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2.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3.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theme/theme4.xml" ContentType="application/vnd.openxmlformats-officedocument.theme+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theme/theme5.xml" ContentType="application/vnd.openxmlformats-officedocument.theme+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theme/theme6.xml" ContentType="application/vnd.openxmlformats-officedocument.theme+xml"/>
  <Override PartName="/ppt/slideLayouts/slideLayout501.xml" ContentType="application/vnd.openxmlformats-officedocument.presentationml.slideLayout+xml"/>
  <Override PartName="/ppt/theme/theme7.xml" ContentType="application/vnd.openxmlformats-officedocument.theme+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theme/theme8.xml" ContentType="application/vnd.openxmlformats-officedocument.theme+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theme/theme9.xml" ContentType="application/vnd.openxmlformats-officedocument.theme+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337" r:id="rId1"/>
    <p:sldMasterId id="2147484338" r:id="rId2"/>
    <p:sldMasterId id="2147484339" r:id="rId3"/>
    <p:sldMasterId id="2147484340" r:id="rId4"/>
    <p:sldMasterId id="2147484341" r:id="rId5"/>
    <p:sldMasterId id="2147484342" r:id="rId6"/>
    <p:sldMasterId id="2147484343" r:id="rId7"/>
    <p:sldMasterId id="2147484344" r:id="rId8"/>
    <p:sldMasterId id="2147484345" r:id="rId9"/>
    <p:sldMasterId id="2147484346" r:id="rId10"/>
  </p:sldMasterIdLst>
  <p:notesMasterIdLst>
    <p:notesMasterId r:id="rId123"/>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 id="340" r:id="rId95"/>
    <p:sldId id="341" r:id="rId96"/>
    <p:sldId id="342" r:id="rId97"/>
    <p:sldId id="343" r:id="rId98"/>
    <p:sldId id="344" r:id="rId99"/>
    <p:sldId id="345" r:id="rId100"/>
    <p:sldId id="346" r:id="rId101"/>
    <p:sldId id="347" r:id="rId102"/>
    <p:sldId id="348" r:id="rId103"/>
    <p:sldId id="349" r:id="rId104"/>
    <p:sldId id="350" r:id="rId105"/>
    <p:sldId id="351" r:id="rId106"/>
    <p:sldId id="352" r:id="rId107"/>
    <p:sldId id="353" r:id="rId108"/>
    <p:sldId id="354" r:id="rId109"/>
    <p:sldId id="355" r:id="rId110"/>
    <p:sldId id="356" r:id="rId111"/>
    <p:sldId id="357" r:id="rId112"/>
    <p:sldId id="358" r:id="rId113"/>
    <p:sldId id="359" r:id="rId114"/>
    <p:sldId id="360" r:id="rId115"/>
    <p:sldId id="361" r:id="rId116"/>
    <p:sldId id="362" r:id="rId117"/>
    <p:sldId id="363" r:id="rId118"/>
    <p:sldId id="364" r:id="rId119"/>
    <p:sldId id="365" r:id="rId120"/>
    <p:sldId id="366" r:id="rId121"/>
    <p:sldId id="367" r:id="rId122"/>
  </p:sldIdLst>
  <p:sldSz cx="12192000" cy="6858000"/>
  <p:notesSz cx="6858000" cy="9144000"/>
  <p:embeddedFontLst>
    <p:embeddedFont>
      <p:font typeface="Overpass" pitchFamily="2" charset="77"/>
      <p:regular r:id="rId124"/>
      <p:bold r:id="rId125"/>
      <p:italic r:id="rId126"/>
      <p:boldItalic r:id="rId127"/>
    </p:embeddedFont>
    <p:embeddedFont>
      <p:font typeface="Overpass Light" pitchFamily="2" charset="77"/>
      <p:regular r:id="rId128"/>
      <p:bold r:id="rId129"/>
      <p:italic r:id="rId130"/>
      <p:boldItalic r:id="rId131"/>
    </p:embeddedFont>
    <p:embeddedFont>
      <p:font typeface="Overpass SemiBold" pitchFamily="2" charset="77"/>
      <p:regular r:id="rId132"/>
      <p:bold r:id="rId133"/>
      <p:italic r:id="rId134"/>
      <p:boldItalic r:id="rId135"/>
    </p:embeddedFont>
    <p:embeddedFont>
      <p:font typeface="Proxima Nova" panose="02000506030000020004" pitchFamily="2" charset="0"/>
      <p:regular r:id="rId136"/>
      <p:bold r:id="rId137"/>
      <p:italic r:id="rId138"/>
      <p:boldItalic r:id="rId139"/>
    </p:embeddedFont>
    <p:embeddedFont>
      <p:font typeface="Red Hat Display" panose="02010303040201060303" pitchFamily="2" charset="0"/>
      <p:regular r:id="rId140"/>
      <p:bold r:id="rId141"/>
      <p:italic r:id="rId142"/>
      <p:boldItalic r:id="rId143"/>
    </p:embeddedFont>
    <p:embeddedFont>
      <p:font typeface="Red Hat Display Light" panose="02010303040201060303" pitchFamily="2" charset="0"/>
      <p:regular r:id="rId144"/>
      <p:bold r:id="rId145"/>
      <p:italic r:id="rId146"/>
      <p:boldItalic r:id="rId147"/>
    </p:embeddedFont>
    <p:embeddedFont>
      <p:font typeface="Red Hat Display Medium" panose="02010303040201060303" pitchFamily="2" charset="0"/>
      <p:regular r:id="rId148"/>
      <p:bold r:id="rId149"/>
      <p:italic r:id="rId150"/>
      <p:boldItalic r:id="rId151"/>
    </p:embeddedFont>
    <p:embeddedFont>
      <p:font typeface="Red Hat Display SemiBold" panose="02010303040201060303" pitchFamily="2" charset="0"/>
      <p:regular r:id="rId152"/>
      <p:bold r:id="rId153"/>
      <p:italic r:id="rId154"/>
      <p:boldItalic r:id="rId155"/>
    </p:embeddedFont>
    <p:embeddedFont>
      <p:font typeface="Red Hat Mono" panose="02010309040201060303" pitchFamily="49" charset="0"/>
      <p:regular r:id="rId156"/>
      <p:bold r:id="rId157"/>
      <p:italic r:id="rId158"/>
      <p:boldItalic r:id="rId159"/>
    </p:embeddedFont>
    <p:embeddedFont>
      <p:font typeface="Red Hat Text" panose="02010303040201060303" pitchFamily="2" charset="0"/>
      <p:regular r:id="rId160"/>
      <p:bold r:id="rId161"/>
      <p:italic r:id="rId162"/>
      <p:boldItalic r:id="rId163"/>
    </p:embeddedFont>
    <p:embeddedFont>
      <p:font typeface="Red Hat Text Medium" panose="02010303040201060303" pitchFamily="2" charset="0"/>
      <p:regular r:id="rId164"/>
      <p:bold r:id="rId165"/>
      <p:italic r:id="rId166"/>
      <p:boldItalic r:id="rId1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104">
          <p15:clr>
            <a:srgbClr val="747775"/>
          </p15:clr>
        </p15:guide>
        <p15:guide id="2" orient="horz" pos="1296">
          <p15:clr>
            <a:srgbClr val="747775"/>
          </p15:clr>
        </p15:guide>
        <p15:guide id="3" pos="3600">
          <p15:clr>
            <a:srgbClr val="747775"/>
          </p15:clr>
        </p15:guide>
        <p15:guide id="4" orient="horz" pos="576">
          <p15:clr>
            <a:srgbClr val="747775"/>
          </p15:clr>
        </p15:guide>
        <p15:guide id="5" orient="horz" pos="432">
          <p15:clr>
            <a:srgbClr val="747775"/>
          </p15:clr>
        </p15:guide>
        <p15:guide id="6" orient="horz" pos="723">
          <p15:clr>
            <a:srgbClr val="747775"/>
          </p15:clr>
        </p15:guide>
        <p15:guide id="7" orient="horz" pos="3168">
          <p15:clr>
            <a:srgbClr val="747775"/>
          </p15:clr>
        </p15:guide>
        <p15:guide id="8" orient="horz" pos="3456">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202886B-89EA-45A9-AC09-E7F06D70C0B4}">
  <a:tblStyle styleId="{2202886B-89EA-45A9-AC09-E7F06D70C0B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744" y="176"/>
      </p:cViewPr>
      <p:guideLst>
        <p:guide orient="horz" pos="4104"/>
        <p:guide orient="horz" pos="1296"/>
        <p:guide pos="3600"/>
        <p:guide orient="horz" pos="576"/>
        <p:guide orient="horz" pos="432"/>
        <p:guide orient="horz" pos="723"/>
        <p:guide orient="horz" pos="3168"/>
        <p:guide orient="horz" pos="345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7.xml"/><Relationship Id="rId21" Type="http://schemas.openxmlformats.org/officeDocument/2006/relationships/slide" Target="slides/slide11.xml"/><Relationship Id="rId42" Type="http://schemas.openxmlformats.org/officeDocument/2006/relationships/slide" Target="slides/slide32.xml"/><Relationship Id="rId63" Type="http://schemas.openxmlformats.org/officeDocument/2006/relationships/slide" Target="slides/slide53.xml"/><Relationship Id="rId84" Type="http://schemas.openxmlformats.org/officeDocument/2006/relationships/slide" Target="slides/slide74.xml"/><Relationship Id="rId138" Type="http://schemas.openxmlformats.org/officeDocument/2006/relationships/font" Target="fonts/font15.fntdata"/><Relationship Id="rId159" Type="http://schemas.openxmlformats.org/officeDocument/2006/relationships/font" Target="fonts/font36.fntdata"/><Relationship Id="rId170" Type="http://schemas.openxmlformats.org/officeDocument/2006/relationships/theme" Target="theme/theme1.xml"/><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53" Type="http://schemas.openxmlformats.org/officeDocument/2006/relationships/slide" Target="slides/slide43.xml"/><Relationship Id="rId74" Type="http://schemas.openxmlformats.org/officeDocument/2006/relationships/slide" Target="slides/slide64.xml"/><Relationship Id="rId128" Type="http://schemas.openxmlformats.org/officeDocument/2006/relationships/font" Target="fonts/font5.fntdata"/><Relationship Id="rId149" Type="http://schemas.openxmlformats.org/officeDocument/2006/relationships/font" Target="fonts/font26.fntdata"/><Relationship Id="rId5" Type="http://schemas.openxmlformats.org/officeDocument/2006/relationships/slideMaster" Target="slideMasters/slideMaster5.xml"/><Relationship Id="rId95" Type="http://schemas.openxmlformats.org/officeDocument/2006/relationships/slide" Target="slides/slide85.xml"/><Relationship Id="rId160" Type="http://schemas.openxmlformats.org/officeDocument/2006/relationships/font" Target="fonts/font37.fntdata"/><Relationship Id="rId22" Type="http://schemas.openxmlformats.org/officeDocument/2006/relationships/slide" Target="slides/slide12.xml"/><Relationship Id="rId43" Type="http://schemas.openxmlformats.org/officeDocument/2006/relationships/slide" Target="slides/slide33.xml"/><Relationship Id="rId64" Type="http://schemas.openxmlformats.org/officeDocument/2006/relationships/slide" Target="slides/slide54.xml"/><Relationship Id="rId118" Type="http://schemas.openxmlformats.org/officeDocument/2006/relationships/slide" Target="slides/slide108.xml"/><Relationship Id="rId139" Type="http://schemas.openxmlformats.org/officeDocument/2006/relationships/font" Target="fonts/font16.fntdata"/><Relationship Id="rId85" Type="http://schemas.openxmlformats.org/officeDocument/2006/relationships/slide" Target="slides/slide75.xml"/><Relationship Id="rId150" Type="http://schemas.openxmlformats.org/officeDocument/2006/relationships/font" Target="fonts/font27.fntdata"/><Relationship Id="rId171" Type="http://schemas.openxmlformats.org/officeDocument/2006/relationships/tableStyles" Target="tableStyles.xml"/><Relationship Id="rId12" Type="http://schemas.openxmlformats.org/officeDocument/2006/relationships/slide" Target="slides/slide2.xml"/><Relationship Id="rId33" Type="http://schemas.openxmlformats.org/officeDocument/2006/relationships/slide" Target="slides/slide23.xml"/><Relationship Id="rId108" Type="http://schemas.openxmlformats.org/officeDocument/2006/relationships/slide" Target="slides/slide98.xml"/><Relationship Id="rId129" Type="http://schemas.openxmlformats.org/officeDocument/2006/relationships/font" Target="fonts/font6.fntdata"/><Relationship Id="rId54" Type="http://schemas.openxmlformats.org/officeDocument/2006/relationships/slide" Target="slides/slide44.xml"/><Relationship Id="rId70" Type="http://schemas.openxmlformats.org/officeDocument/2006/relationships/slide" Target="slides/slide60.xml"/><Relationship Id="rId75" Type="http://schemas.openxmlformats.org/officeDocument/2006/relationships/slide" Target="slides/slide65.xml"/><Relationship Id="rId91" Type="http://schemas.openxmlformats.org/officeDocument/2006/relationships/slide" Target="slides/slide81.xml"/><Relationship Id="rId96" Type="http://schemas.openxmlformats.org/officeDocument/2006/relationships/slide" Target="slides/slide86.xml"/><Relationship Id="rId140" Type="http://schemas.openxmlformats.org/officeDocument/2006/relationships/font" Target="fonts/font17.fntdata"/><Relationship Id="rId145" Type="http://schemas.openxmlformats.org/officeDocument/2006/relationships/font" Target="fonts/font22.fntdata"/><Relationship Id="rId161" Type="http://schemas.openxmlformats.org/officeDocument/2006/relationships/font" Target="fonts/font38.fntdata"/><Relationship Id="rId166" Type="http://schemas.openxmlformats.org/officeDocument/2006/relationships/font" Target="fonts/font43.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3.xml"/><Relationship Id="rId28" Type="http://schemas.openxmlformats.org/officeDocument/2006/relationships/slide" Target="slides/slide18.xml"/><Relationship Id="rId49" Type="http://schemas.openxmlformats.org/officeDocument/2006/relationships/slide" Target="slides/slide39.xml"/><Relationship Id="rId114" Type="http://schemas.openxmlformats.org/officeDocument/2006/relationships/slide" Target="slides/slide104.xml"/><Relationship Id="rId119" Type="http://schemas.openxmlformats.org/officeDocument/2006/relationships/slide" Target="slides/slide109.xml"/><Relationship Id="rId44" Type="http://schemas.openxmlformats.org/officeDocument/2006/relationships/slide" Target="slides/slide34.xml"/><Relationship Id="rId60" Type="http://schemas.openxmlformats.org/officeDocument/2006/relationships/slide" Target="slides/slide50.xml"/><Relationship Id="rId65" Type="http://schemas.openxmlformats.org/officeDocument/2006/relationships/slide" Target="slides/slide55.xml"/><Relationship Id="rId81" Type="http://schemas.openxmlformats.org/officeDocument/2006/relationships/slide" Target="slides/slide71.xml"/><Relationship Id="rId86" Type="http://schemas.openxmlformats.org/officeDocument/2006/relationships/slide" Target="slides/slide76.xml"/><Relationship Id="rId130" Type="http://schemas.openxmlformats.org/officeDocument/2006/relationships/font" Target="fonts/font7.fntdata"/><Relationship Id="rId135" Type="http://schemas.openxmlformats.org/officeDocument/2006/relationships/font" Target="fonts/font12.fntdata"/><Relationship Id="rId151" Type="http://schemas.openxmlformats.org/officeDocument/2006/relationships/font" Target="fonts/font28.fntdata"/><Relationship Id="rId156" Type="http://schemas.openxmlformats.org/officeDocument/2006/relationships/font" Target="fonts/font33.fntdata"/><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slide" Target="slides/slide9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slide" Target="slides/slide94.xml"/><Relationship Id="rId120" Type="http://schemas.openxmlformats.org/officeDocument/2006/relationships/slide" Target="slides/slide110.xml"/><Relationship Id="rId125" Type="http://schemas.openxmlformats.org/officeDocument/2006/relationships/font" Target="fonts/font2.fntdata"/><Relationship Id="rId141" Type="http://schemas.openxmlformats.org/officeDocument/2006/relationships/font" Target="fonts/font18.fntdata"/><Relationship Id="rId146" Type="http://schemas.openxmlformats.org/officeDocument/2006/relationships/font" Target="fonts/font23.fntdata"/><Relationship Id="rId167" Type="http://schemas.openxmlformats.org/officeDocument/2006/relationships/font" Target="fonts/font44.fntdata"/><Relationship Id="rId7" Type="http://schemas.openxmlformats.org/officeDocument/2006/relationships/slideMaster" Target="slideMasters/slideMaster7.xml"/><Relationship Id="rId71" Type="http://schemas.openxmlformats.org/officeDocument/2006/relationships/slide" Target="slides/slide61.xml"/><Relationship Id="rId92" Type="http://schemas.openxmlformats.org/officeDocument/2006/relationships/slide" Target="slides/slide82.xml"/><Relationship Id="rId162" Type="http://schemas.openxmlformats.org/officeDocument/2006/relationships/font" Target="fonts/font39.fntdata"/><Relationship Id="rId2" Type="http://schemas.openxmlformats.org/officeDocument/2006/relationships/slideMaster" Target="slideMasters/slideMaster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15" Type="http://schemas.openxmlformats.org/officeDocument/2006/relationships/slide" Target="slides/slide105.xml"/><Relationship Id="rId131" Type="http://schemas.openxmlformats.org/officeDocument/2006/relationships/font" Target="fonts/font8.fntdata"/><Relationship Id="rId136" Type="http://schemas.openxmlformats.org/officeDocument/2006/relationships/font" Target="fonts/font13.fntdata"/><Relationship Id="rId157" Type="http://schemas.openxmlformats.org/officeDocument/2006/relationships/font" Target="fonts/font34.fntdata"/><Relationship Id="rId61" Type="http://schemas.openxmlformats.org/officeDocument/2006/relationships/slide" Target="slides/slide51.xml"/><Relationship Id="rId82" Type="http://schemas.openxmlformats.org/officeDocument/2006/relationships/slide" Target="slides/slide72.xml"/><Relationship Id="rId152" Type="http://schemas.openxmlformats.org/officeDocument/2006/relationships/font" Target="fonts/font29.fntdata"/><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26" Type="http://schemas.openxmlformats.org/officeDocument/2006/relationships/font" Target="fonts/font3.fntdata"/><Relationship Id="rId147" Type="http://schemas.openxmlformats.org/officeDocument/2006/relationships/font" Target="fonts/font24.fntdata"/><Relationship Id="rId168"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121" Type="http://schemas.openxmlformats.org/officeDocument/2006/relationships/slide" Target="slides/slide111.xml"/><Relationship Id="rId142" Type="http://schemas.openxmlformats.org/officeDocument/2006/relationships/font" Target="fonts/font19.fntdata"/><Relationship Id="rId163" Type="http://schemas.openxmlformats.org/officeDocument/2006/relationships/font" Target="fonts/font40.fntdata"/><Relationship Id="rId3" Type="http://schemas.openxmlformats.org/officeDocument/2006/relationships/slideMaster" Target="slideMasters/slideMaster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116" Type="http://schemas.openxmlformats.org/officeDocument/2006/relationships/slide" Target="slides/slide106.xml"/><Relationship Id="rId137" Type="http://schemas.openxmlformats.org/officeDocument/2006/relationships/font" Target="fonts/font14.fntdata"/><Relationship Id="rId158" Type="http://schemas.openxmlformats.org/officeDocument/2006/relationships/font" Target="fonts/font35.fntdata"/><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88" Type="http://schemas.openxmlformats.org/officeDocument/2006/relationships/slide" Target="slides/slide78.xml"/><Relationship Id="rId111" Type="http://schemas.openxmlformats.org/officeDocument/2006/relationships/slide" Target="slides/slide101.xml"/><Relationship Id="rId132" Type="http://schemas.openxmlformats.org/officeDocument/2006/relationships/font" Target="fonts/font9.fntdata"/><Relationship Id="rId153" Type="http://schemas.openxmlformats.org/officeDocument/2006/relationships/font" Target="fonts/font30.fntdata"/><Relationship Id="rId15" Type="http://schemas.openxmlformats.org/officeDocument/2006/relationships/slide" Target="slides/slide5.xml"/><Relationship Id="rId36" Type="http://schemas.openxmlformats.org/officeDocument/2006/relationships/slide" Target="slides/slide26.xml"/><Relationship Id="rId57" Type="http://schemas.openxmlformats.org/officeDocument/2006/relationships/slide" Target="slides/slide47.xml"/><Relationship Id="rId106" Type="http://schemas.openxmlformats.org/officeDocument/2006/relationships/slide" Target="slides/slide96.xml"/><Relationship Id="rId127" Type="http://schemas.openxmlformats.org/officeDocument/2006/relationships/font" Target="fonts/font4.fntdata"/><Relationship Id="rId10" Type="http://schemas.openxmlformats.org/officeDocument/2006/relationships/slideMaster" Target="slideMasters/slideMaster10.xml"/><Relationship Id="rId31" Type="http://schemas.openxmlformats.org/officeDocument/2006/relationships/slide" Target="slides/slide21.xml"/><Relationship Id="rId52" Type="http://schemas.openxmlformats.org/officeDocument/2006/relationships/slide" Target="slides/slide42.xml"/><Relationship Id="rId73" Type="http://schemas.openxmlformats.org/officeDocument/2006/relationships/slide" Target="slides/slide63.xml"/><Relationship Id="rId78" Type="http://schemas.openxmlformats.org/officeDocument/2006/relationships/slide" Target="slides/slide68.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slide" Target="slides/slide112.xml"/><Relationship Id="rId143" Type="http://schemas.openxmlformats.org/officeDocument/2006/relationships/font" Target="fonts/font20.fntdata"/><Relationship Id="rId148" Type="http://schemas.openxmlformats.org/officeDocument/2006/relationships/font" Target="fonts/font25.fntdata"/><Relationship Id="rId164" Type="http://schemas.openxmlformats.org/officeDocument/2006/relationships/font" Target="fonts/font41.fntdata"/><Relationship Id="rId16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16.xml"/><Relationship Id="rId47" Type="http://schemas.openxmlformats.org/officeDocument/2006/relationships/slide" Target="slides/slide37.xml"/><Relationship Id="rId68" Type="http://schemas.openxmlformats.org/officeDocument/2006/relationships/slide" Target="slides/slide58.xml"/><Relationship Id="rId89" Type="http://schemas.openxmlformats.org/officeDocument/2006/relationships/slide" Target="slides/slide79.xml"/><Relationship Id="rId112" Type="http://schemas.openxmlformats.org/officeDocument/2006/relationships/slide" Target="slides/slide102.xml"/><Relationship Id="rId133" Type="http://schemas.openxmlformats.org/officeDocument/2006/relationships/font" Target="fonts/font10.fntdata"/><Relationship Id="rId154" Type="http://schemas.openxmlformats.org/officeDocument/2006/relationships/font" Target="fonts/font31.fntdata"/><Relationship Id="rId16" Type="http://schemas.openxmlformats.org/officeDocument/2006/relationships/slide" Target="slides/slide6.xml"/><Relationship Id="rId37" Type="http://schemas.openxmlformats.org/officeDocument/2006/relationships/slide" Target="slides/slide27.xml"/><Relationship Id="rId58" Type="http://schemas.openxmlformats.org/officeDocument/2006/relationships/slide" Target="slides/slide48.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notesMaster" Target="notesMasters/notesMaster1.xml"/><Relationship Id="rId144" Type="http://schemas.openxmlformats.org/officeDocument/2006/relationships/font" Target="fonts/font21.fntdata"/><Relationship Id="rId90" Type="http://schemas.openxmlformats.org/officeDocument/2006/relationships/slide" Target="slides/slide80.xml"/><Relationship Id="rId165" Type="http://schemas.openxmlformats.org/officeDocument/2006/relationships/font" Target="fonts/font42.fntdata"/><Relationship Id="rId27" Type="http://schemas.openxmlformats.org/officeDocument/2006/relationships/slide" Target="slides/slide17.xml"/><Relationship Id="rId48" Type="http://schemas.openxmlformats.org/officeDocument/2006/relationships/slide" Target="slides/slide38.xml"/><Relationship Id="rId69" Type="http://schemas.openxmlformats.org/officeDocument/2006/relationships/slide" Target="slides/slide59.xml"/><Relationship Id="rId113" Type="http://schemas.openxmlformats.org/officeDocument/2006/relationships/slide" Target="slides/slide103.xml"/><Relationship Id="rId134" Type="http://schemas.openxmlformats.org/officeDocument/2006/relationships/font" Target="fonts/font11.fntdata"/><Relationship Id="rId80" Type="http://schemas.openxmlformats.org/officeDocument/2006/relationships/slide" Target="slides/slide70.xml"/><Relationship Id="rId155" Type="http://schemas.openxmlformats.org/officeDocument/2006/relationships/font" Target="fonts/font32.fntdata"/><Relationship Id="rId17" Type="http://schemas.openxmlformats.org/officeDocument/2006/relationships/slide" Target="slides/slide7.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slide" Target="slides/slide93.xml"/><Relationship Id="rId12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red.ht/observability-roadmap"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openshift.com/enterprise/3.0/architecture/infrastructure_components/kubernetes_infrastructure.html#master"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docs.openshift.com/enterprise/3.0/admin_guide/configuring_authentication.html#identity-providers"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www.redhat.com/en/topics/devops/what-is-devsecops"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www.mavenir.com/press-releases/mavenir-introduces-open-vran-containerized-solution-for-hybrid-and-multi-cloud-deployment-with-red-hat/" TargetMode="External"/><Relationship Id="rId2" Type="http://schemas.openxmlformats.org/officeDocument/2006/relationships/slide" Target="../slides/slide96.xml"/><Relationship Id="rId1" Type="http://schemas.openxmlformats.org/officeDocument/2006/relationships/notesMaster" Target="../notesMasters/notesMaster1.xml"/><Relationship Id="rId4" Type="http://schemas.openxmlformats.org/officeDocument/2006/relationships/hyperlink" Target="https://www.mavenir.com/press-releases/mavenir-introduces-converged-packet-core-solution-for-hybrid-and-multi-cloud-deployment-with-red-hat/" TargetMode="Externa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5"/>
        <p:cNvGrpSpPr/>
        <p:nvPr/>
      </p:nvGrpSpPr>
      <p:grpSpPr>
        <a:xfrm>
          <a:off x="0" y="0"/>
          <a:ext cx="0" cy="0"/>
          <a:chOff x="0" y="0"/>
          <a:chExt cx="0" cy="0"/>
        </a:xfrm>
      </p:grpSpPr>
      <p:sp>
        <p:nvSpPr>
          <p:cNvPr id="6216" name="Google Shape;6216;g2d14cb670f2_0_2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7" name="Google Shape;6217;g2d14cb670f2_0_2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3"/>
        <p:cNvGrpSpPr/>
        <p:nvPr/>
      </p:nvGrpSpPr>
      <p:grpSpPr>
        <a:xfrm>
          <a:off x="0" y="0"/>
          <a:ext cx="0" cy="0"/>
          <a:chOff x="0" y="0"/>
          <a:chExt cx="0" cy="0"/>
        </a:xfrm>
      </p:grpSpPr>
      <p:sp>
        <p:nvSpPr>
          <p:cNvPr id="6394" name="Google Shape;6394;g2d0efe2dfb4_2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5" name="Google Shape;6395;g2d0efe2dfb4_2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8"/>
        <p:cNvGrpSpPr/>
        <p:nvPr/>
      </p:nvGrpSpPr>
      <p:grpSpPr>
        <a:xfrm>
          <a:off x="0" y="0"/>
          <a:ext cx="0" cy="0"/>
          <a:chOff x="0" y="0"/>
          <a:chExt cx="0" cy="0"/>
        </a:xfrm>
      </p:grpSpPr>
      <p:sp>
        <p:nvSpPr>
          <p:cNvPr id="7999" name="Google Shape;7999;g2f2d7d19981_5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0" name="Google Shape;8000;g2f2d7d19981_5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500" b="1">
              <a:solidFill>
                <a:schemeClr val="dk1"/>
              </a:solidFill>
              <a:latin typeface="Red Hat Display"/>
              <a:ea typeface="Red Hat Display"/>
              <a:cs typeface="Red Hat Display"/>
              <a:sym typeface="Red Hat Display"/>
            </a:endParaRPr>
          </a:p>
          <a:p>
            <a:pPr marL="0" lvl="0" indent="0" algn="l" rtl="0">
              <a:spcBef>
                <a:spcPts val="0"/>
              </a:spcBef>
              <a:spcAft>
                <a:spcPts val="0"/>
              </a:spcAft>
              <a:buNone/>
            </a:pPr>
            <a:endParaRPr b="1"/>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3"/>
        <p:cNvGrpSpPr/>
        <p:nvPr/>
      </p:nvGrpSpPr>
      <p:grpSpPr>
        <a:xfrm>
          <a:off x="0" y="0"/>
          <a:ext cx="0" cy="0"/>
          <a:chOff x="0" y="0"/>
          <a:chExt cx="0" cy="0"/>
        </a:xfrm>
      </p:grpSpPr>
      <p:sp>
        <p:nvSpPr>
          <p:cNvPr id="8014" name="Google Shape;8014;g2f2d7d19981_5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5" name="Google Shape;8015;g2f2d7d19981_5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500" b="1">
              <a:solidFill>
                <a:schemeClr val="dk1"/>
              </a:solidFill>
              <a:latin typeface="Red Hat Display"/>
              <a:ea typeface="Red Hat Display"/>
              <a:cs typeface="Red Hat Display"/>
              <a:sym typeface="Red Hat Display"/>
            </a:endParaRPr>
          </a:p>
          <a:p>
            <a:pPr marL="0" lvl="0" indent="0" algn="l" rtl="0">
              <a:spcBef>
                <a:spcPts val="0"/>
              </a:spcBef>
              <a:spcAft>
                <a:spcPts val="0"/>
              </a:spcAft>
              <a:buNone/>
            </a:pPr>
            <a:r>
              <a:rPr lang="en" b="1"/>
              <a:t> </a:t>
            </a:r>
            <a:endParaRPr b="1"/>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4"/>
        <p:cNvGrpSpPr/>
        <p:nvPr/>
      </p:nvGrpSpPr>
      <p:grpSpPr>
        <a:xfrm>
          <a:off x="0" y="0"/>
          <a:ext cx="0" cy="0"/>
          <a:chOff x="0" y="0"/>
          <a:chExt cx="0" cy="0"/>
        </a:xfrm>
      </p:grpSpPr>
      <p:sp>
        <p:nvSpPr>
          <p:cNvPr id="8025" name="Google Shape;8025;g2f2d7d19981_5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6" name="Google Shape;8026;g2f2d7d19981_5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500" b="1">
              <a:solidFill>
                <a:schemeClr val="dk1"/>
              </a:solidFill>
              <a:latin typeface="Red Hat Display"/>
              <a:ea typeface="Red Hat Display"/>
              <a:cs typeface="Red Hat Display"/>
              <a:sym typeface="Red Hat Display"/>
            </a:endParaRPr>
          </a:p>
          <a:p>
            <a:pPr marL="0" lvl="0" indent="0" algn="l" rtl="0">
              <a:spcBef>
                <a:spcPts val="0"/>
              </a:spcBef>
              <a:spcAft>
                <a:spcPts val="0"/>
              </a:spcAft>
              <a:buNone/>
            </a:pPr>
            <a:r>
              <a:rPr lang="en" b="1"/>
              <a:t> </a:t>
            </a:r>
            <a:endParaRPr b="1"/>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6"/>
        <p:cNvGrpSpPr/>
        <p:nvPr/>
      </p:nvGrpSpPr>
      <p:grpSpPr>
        <a:xfrm>
          <a:off x="0" y="0"/>
          <a:ext cx="0" cy="0"/>
          <a:chOff x="0" y="0"/>
          <a:chExt cx="0" cy="0"/>
        </a:xfrm>
      </p:grpSpPr>
      <p:sp>
        <p:nvSpPr>
          <p:cNvPr id="8037" name="Google Shape;8037;g2f2d7d19981_5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8" name="Google Shape;8038;g2f2d7d19981_5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7"/>
        <p:cNvGrpSpPr/>
        <p:nvPr/>
      </p:nvGrpSpPr>
      <p:grpSpPr>
        <a:xfrm>
          <a:off x="0" y="0"/>
          <a:ext cx="0" cy="0"/>
          <a:chOff x="0" y="0"/>
          <a:chExt cx="0" cy="0"/>
        </a:xfrm>
      </p:grpSpPr>
      <p:sp>
        <p:nvSpPr>
          <p:cNvPr id="8048" name="Google Shape;8048;g2f2d7d19981_5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9" name="Google Shape;8049;g2f2d7d19981_5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500" b="1">
              <a:solidFill>
                <a:schemeClr val="dk1"/>
              </a:solidFill>
              <a:latin typeface="Red Hat Display"/>
              <a:ea typeface="Red Hat Display"/>
              <a:cs typeface="Red Hat Display"/>
              <a:sym typeface="Red Hat Display"/>
            </a:endParaRPr>
          </a:p>
          <a:p>
            <a:pPr marL="0" lvl="0" indent="0" algn="l" rtl="0">
              <a:spcBef>
                <a:spcPts val="0"/>
              </a:spcBef>
              <a:spcAft>
                <a:spcPts val="0"/>
              </a:spcAft>
              <a:buNone/>
            </a:pPr>
            <a:r>
              <a:rPr lang="en" b="1"/>
              <a:t> </a:t>
            </a:r>
            <a:endParaRPr b="1"/>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8"/>
        <p:cNvGrpSpPr/>
        <p:nvPr/>
      </p:nvGrpSpPr>
      <p:grpSpPr>
        <a:xfrm>
          <a:off x="0" y="0"/>
          <a:ext cx="0" cy="0"/>
          <a:chOff x="0" y="0"/>
          <a:chExt cx="0" cy="0"/>
        </a:xfrm>
      </p:grpSpPr>
      <p:sp>
        <p:nvSpPr>
          <p:cNvPr id="8059" name="Google Shape;8059;g2f2d7d19981_5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0" name="Google Shape;8060;g2f2d7d19981_5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3"/>
        <p:cNvGrpSpPr/>
        <p:nvPr/>
      </p:nvGrpSpPr>
      <p:grpSpPr>
        <a:xfrm>
          <a:off x="0" y="0"/>
          <a:ext cx="0" cy="0"/>
          <a:chOff x="0" y="0"/>
          <a:chExt cx="0" cy="0"/>
        </a:xfrm>
      </p:grpSpPr>
      <p:sp>
        <p:nvSpPr>
          <p:cNvPr id="8074" name="Google Shape;8074;g2f2d7d19981_5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5" name="Google Shape;8075;g2f2d7d19981_5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500" b="1">
              <a:solidFill>
                <a:schemeClr val="dk1"/>
              </a:solidFill>
              <a:latin typeface="Red Hat Display"/>
              <a:ea typeface="Red Hat Display"/>
              <a:cs typeface="Red Hat Display"/>
              <a:sym typeface="Red Hat Display"/>
            </a:endParaRPr>
          </a:p>
          <a:p>
            <a:pPr marL="0" lvl="0" indent="0" algn="l" rtl="0">
              <a:spcBef>
                <a:spcPts val="0"/>
              </a:spcBef>
              <a:spcAft>
                <a:spcPts val="0"/>
              </a:spcAft>
              <a:buNone/>
            </a:pPr>
            <a:r>
              <a:rPr lang="en" b="1"/>
              <a:t> </a:t>
            </a:r>
            <a:endParaRPr b="1"/>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5"/>
        <p:cNvGrpSpPr/>
        <p:nvPr/>
      </p:nvGrpSpPr>
      <p:grpSpPr>
        <a:xfrm>
          <a:off x="0" y="0"/>
          <a:ext cx="0" cy="0"/>
          <a:chOff x="0" y="0"/>
          <a:chExt cx="0" cy="0"/>
        </a:xfrm>
      </p:grpSpPr>
      <p:sp>
        <p:nvSpPr>
          <p:cNvPr id="8086" name="Google Shape;8086;g2f2d7d19981_5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7" name="Google Shape;8087;g2f2d7d19981_5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500" b="1">
              <a:solidFill>
                <a:schemeClr val="dk1"/>
              </a:solidFill>
              <a:latin typeface="Red Hat Display"/>
              <a:ea typeface="Red Hat Display"/>
              <a:cs typeface="Red Hat Display"/>
              <a:sym typeface="Red Hat Display"/>
            </a:endParaRPr>
          </a:p>
          <a:p>
            <a:pPr marL="0" lvl="0" indent="0" algn="l" rtl="0">
              <a:spcBef>
                <a:spcPts val="0"/>
              </a:spcBef>
              <a:spcAft>
                <a:spcPts val="0"/>
              </a:spcAft>
              <a:buNone/>
            </a:pPr>
            <a:r>
              <a:rPr lang="en" b="1"/>
              <a:t> </a:t>
            </a:r>
            <a:endParaRPr b="1"/>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7"/>
        <p:cNvGrpSpPr/>
        <p:nvPr/>
      </p:nvGrpSpPr>
      <p:grpSpPr>
        <a:xfrm>
          <a:off x="0" y="0"/>
          <a:ext cx="0" cy="0"/>
          <a:chOff x="0" y="0"/>
          <a:chExt cx="0" cy="0"/>
        </a:xfrm>
      </p:grpSpPr>
      <p:sp>
        <p:nvSpPr>
          <p:cNvPr id="8098" name="Google Shape;8098;g2f2d7d19981_5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9" name="Google Shape;8099;g2f2d7d19981_5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500" b="1">
              <a:solidFill>
                <a:schemeClr val="dk1"/>
              </a:solidFill>
              <a:latin typeface="Red Hat Display"/>
              <a:ea typeface="Red Hat Display"/>
              <a:cs typeface="Red Hat Display"/>
              <a:sym typeface="Red Hat Display"/>
            </a:endParaRPr>
          </a:p>
          <a:p>
            <a:pPr marL="0" lvl="0" indent="0" algn="l" rtl="0">
              <a:spcBef>
                <a:spcPts val="0"/>
              </a:spcBef>
              <a:spcAft>
                <a:spcPts val="0"/>
              </a:spcAft>
              <a:buNone/>
            </a:pPr>
            <a:r>
              <a:rPr lang="en" b="1"/>
              <a:t> </a:t>
            </a:r>
            <a:endParaRPr b="1"/>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4"/>
        <p:cNvGrpSpPr/>
        <p:nvPr/>
      </p:nvGrpSpPr>
      <p:grpSpPr>
        <a:xfrm>
          <a:off x="0" y="0"/>
          <a:ext cx="0" cy="0"/>
          <a:chOff x="0" y="0"/>
          <a:chExt cx="0" cy="0"/>
        </a:xfrm>
      </p:grpSpPr>
      <p:sp>
        <p:nvSpPr>
          <p:cNvPr id="8125" name="Google Shape;8125;g2f2d7d19981_5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6" name="Google Shape;8126;g2f2d7d19981_5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3"/>
        <p:cNvGrpSpPr/>
        <p:nvPr/>
      </p:nvGrpSpPr>
      <p:grpSpPr>
        <a:xfrm>
          <a:off x="0" y="0"/>
          <a:ext cx="0" cy="0"/>
          <a:chOff x="0" y="0"/>
          <a:chExt cx="0" cy="0"/>
        </a:xfrm>
      </p:grpSpPr>
      <p:sp>
        <p:nvSpPr>
          <p:cNvPr id="6414" name="Google Shape;6414;g2d0efe2dfb4_2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5" name="Google Shape;6415;g2d0efe2dfb4_2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1"/>
        <p:cNvGrpSpPr/>
        <p:nvPr/>
      </p:nvGrpSpPr>
      <p:grpSpPr>
        <a:xfrm>
          <a:off x="0" y="0"/>
          <a:ext cx="0" cy="0"/>
          <a:chOff x="0" y="0"/>
          <a:chExt cx="0" cy="0"/>
        </a:xfrm>
      </p:grpSpPr>
      <p:sp>
        <p:nvSpPr>
          <p:cNvPr id="8142" name="Google Shape;8142;g1ff2ea7e3eb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3" name="Google Shape;8143;g1ff2ea7e3e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8"/>
        <p:cNvGrpSpPr/>
        <p:nvPr/>
      </p:nvGrpSpPr>
      <p:grpSpPr>
        <a:xfrm>
          <a:off x="0" y="0"/>
          <a:ext cx="0" cy="0"/>
          <a:chOff x="0" y="0"/>
          <a:chExt cx="0" cy="0"/>
        </a:xfrm>
      </p:grpSpPr>
      <p:sp>
        <p:nvSpPr>
          <p:cNvPr id="8149" name="Google Shape;8149;g1ff2ea7e3eb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0" name="Google Shape;8150;g1ff2ea7e3eb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5"/>
        <p:cNvGrpSpPr/>
        <p:nvPr/>
      </p:nvGrpSpPr>
      <p:grpSpPr>
        <a:xfrm>
          <a:off x="0" y="0"/>
          <a:ext cx="0" cy="0"/>
          <a:chOff x="0" y="0"/>
          <a:chExt cx="0" cy="0"/>
        </a:xfrm>
      </p:grpSpPr>
      <p:sp>
        <p:nvSpPr>
          <p:cNvPr id="8166" name="Google Shape;8166;g1ff2ea7e3e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7" name="Google Shape;8167;g1ff2ea7e3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0"/>
        <p:cNvGrpSpPr/>
        <p:nvPr/>
      </p:nvGrpSpPr>
      <p:grpSpPr>
        <a:xfrm>
          <a:off x="0" y="0"/>
          <a:ext cx="0" cy="0"/>
          <a:chOff x="0" y="0"/>
          <a:chExt cx="0" cy="0"/>
        </a:xfrm>
      </p:grpSpPr>
      <p:sp>
        <p:nvSpPr>
          <p:cNvPr id="6441" name="Google Shape;6441;g2d0efe2dfb4_2_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2" name="Google Shape;6442;g2d0efe2dfb4_2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3"/>
        <p:cNvGrpSpPr/>
        <p:nvPr/>
      </p:nvGrpSpPr>
      <p:grpSpPr>
        <a:xfrm>
          <a:off x="0" y="0"/>
          <a:ext cx="0" cy="0"/>
          <a:chOff x="0" y="0"/>
          <a:chExt cx="0" cy="0"/>
        </a:xfrm>
      </p:grpSpPr>
      <p:sp>
        <p:nvSpPr>
          <p:cNvPr id="6464" name="Google Shape;6464;g2d0efe2dfb4_2_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5" name="Google Shape;6465;g2d0efe2dfb4_2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0"/>
        <p:cNvGrpSpPr/>
        <p:nvPr/>
      </p:nvGrpSpPr>
      <p:grpSpPr>
        <a:xfrm>
          <a:off x="0" y="0"/>
          <a:ext cx="0" cy="0"/>
          <a:chOff x="0" y="0"/>
          <a:chExt cx="0" cy="0"/>
        </a:xfrm>
      </p:grpSpPr>
      <p:sp>
        <p:nvSpPr>
          <p:cNvPr id="6471" name="Google Shape;6471;g2d0efe2dfb4_2_2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2" name="Google Shape;6472;g2d0efe2dfb4_2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This slide is approved by Gartner. </a:t>
            </a:r>
            <a:r>
              <a:rPr lang="en" b="1" u="sng"/>
              <a:t>Please use as-is</a:t>
            </a:r>
            <a:r>
              <a:rPr lang="en"/>
              <a:t>. Please do not modify it in any way. Thank you.</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0"/>
        <p:cNvGrpSpPr/>
        <p:nvPr/>
      </p:nvGrpSpPr>
      <p:grpSpPr>
        <a:xfrm>
          <a:off x="0" y="0"/>
          <a:ext cx="0" cy="0"/>
          <a:chOff x="0" y="0"/>
          <a:chExt cx="0" cy="0"/>
        </a:xfrm>
      </p:grpSpPr>
      <p:sp>
        <p:nvSpPr>
          <p:cNvPr id="6481" name="Google Shape;6481;g2d14cb670f2_0_15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2" name="Google Shape;6482;g2d14cb670f2_0_1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is </a:t>
            </a:r>
            <a:r>
              <a:rPr lang="en" b="1"/>
              <a:t>APPROVED</a:t>
            </a:r>
            <a:r>
              <a:rPr lang="en"/>
              <a:t> by Forrester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0"/>
        <p:cNvGrpSpPr/>
        <p:nvPr/>
      </p:nvGrpSpPr>
      <p:grpSpPr>
        <a:xfrm>
          <a:off x="0" y="0"/>
          <a:ext cx="0" cy="0"/>
          <a:chOff x="0" y="0"/>
          <a:chExt cx="0" cy="0"/>
        </a:xfrm>
      </p:grpSpPr>
      <p:sp>
        <p:nvSpPr>
          <p:cNvPr id="6491" name="Google Shape;6491;g2d0efe2dfb4_2_26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2" name="Google Shape;6492;g2d0efe2dfb4_2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7"/>
        <p:cNvGrpSpPr/>
        <p:nvPr/>
      </p:nvGrpSpPr>
      <p:grpSpPr>
        <a:xfrm>
          <a:off x="0" y="0"/>
          <a:ext cx="0" cy="0"/>
          <a:chOff x="0" y="0"/>
          <a:chExt cx="0" cy="0"/>
        </a:xfrm>
      </p:grpSpPr>
      <p:sp>
        <p:nvSpPr>
          <p:cNvPr id="6498" name="Google Shape;6498;g2d0efe2dfb4_2_27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9" name="Google Shape;6499;g2d0efe2dfb4_2_2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5"/>
        <p:cNvGrpSpPr/>
        <p:nvPr/>
      </p:nvGrpSpPr>
      <p:grpSpPr>
        <a:xfrm>
          <a:off x="0" y="0"/>
          <a:ext cx="0" cy="0"/>
          <a:chOff x="0" y="0"/>
          <a:chExt cx="0" cy="0"/>
        </a:xfrm>
      </p:grpSpPr>
      <p:sp>
        <p:nvSpPr>
          <p:cNvPr id="6516" name="Google Shape;6516;g2d0efe2dfb4_2_27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7" name="Google Shape;6517;g2d0efe2dfb4_2_2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Dotted line indicates an opensource tool/project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8"/>
        <p:cNvGrpSpPr/>
        <p:nvPr/>
      </p:nvGrpSpPr>
      <p:grpSpPr>
        <a:xfrm>
          <a:off x="0" y="0"/>
          <a:ext cx="0" cy="0"/>
          <a:chOff x="0" y="0"/>
          <a:chExt cx="0" cy="0"/>
        </a:xfrm>
      </p:grpSpPr>
      <p:sp>
        <p:nvSpPr>
          <p:cNvPr id="6549" name="Google Shape;6549;g1ff2c8c191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0" name="Google Shape;6550;g1ff2c8c19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3"/>
        <p:cNvGrpSpPr/>
        <p:nvPr/>
      </p:nvGrpSpPr>
      <p:grpSpPr>
        <a:xfrm>
          <a:off x="0" y="0"/>
          <a:ext cx="0" cy="0"/>
          <a:chOff x="0" y="0"/>
          <a:chExt cx="0" cy="0"/>
        </a:xfrm>
      </p:grpSpPr>
      <p:sp>
        <p:nvSpPr>
          <p:cNvPr id="6224" name="Google Shape;6224;g2d0efe2dfb4_2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5" name="Google Shape;6225;g2d0efe2dfb4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3"/>
        <p:cNvGrpSpPr/>
        <p:nvPr/>
      </p:nvGrpSpPr>
      <p:grpSpPr>
        <a:xfrm>
          <a:off x="0" y="0"/>
          <a:ext cx="0" cy="0"/>
          <a:chOff x="0" y="0"/>
          <a:chExt cx="0" cy="0"/>
        </a:xfrm>
      </p:grpSpPr>
      <p:sp>
        <p:nvSpPr>
          <p:cNvPr id="6564" name="Google Shape;6564;g1ff2c8c1914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5" name="Google Shape;6565;g1ff2c8c191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8"/>
        <p:cNvGrpSpPr/>
        <p:nvPr/>
      </p:nvGrpSpPr>
      <p:grpSpPr>
        <a:xfrm>
          <a:off x="0" y="0"/>
          <a:ext cx="0" cy="0"/>
          <a:chOff x="0" y="0"/>
          <a:chExt cx="0" cy="0"/>
        </a:xfrm>
      </p:grpSpPr>
      <p:sp>
        <p:nvSpPr>
          <p:cNvPr id="6579" name="Google Shape;6579;g2d176cc813d_0_8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0" name="Google Shape;6580;g2d176cc813d_0_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6"/>
        <p:cNvGrpSpPr/>
        <p:nvPr/>
      </p:nvGrpSpPr>
      <p:grpSpPr>
        <a:xfrm>
          <a:off x="0" y="0"/>
          <a:ext cx="0" cy="0"/>
          <a:chOff x="0" y="0"/>
          <a:chExt cx="0" cy="0"/>
        </a:xfrm>
      </p:grpSpPr>
      <p:sp>
        <p:nvSpPr>
          <p:cNvPr id="6587" name="Google Shape;6587;g1ff2c8c1914_0_5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8" name="Google Shape;6588;g1ff2c8c1914_0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8"/>
        <p:cNvGrpSpPr/>
        <p:nvPr/>
      </p:nvGrpSpPr>
      <p:grpSpPr>
        <a:xfrm>
          <a:off x="0" y="0"/>
          <a:ext cx="0" cy="0"/>
          <a:chOff x="0" y="0"/>
          <a:chExt cx="0" cy="0"/>
        </a:xfrm>
      </p:grpSpPr>
      <p:sp>
        <p:nvSpPr>
          <p:cNvPr id="6619" name="Google Shape;6619;g1ff2c8c1914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0" name="Google Shape;6620;g1ff2c8c191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5"/>
        <p:cNvGrpSpPr/>
        <p:nvPr/>
      </p:nvGrpSpPr>
      <p:grpSpPr>
        <a:xfrm>
          <a:off x="0" y="0"/>
          <a:ext cx="0" cy="0"/>
          <a:chOff x="0" y="0"/>
          <a:chExt cx="0" cy="0"/>
        </a:xfrm>
      </p:grpSpPr>
      <p:sp>
        <p:nvSpPr>
          <p:cNvPr id="6636" name="Google Shape;6636;g1ff2c8c1914_0_6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7" name="Google Shape;6637;g1ff2c8c1914_0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2"/>
        <p:cNvGrpSpPr/>
        <p:nvPr/>
      </p:nvGrpSpPr>
      <p:grpSpPr>
        <a:xfrm>
          <a:off x="0" y="0"/>
          <a:ext cx="0" cy="0"/>
          <a:chOff x="0" y="0"/>
          <a:chExt cx="0" cy="0"/>
        </a:xfrm>
      </p:grpSpPr>
      <p:sp>
        <p:nvSpPr>
          <p:cNvPr id="6653" name="Google Shape;6653;g1ff2c8c1914_0_6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4" name="Google Shape;6654;g1ff2c8c1914_0_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9"/>
        <p:cNvGrpSpPr/>
        <p:nvPr/>
      </p:nvGrpSpPr>
      <p:grpSpPr>
        <a:xfrm>
          <a:off x="0" y="0"/>
          <a:ext cx="0" cy="0"/>
          <a:chOff x="0" y="0"/>
          <a:chExt cx="0" cy="0"/>
        </a:xfrm>
      </p:grpSpPr>
      <p:sp>
        <p:nvSpPr>
          <p:cNvPr id="6670" name="Google Shape;6670;g1ff2c8c1914_0_6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1" name="Google Shape;6671;g1ff2c8c1914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6"/>
        <p:cNvGrpSpPr/>
        <p:nvPr/>
      </p:nvGrpSpPr>
      <p:grpSpPr>
        <a:xfrm>
          <a:off x="0" y="0"/>
          <a:ext cx="0" cy="0"/>
          <a:chOff x="0" y="0"/>
          <a:chExt cx="0" cy="0"/>
        </a:xfrm>
      </p:grpSpPr>
      <p:sp>
        <p:nvSpPr>
          <p:cNvPr id="6687" name="Google Shape;6687;g2d1ab182bc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8" name="Google Shape;6688;g2d1ab182bc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1"/>
        <p:cNvGrpSpPr/>
        <p:nvPr/>
      </p:nvGrpSpPr>
      <p:grpSpPr>
        <a:xfrm>
          <a:off x="0" y="0"/>
          <a:ext cx="0" cy="0"/>
          <a:chOff x="0" y="0"/>
          <a:chExt cx="0" cy="0"/>
        </a:xfrm>
      </p:grpSpPr>
      <p:sp>
        <p:nvSpPr>
          <p:cNvPr id="6702" name="Google Shape;6702;g1ff2c8c1914_0_6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3" name="Google Shape;6703;g1ff2c8c1914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8"/>
        <p:cNvGrpSpPr/>
        <p:nvPr/>
      </p:nvGrpSpPr>
      <p:grpSpPr>
        <a:xfrm>
          <a:off x="0" y="0"/>
          <a:ext cx="0" cy="0"/>
          <a:chOff x="0" y="0"/>
          <a:chExt cx="0" cy="0"/>
        </a:xfrm>
      </p:grpSpPr>
      <p:sp>
        <p:nvSpPr>
          <p:cNvPr id="6719" name="Google Shape;6719;g2d176cc813d_0_16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0" name="Google Shape;6720;g2d176cc813d_0_16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2"/>
        <p:cNvGrpSpPr/>
        <p:nvPr/>
      </p:nvGrpSpPr>
      <p:grpSpPr>
        <a:xfrm>
          <a:off x="0" y="0"/>
          <a:ext cx="0" cy="0"/>
          <a:chOff x="0" y="0"/>
          <a:chExt cx="0" cy="0"/>
        </a:xfrm>
      </p:grpSpPr>
      <p:sp>
        <p:nvSpPr>
          <p:cNvPr id="6233" name="Google Shape;6233;g30ca4318141_0_755:notes"/>
          <p:cNvSpPr>
            <a:spLocks noGrp="1" noRot="1" noChangeAspect="1"/>
          </p:cNvSpPr>
          <p:nvPr>
            <p:ph type="sldImg" idx="2"/>
          </p:nvPr>
        </p:nvSpPr>
        <p:spPr>
          <a:xfrm>
            <a:off x="381300"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4" name="Google Shape;6234;g30ca4318141_0_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rPr>
              <a:t>Please do not send this deck. Instead rely on established channels for roadmap sharing, specifically what’s new and next series </a:t>
            </a:r>
            <a:endParaRPr sz="2100">
              <a:solidFill>
                <a:schemeClr val="lt1"/>
              </a:solidFill>
            </a:endParaRPr>
          </a:p>
          <a:p>
            <a:pPr marL="0" lvl="0" indent="0" algn="l" rtl="0">
              <a:spcBef>
                <a:spcPts val="0"/>
              </a:spcBef>
              <a:spcAft>
                <a:spcPts val="0"/>
              </a:spcAft>
              <a:buNone/>
            </a:pPr>
            <a:endParaRPr sz="2100">
              <a:solidFill>
                <a:schemeClr val="lt1"/>
              </a:solidFill>
            </a:endParaRPr>
          </a:p>
          <a:p>
            <a:pPr marL="0" lvl="0" indent="0" algn="l" rtl="0">
              <a:spcBef>
                <a:spcPts val="0"/>
              </a:spcBef>
              <a:spcAft>
                <a:spcPts val="0"/>
              </a:spcAft>
              <a:buNone/>
            </a:pPr>
            <a:r>
              <a:rPr lang="en" sz="2100">
                <a:solidFill>
                  <a:schemeClr val="lt1"/>
                </a:solidFill>
              </a:rPr>
              <a:t>Jira links are included. hyperlink formatting (*underline and red color*) has been removed</a:t>
            </a:r>
            <a:endParaRPr sz="2100">
              <a:solidFill>
                <a:schemeClr val="lt1"/>
              </a:solidFill>
            </a:endParaRPr>
          </a:p>
          <a:p>
            <a:pPr marL="0" lvl="0" indent="0" algn="l" rtl="0">
              <a:spcBef>
                <a:spcPts val="0"/>
              </a:spcBef>
              <a:spcAft>
                <a:spcPts val="0"/>
              </a:spcAft>
              <a:buNone/>
            </a:pPr>
            <a:endParaRPr sz="2100">
              <a:solidFill>
                <a:schemeClr val="lt1"/>
              </a:solidFill>
            </a:endParaRPr>
          </a:p>
          <a:p>
            <a:pPr marL="0" lvl="0" indent="0" algn="l" rtl="0">
              <a:spcBef>
                <a:spcPts val="0"/>
              </a:spcBef>
              <a:spcAft>
                <a:spcPts val="0"/>
              </a:spcAft>
              <a:buNone/>
            </a:pPr>
            <a:r>
              <a:rPr lang="en" sz="2100">
                <a:solidFill>
                  <a:schemeClr val="lt1"/>
                </a:solidFill>
              </a:rPr>
              <a:t>See </a:t>
            </a:r>
            <a:r>
              <a:rPr lang="en" sz="2100" u="sng">
                <a:solidFill>
                  <a:schemeClr val="hlink"/>
                </a:solidFill>
                <a:hlinkClick r:id="rId3"/>
              </a:rPr>
              <a:t>red.ht/observability-roadmap</a:t>
            </a:r>
            <a:r>
              <a:rPr lang="en" sz="2100">
                <a:solidFill>
                  <a:schemeClr val="lt1"/>
                </a:solidFill>
              </a:rPr>
              <a:t> for features delivered in cooperation with Observability engineering</a:t>
            </a:r>
            <a:endParaRPr sz="2100">
              <a:solidFill>
                <a:schemeClr val="lt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6"/>
        <p:cNvGrpSpPr/>
        <p:nvPr/>
      </p:nvGrpSpPr>
      <p:grpSpPr>
        <a:xfrm>
          <a:off x="0" y="0"/>
          <a:ext cx="0" cy="0"/>
          <a:chOff x="0" y="0"/>
          <a:chExt cx="0" cy="0"/>
        </a:xfrm>
      </p:grpSpPr>
      <p:sp>
        <p:nvSpPr>
          <p:cNvPr id="6727" name="Google Shape;6727;g2d14cb670f2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8" name="Google Shape;6728;g2d14cb670f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6"/>
        <p:cNvGrpSpPr/>
        <p:nvPr/>
      </p:nvGrpSpPr>
      <p:grpSpPr>
        <a:xfrm>
          <a:off x="0" y="0"/>
          <a:ext cx="0" cy="0"/>
          <a:chOff x="0" y="0"/>
          <a:chExt cx="0" cy="0"/>
        </a:xfrm>
      </p:grpSpPr>
      <p:sp>
        <p:nvSpPr>
          <p:cNvPr id="6767" name="Google Shape;6767;g2d14cb670f2_2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8" name="Google Shape;6768;g2d14cb670f2_2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3"/>
        <p:cNvGrpSpPr/>
        <p:nvPr/>
      </p:nvGrpSpPr>
      <p:grpSpPr>
        <a:xfrm>
          <a:off x="0" y="0"/>
          <a:ext cx="0" cy="0"/>
          <a:chOff x="0" y="0"/>
          <a:chExt cx="0" cy="0"/>
        </a:xfrm>
      </p:grpSpPr>
      <p:sp>
        <p:nvSpPr>
          <p:cNvPr id="6784" name="Google Shape;6784;g2d14cb670f2_2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5" name="Google Shape;6785;g2d14cb670f2_2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3"/>
        <p:cNvGrpSpPr/>
        <p:nvPr/>
      </p:nvGrpSpPr>
      <p:grpSpPr>
        <a:xfrm>
          <a:off x="0" y="0"/>
          <a:ext cx="0" cy="0"/>
          <a:chOff x="0" y="0"/>
          <a:chExt cx="0" cy="0"/>
        </a:xfrm>
      </p:grpSpPr>
      <p:sp>
        <p:nvSpPr>
          <p:cNvPr id="6804" name="Google Shape;6804;g2d14cb670f2_2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5" name="Google Shape;6805;g2d14cb670f2_2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0"/>
        <p:cNvGrpSpPr/>
        <p:nvPr/>
      </p:nvGrpSpPr>
      <p:grpSpPr>
        <a:xfrm>
          <a:off x="0" y="0"/>
          <a:ext cx="0" cy="0"/>
          <a:chOff x="0" y="0"/>
          <a:chExt cx="0" cy="0"/>
        </a:xfrm>
      </p:grpSpPr>
      <p:sp>
        <p:nvSpPr>
          <p:cNvPr id="6821" name="Google Shape;6821;g2d14cb670f2_2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2" name="Google Shape;6822;g2d14cb670f2_2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2"/>
        <p:cNvGrpSpPr/>
        <p:nvPr/>
      </p:nvGrpSpPr>
      <p:grpSpPr>
        <a:xfrm>
          <a:off x="0" y="0"/>
          <a:ext cx="0" cy="0"/>
          <a:chOff x="0" y="0"/>
          <a:chExt cx="0" cy="0"/>
        </a:xfrm>
      </p:grpSpPr>
      <p:sp>
        <p:nvSpPr>
          <p:cNvPr id="6853" name="Google Shape;6853;g2d14cb670f2_2_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4" name="Google Shape;6854;g2d14cb670f2_2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Hosted Control Planes (HCP) is based on the upstream Red Hat project HyperShift which can be thought of as a middleware for hosting OpenShift control planes at scale. HyperShift solves for cost and time to provision, as well as strong separation of concerns between management and workloads.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9"/>
        <p:cNvGrpSpPr/>
        <p:nvPr/>
      </p:nvGrpSpPr>
      <p:grpSpPr>
        <a:xfrm>
          <a:off x="0" y="0"/>
          <a:ext cx="0" cy="0"/>
          <a:chOff x="0" y="0"/>
          <a:chExt cx="0" cy="0"/>
        </a:xfrm>
      </p:grpSpPr>
      <p:sp>
        <p:nvSpPr>
          <p:cNvPr id="6870" name="Google Shape;6870;g2d14cb670f2_2_2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1" name="Google Shape;6871;g2d14cb670f2_2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6"/>
        <p:cNvGrpSpPr/>
        <p:nvPr/>
      </p:nvGrpSpPr>
      <p:grpSpPr>
        <a:xfrm>
          <a:off x="0" y="0"/>
          <a:ext cx="0" cy="0"/>
          <a:chOff x="0" y="0"/>
          <a:chExt cx="0" cy="0"/>
        </a:xfrm>
      </p:grpSpPr>
      <p:sp>
        <p:nvSpPr>
          <p:cNvPr id="6887" name="Google Shape;6887;g2e30159233e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8" name="Google Shape;6888;g2e30159233e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3"/>
        <p:cNvGrpSpPr/>
        <p:nvPr/>
      </p:nvGrpSpPr>
      <p:grpSpPr>
        <a:xfrm>
          <a:off x="0" y="0"/>
          <a:ext cx="0" cy="0"/>
          <a:chOff x="0" y="0"/>
          <a:chExt cx="0" cy="0"/>
        </a:xfrm>
      </p:grpSpPr>
      <p:sp>
        <p:nvSpPr>
          <p:cNvPr id="6904" name="Google Shape;6904;g2d176cc813d_0_16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5" name="Google Shape;6905;g2d176cc813d_0_1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1"/>
        <p:cNvGrpSpPr/>
        <p:nvPr/>
      </p:nvGrpSpPr>
      <p:grpSpPr>
        <a:xfrm>
          <a:off x="0" y="0"/>
          <a:ext cx="0" cy="0"/>
          <a:chOff x="0" y="0"/>
          <a:chExt cx="0" cy="0"/>
        </a:xfrm>
      </p:grpSpPr>
      <p:sp>
        <p:nvSpPr>
          <p:cNvPr id="6912" name="Google Shape;6912;g2d14cb670f2_2_2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3" name="Google Shape;6913;g2d14cb670f2_2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8"/>
        <p:cNvGrpSpPr/>
        <p:nvPr/>
      </p:nvGrpSpPr>
      <p:grpSpPr>
        <a:xfrm>
          <a:off x="0" y="0"/>
          <a:ext cx="0" cy="0"/>
          <a:chOff x="0" y="0"/>
          <a:chExt cx="0" cy="0"/>
        </a:xfrm>
      </p:grpSpPr>
      <p:sp>
        <p:nvSpPr>
          <p:cNvPr id="6259" name="Google Shape;6259;g30d7ed244d6_1_9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0" name="Google Shape;6260;g30d7ed244d6_1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5"/>
        <p:cNvGrpSpPr/>
        <p:nvPr/>
      </p:nvGrpSpPr>
      <p:grpSpPr>
        <a:xfrm>
          <a:off x="0" y="0"/>
          <a:ext cx="0" cy="0"/>
          <a:chOff x="0" y="0"/>
          <a:chExt cx="0" cy="0"/>
        </a:xfrm>
      </p:grpSpPr>
      <p:sp>
        <p:nvSpPr>
          <p:cNvPr id="6946" name="Google Shape;6946;g2d14cb670f2_2_3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7" name="Google Shape;6947;g2d14cb670f2_2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2"/>
        <p:cNvGrpSpPr/>
        <p:nvPr/>
      </p:nvGrpSpPr>
      <p:grpSpPr>
        <a:xfrm>
          <a:off x="0" y="0"/>
          <a:ext cx="0" cy="0"/>
          <a:chOff x="0" y="0"/>
          <a:chExt cx="0" cy="0"/>
        </a:xfrm>
      </p:grpSpPr>
      <p:sp>
        <p:nvSpPr>
          <p:cNvPr id="6963" name="Google Shape;6963;g2d14cb670f2_2_3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4" name="Google Shape;6964;g2d14cb670f2_2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9"/>
        <p:cNvGrpSpPr/>
        <p:nvPr/>
      </p:nvGrpSpPr>
      <p:grpSpPr>
        <a:xfrm>
          <a:off x="0" y="0"/>
          <a:ext cx="0" cy="0"/>
          <a:chOff x="0" y="0"/>
          <a:chExt cx="0" cy="0"/>
        </a:xfrm>
      </p:grpSpPr>
      <p:sp>
        <p:nvSpPr>
          <p:cNvPr id="6980" name="Google Shape;6980;g2d14cb670f2_2_3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1" name="Google Shape;6981;g2d14cb670f2_2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6"/>
        <p:cNvGrpSpPr/>
        <p:nvPr/>
      </p:nvGrpSpPr>
      <p:grpSpPr>
        <a:xfrm>
          <a:off x="0" y="0"/>
          <a:ext cx="0" cy="0"/>
          <a:chOff x="0" y="0"/>
          <a:chExt cx="0" cy="0"/>
        </a:xfrm>
      </p:grpSpPr>
      <p:sp>
        <p:nvSpPr>
          <p:cNvPr id="6997" name="Google Shape;6997;g2d14cb670f2_2_3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8" name="Google Shape;6998;g2d14cb670f2_2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3"/>
        <p:cNvGrpSpPr/>
        <p:nvPr/>
      </p:nvGrpSpPr>
      <p:grpSpPr>
        <a:xfrm>
          <a:off x="0" y="0"/>
          <a:ext cx="0" cy="0"/>
          <a:chOff x="0" y="0"/>
          <a:chExt cx="0" cy="0"/>
        </a:xfrm>
      </p:grpSpPr>
      <p:sp>
        <p:nvSpPr>
          <p:cNvPr id="7014" name="Google Shape;7014;g2d14cb670f2_2_3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5" name="Google Shape;7015;g2d14cb670f2_2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1"/>
        <p:cNvGrpSpPr/>
        <p:nvPr/>
      </p:nvGrpSpPr>
      <p:grpSpPr>
        <a:xfrm>
          <a:off x="0" y="0"/>
          <a:ext cx="0" cy="0"/>
          <a:chOff x="0" y="0"/>
          <a:chExt cx="0" cy="0"/>
        </a:xfrm>
      </p:grpSpPr>
      <p:sp>
        <p:nvSpPr>
          <p:cNvPr id="7032" name="Google Shape;7032;g2d14cb670f2_2_3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3" name="Google Shape;7033;g2d14cb670f2_2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8"/>
        <p:cNvGrpSpPr/>
        <p:nvPr/>
      </p:nvGrpSpPr>
      <p:grpSpPr>
        <a:xfrm>
          <a:off x="0" y="0"/>
          <a:ext cx="0" cy="0"/>
          <a:chOff x="0" y="0"/>
          <a:chExt cx="0" cy="0"/>
        </a:xfrm>
      </p:grpSpPr>
      <p:sp>
        <p:nvSpPr>
          <p:cNvPr id="7049" name="Google Shape;7049;g2d16d5d3878_3_2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0" name="Google Shape;7050;g2d16d5d3878_3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5"/>
        <p:cNvGrpSpPr/>
        <p:nvPr/>
      </p:nvGrpSpPr>
      <p:grpSpPr>
        <a:xfrm>
          <a:off x="0" y="0"/>
          <a:ext cx="0" cy="0"/>
          <a:chOff x="0" y="0"/>
          <a:chExt cx="0" cy="0"/>
        </a:xfrm>
      </p:grpSpPr>
      <p:sp>
        <p:nvSpPr>
          <p:cNvPr id="7066" name="Google Shape;7066;g2d14cb670f2_2_4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7" name="Google Shape;7067;g2d14cb670f2_2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3"/>
        <p:cNvGrpSpPr/>
        <p:nvPr/>
      </p:nvGrpSpPr>
      <p:grpSpPr>
        <a:xfrm>
          <a:off x="0" y="0"/>
          <a:ext cx="0" cy="0"/>
          <a:chOff x="0" y="0"/>
          <a:chExt cx="0" cy="0"/>
        </a:xfrm>
      </p:grpSpPr>
      <p:sp>
        <p:nvSpPr>
          <p:cNvPr id="7084" name="Google Shape;7084;g2d176cc813d_0_16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5" name="Google Shape;7085;g2d176cc813d_0_16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1"/>
        <p:cNvGrpSpPr/>
        <p:nvPr/>
      </p:nvGrpSpPr>
      <p:grpSpPr>
        <a:xfrm>
          <a:off x="0" y="0"/>
          <a:ext cx="0" cy="0"/>
          <a:chOff x="0" y="0"/>
          <a:chExt cx="0" cy="0"/>
        </a:xfrm>
      </p:grpSpPr>
      <p:sp>
        <p:nvSpPr>
          <p:cNvPr id="7092" name="Google Shape;7092;g2d16d5d3878_1_2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3" name="Google Shape;7093;g2d16d5d3878_1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8"/>
        <p:cNvGrpSpPr/>
        <p:nvPr/>
      </p:nvGrpSpPr>
      <p:grpSpPr>
        <a:xfrm>
          <a:off x="0" y="0"/>
          <a:ext cx="0" cy="0"/>
          <a:chOff x="0" y="0"/>
          <a:chExt cx="0" cy="0"/>
        </a:xfrm>
      </p:grpSpPr>
      <p:sp>
        <p:nvSpPr>
          <p:cNvPr id="6309" name="Google Shape;6309;g30d7ed244d6_1_194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0" name="Google Shape;6310;g30d7ed244d6_1_19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Logos Included to help clarify which part of our offerings provide which capabilities</a:t>
            </a:r>
            <a:endParaRPr>
              <a:solidFill>
                <a:schemeClr val="dk1"/>
              </a:solidFill>
              <a:latin typeface="Red Hat Text"/>
              <a:ea typeface="Red Hat Text"/>
              <a:cs typeface="Red Hat Text"/>
              <a:sym typeface="Red Hat Text"/>
            </a:endParaRPr>
          </a:p>
          <a:p>
            <a:pPr marL="0" lvl="0" indent="0" algn="l" rtl="0">
              <a:spcBef>
                <a:spcPts val="0"/>
              </a:spcBef>
              <a:spcAft>
                <a:spcPts val="0"/>
              </a:spcAft>
              <a:buNone/>
            </a:pPr>
            <a:endParaRPr>
              <a:solidFill>
                <a:schemeClr val="dk1"/>
              </a:solidFill>
              <a:highlight>
                <a:schemeClr val="lt1"/>
              </a:highlight>
              <a:latin typeface="Red Hat Text"/>
              <a:ea typeface="Red Hat Text"/>
              <a:cs typeface="Red Hat Text"/>
              <a:sym typeface="Red Hat Tex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latin typeface="Red Hat Text"/>
                <a:ea typeface="Red Hat Text"/>
                <a:cs typeface="Red Hat Text"/>
                <a:sym typeface="Red Hat Text"/>
              </a:rPr>
              <a:t>Encryption of data stored in etcd is supported as of 4.3  </a:t>
            </a:r>
            <a:endParaRPr>
              <a:solidFill>
                <a:schemeClr val="dk1"/>
              </a:solidFill>
              <a:highlight>
                <a:schemeClr val="lt1"/>
              </a:highlight>
              <a:latin typeface="Red Hat Text"/>
              <a:ea typeface="Red Hat Text"/>
              <a:cs typeface="Red Hat Text"/>
              <a:sym typeface="Red Hat Text"/>
            </a:endParaRPr>
          </a:p>
          <a:p>
            <a:pPr marL="0" lvl="0" indent="0" algn="l" rtl="0">
              <a:spcBef>
                <a:spcPts val="0"/>
              </a:spcBef>
              <a:spcAft>
                <a:spcPts val="0"/>
              </a:spcAft>
              <a:buClr>
                <a:schemeClr val="dk1"/>
              </a:buClr>
              <a:buSzPts val="1100"/>
              <a:buFont typeface="Arial"/>
              <a:buNone/>
            </a:pPr>
            <a:endParaRPr>
              <a:solidFill>
                <a:schemeClr val="dk1"/>
              </a:solidFill>
              <a:highlight>
                <a:schemeClr val="lt1"/>
              </a:highlight>
              <a:latin typeface="Red Hat Text"/>
              <a:ea typeface="Red Hat Text"/>
              <a:cs typeface="Red Hat Text"/>
              <a:sym typeface="Red Hat Tex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latin typeface="Red Hat Text"/>
                <a:ea typeface="Red Hat Text"/>
                <a:cs typeface="Red Hat Text"/>
                <a:sym typeface="Red Hat Text"/>
              </a:rPr>
              <a:t>You also need to secure the container platform itself -- the orchestration tool you use to manage deploying container instances at scale. You use the orchestration layer, the control plane to</a:t>
            </a:r>
            <a:endParaRPr>
              <a:solidFill>
                <a:schemeClr val="dk1"/>
              </a:solidFill>
              <a:highlight>
                <a:schemeClr val="lt1"/>
              </a:highlight>
              <a:latin typeface="Red Hat Text"/>
              <a:ea typeface="Red Hat Text"/>
              <a:cs typeface="Red Hat Text"/>
              <a:sym typeface="Red Hat Text"/>
            </a:endParaRPr>
          </a:p>
          <a:p>
            <a:pPr marL="457200" lvl="0" indent="-298450" algn="l" rtl="0">
              <a:spcBef>
                <a:spcPts val="0"/>
              </a:spcBef>
              <a:spcAft>
                <a:spcPts val="0"/>
              </a:spcAft>
              <a:buClr>
                <a:schemeClr val="dk1"/>
              </a:buClr>
              <a:buSzPts val="1100"/>
              <a:buFont typeface="Red Hat Text"/>
              <a:buChar char="●"/>
            </a:pPr>
            <a:r>
              <a:rPr lang="en">
                <a:solidFill>
                  <a:schemeClr val="dk1"/>
                </a:solidFill>
                <a:highlight>
                  <a:schemeClr val="lt1"/>
                </a:highlight>
                <a:latin typeface="Red Hat Text"/>
                <a:ea typeface="Red Hat Text"/>
                <a:cs typeface="Red Hat Text"/>
                <a:sym typeface="Red Hat Text"/>
              </a:rPr>
              <a:t>Determine which containers should be deployed to which hosts</a:t>
            </a:r>
            <a:endParaRPr>
              <a:solidFill>
                <a:schemeClr val="dk1"/>
              </a:solidFill>
              <a:highlight>
                <a:schemeClr val="lt1"/>
              </a:highlight>
              <a:latin typeface="Red Hat Text"/>
              <a:ea typeface="Red Hat Text"/>
              <a:cs typeface="Red Hat Text"/>
              <a:sym typeface="Red Hat Text"/>
            </a:endParaRPr>
          </a:p>
          <a:p>
            <a:pPr marL="457200" lvl="0" indent="-298450" algn="l" rtl="0">
              <a:spcBef>
                <a:spcPts val="0"/>
              </a:spcBef>
              <a:spcAft>
                <a:spcPts val="0"/>
              </a:spcAft>
              <a:buClr>
                <a:schemeClr val="dk1"/>
              </a:buClr>
              <a:buSzPts val="1100"/>
              <a:buFont typeface="Red Hat Text"/>
              <a:buChar char="●"/>
            </a:pPr>
            <a:r>
              <a:rPr lang="en">
                <a:solidFill>
                  <a:schemeClr val="dk1"/>
                </a:solidFill>
                <a:highlight>
                  <a:schemeClr val="lt1"/>
                </a:highlight>
                <a:latin typeface="Red Hat Text"/>
                <a:ea typeface="Red Hat Text"/>
                <a:cs typeface="Red Hat Text"/>
                <a:sym typeface="Red Hat Text"/>
              </a:rPr>
              <a:t>manage shared resources like network and storage</a:t>
            </a:r>
            <a:endParaRPr>
              <a:solidFill>
                <a:schemeClr val="dk1"/>
              </a:solidFill>
              <a:highlight>
                <a:schemeClr val="lt1"/>
              </a:highlight>
              <a:latin typeface="Red Hat Text"/>
              <a:ea typeface="Red Hat Text"/>
              <a:cs typeface="Red Hat Text"/>
              <a:sym typeface="Red Hat Text"/>
            </a:endParaRPr>
          </a:p>
          <a:p>
            <a:pPr marL="457200" lvl="0" indent="-298450" algn="l" rtl="0">
              <a:spcBef>
                <a:spcPts val="0"/>
              </a:spcBef>
              <a:spcAft>
                <a:spcPts val="0"/>
              </a:spcAft>
              <a:buClr>
                <a:schemeClr val="dk1"/>
              </a:buClr>
              <a:buSzPts val="1100"/>
              <a:buFont typeface="Red Hat Text"/>
              <a:buChar char="●"/>
            </a:pPr>
            <a:r>
              <a:rPr lang="en">
                <a:solidFill>
                  <a:schemeClr val="dk1"/>
                </a:solidFill>
                <a:highlight>
                  <a:schemeClr val="lt1"/>
                </a:highlight>
                <a:latin typeface="Red Hat Text"/>
                <a:ea typeface="Red Hat Text"/>
                <a:cs typeface="Red Hat Text"/>
                <a:sym typeface="Red Hat Text"/>
              </a:rPr>
              <a:t>Enable containers to discover each other and prevent containers from discovering each other</a:t>
            </a:r>
            <a:endParaRPr>
              <a:solidFill>
                <a:schemeClr val="dk1"/>
              </a:solidFill>
              <a:highlight>
                <a:schemeClr val="lt1"/>
              </a:highlight>
              <a:latin typeface="Red Hat Text"/>
              <a:ea typeface="Red Hat Text"/>
              <a:cs typeface="Red Hat Text"/>
              <a:sym typeface="Red Hat Text"/>
            </a:endParaRPr>
          </a:p>
          <a:p>
            <a:pPr marL="457200" lvl="0" indent="-298450" algn="l" rtl="0">
              <a:spcBef>
                <a:spcPts val="0"/>
              </a:spcBef>
              <a:spcAft>
                <a:spcPts val="0"/>
              </a:spcAft>
              <a:buClr>
                <a:schemeClr val="dk1"/>
              </a:buClr>
              <a:buSzPts val="1100"/>
              <a:buFont typeface="Red Hat Text"/>
              <a:buChar char="●"/>
            </a:pPr>
            <a:r>
              <a:rPr lang="en">
                <a:solidFill>
                  <a:schemeClr val="dk1"/>
                </a:solidFill>
                <a:highlight>
                  <a:schemeClr val="lt1"/>
                </a:highlight>
                <a:latin typeface="Red Hat Text"/>
                <a:ea typeface="Red Hat Text"/>
                <a:cs typeface="Red Hat Text"/>
                <a:sym typeface="Red Hat Text"/>
              </a:rPr>
              <a:t>Automatically scale application capacity to meet demand</a:t>
            </a:r>
            <a:endParaRPr>
              <a:solidFill>
                <a:schemeClr val="dk1"/>
              </a:solidFill>
              <a:highlight>
                <a:schemeClr val="lt1"/>
              </a:highlight>
              <a:latin typeface="Red Hat Text"/>
              <a:ea typeface="Red Hat Text"/>
              <a:cs typeface="Red Hat Text"/>
              <a:sym typeface="Red Hat Text"/>
            </a:endParaRPr>
          </a:p>
          <a:p>
            <a:pPr marL="0" lvl="0" indent="0" algn="l" rtl="0">
              <a:spcBef>
                <a:spcPts val="0"/>
              </a:spcBef>
              <a:spcAft>
                <a:spcPts val="0"/>
              </a:spcAft>
              <a:buClr>
                <a:schemeClr val="dk1"/>
              </a:buClr>
              <a:buSzPts val="1100"/>
              <a:buFont typeface="Arial"/>
              <a:buNone/>
            </a:pPr>
            <a:endParaRPr>
              <a:solidFill>
                <a:schemeClr val="dk1"/>
              </a:solidFill>
              <a:latin typeface="Red Hat Text"/>
              <a:ea typeface="Red Hat Text"/>
              <a:cs typeface="Red Hat Text"/>
              <a:sym typeface="Red Hat Text"/>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The orchestration masters are a central point of access and should receive the highest level of security scrutiny. </a:t>
            </a:r>
            <a:endParaRPr>
              <a:solidFill>
                <a:schemeClr val="dk1"/>
              </a:solidFill>
              <a:latin typeface="Red Hat Text"/>
              <a:ea typeface="Red Hat Text"/>
              <a:cs typeface="Red Hat Text"/>
              <a:sym typeface="Red Hat Text"/>
            </a:endParaRPr>
          </a:p>
          <a:p>
            <a:pPr marL="457200" lvl="0" indent="-298450" algn="l" rtl="0">
              <a:lnSpc>
                <a:spcPct val="115000"/>
              </a:lnSpc>
              <a:spcBef>
                <a:spcPts val="0"/>
              </a:spcBef>
              <a:spcAft>
                <a:spcPts val="0"/>
              </a:spcAft>
              <a:buClr>
                <a:schemeClr val="dk1"/>
              </a:buClr>
              <a:buSzPts val="1100"/>
              <a:buFont typeface="Red Hat Text"/>
              <a:buChar char="●"/>
            </a:pPr>
            <a:r>
              <a:rPr lang="en">
                <a:solidFill>
                  <a:schemeClr val="dk1"/>
                </a:solidFill>
                <a:highlight>
                  <a:schemeClr val="lt1"/>
                </a:highlight>
                <a:latin typeface="Red Hat Text"/>
                <a:ea typeface="Red Hat Text"/>
                <a:cs typeface="Red Hat Text"/>
                <a:sym typeface="Red Hat Text"/>
              </a:rPr>
              <a:t>The OpenShift </a:t>
            </a:r>
            <a:r>
              <a:rPr lang="en">
                <a:solidFill>
                  <a:schemeClr val="dk1"/>
                </a:solidFill>
                <a:highlight>
                  <a:schemeClr val="lt1"/>
                </a:highlight>
                <a:uFill>
                  <a:noFill/>
                </a:uFill>
                <a:latin typeface="Red Hat Text"/>
                <a:ea typeface="Red Hat Text"/>
                <a:cs typeface="Red Hat Text"/>
                <a:sym typeface="Red Hat Text"/>
                <a:hlinkClick r:id="rId3">
                  <a:extLst>
                    <a:ext uri="{A12FA001-AC4F-418D-AE19-62706E023703}">
                      <ahyp:hlinkClr xmlns:ahyp="http://schemas.microsoft.com/office/drawing/2018/hyperlinkcolor" val="tx"/>
                    </a:ext>
                  </a:extLst>
                </a:hlinkClick>
              </a:rPr>
              <a:t>master</a:t>
            </a:r>
            <a:r>
              <a:rPr lang="en">
                <a:solidFill>
                  <a:schemeClr val="dk1"/>
                </a:solidFill>
                <a:highlight>
                  <a:schemeClr val="lt1"/>
                </a:highlight>
                <a:latin typeface="Red Hat Text"/>
                <a:ea typeface="Red Hat Text"/>
                <a:cs typeface="Red Hat Text"/>
                <a:sym typeface="Red Hat Text"/>
              </a:rPr>
              <a:t> includes a built-in role-based access controls which can integrate with the </a:t>
            </a:r>
            <a:r>
              <a:rPr lang="en">
                <a:solidFill>
                  <a:schemeClr val="dk1"/>
                </a:solidFill>
                <a:highlight>
                  <a:schemeClr val="lt1"/>
                </a:highlight>
                <a:uFill>
                  <a:noFill/>
                </a:uFill>
                <a:latin typeface="Red Hat Text"/>
                <a:ea typeface="Red Hat Text"/>
                <a:cs typeface="Red Hat Text"/>
                <a:sym typeface="Red Hat Text"/>
                <a:hlinkClick r:id="rId4">
                  <a:extLst>
                    <a:ext uri="{A12FA001-AC4F-418D-AE19-62706E023703}">
                      <ahyp:hlinkClr xmlns:ahyp="http://schemas.microsoft.com/office/drawing/2018/hyperlinkcolor" val="tx"/>
                    </a:ext>
                  </a:extLst>
                </a:hlinkClick>
              </a:rPr>
              <a:t>identity provider</a:t>
            </a:r>
            <a:r>
              <a:rPr lang="en">
                <a:solidFill>
                  <a:schemeClr val="dk1"/>
                </a:solidFill>
                <a:highlight>
                  <a:schemeClr val="lt1"/>
                </a:highlight>
                <a:latin typeface="Red Hat Text"/>
                <a:ea typeface="Red Hat Text"/>
                <a:cs typeface="Red Hat Text"/>
                <a:sym typeface="Red Hat Text"/>
              </a:rPr>
              <a:t> of your choice. </a:t>
            </a:r>
            <a:endParaRPr>
              <a:solidFill>
                <a:schemeClr val="dk1"/>
              </a:solidFill>
              <a:highlight>
                <a:schemeClr val="lt1"/>
              </a:highlight>
              <a:latin typeface="Red Hat Text"/>
              <a:ea typeface="Red Hat Text"/>
              <a:cs typeface="Red Hat Text"/>
              <a:sym typeface="Red Hat Text"/>
            </a:endParaRPr>
          </a:p>
          <a:p>
            <a:pPr marL="457200" lvl="0" indent="-298450" algn="l" rtl="0">
              <a:lnSpc>
                <a:spcPct val="115000"/>
              </a:lnSpc>
              <a:spcBef>
                <a:spcPts val="0"/>
              </a:spcBef>
              <a:spcAft>
                <a:spcPts val="0"/>
              </a:spcAft>
              <a:buClr>
                <a:schemeClr val="dk1"/>
              </a:buClr>
              <a:buSzPts val="1100"/>
              <a:buChar char="●"/>
            </a:pPr>
            <a:r>
              <a:rPr lang="en">
                <a:solidFill>
                  <a:schemeClr val="dk1"/>
                </a:solidFill>
                <a:latin typeface="Red Hat Text"/>
                <a:ea typeface="Red Hat Text"/>
                <a:cs typeface="Red Hat Text"/>
                <a:sym typeface="Red Hat Text"/>
              </a:rPr>
              <a:t>Multi-tenancy security is a must for the </a:t>
            </a:r>
            <a:r>
              <a:rPr lang="en" b="1">
                <a:solidFill>
                  <a:schemeClr val="dk1"/>
                </a:solidFill>
                <a:latin typeface="Red Hat Text"/>
                <a:ea typeface="Red Hat Text"/>
                <a:cs typeface="Red Hat Text"/>
                <a:sym typeface="Red Hat Text"/>
              </a:rPr>
              <a:t>platform itself</a:t>
            </a:r>
            <a:r>
              <a:rPr lang="en">
                <a:solidFill>
                  <a:schemeClr val="dk1"/>
                </a:solidFill>
                <a:latin typeface="Red Hat Text"/>
                <a:ea typeface="Red Hat Text"/>
                <a:cs typeface="Red Hat Text"/>
                <a:sym typeface="Red Hat Text"/>
              </a:rPr>
              <a:t> to enable developer self-service and make sure teams do not access each other’s environments without authorization. You need a self-service portal that gives enough control to teams to foster collaboration while still providing security. OpenShift adds several components to Kubernetes to ensure a secure multi-tenant master:</a:t>
            </a:r>
            <a:endParaRPr>
              <a:solidFill>
                <a:schemeClr val="dk1"/>
              </a:solidFill>
              <a:latin typeface="Red Hat Text"/>
              <a:ea typeface="Red Hat Text"/>
              <a:cs typeface="Red Hat Text"/>
              <a:sym typeface="Red Hat Text"/>
            </a:endParaRPr>
          </a:p>
          <a:p>
            <a:pPr marL="914400" lvl="0" indent="-298450" algn="l" rtl="0">
              <a:lnSpc>
                <a:spcPct val="115000"/>
              </a:lnSpc>
              <a:spcBef>
                <a:spcPts val="0"/>
              </a:spcBef>
              <a:spcAft>
                <a:spcPts val="0"/>
              </a:spcAft>
              <a:buClr>
                <a:schemeClr val="dk1"/>
              </a:buClr>
              <a:buSzPts val="1100"/>
              <a:buFont typeface="Red Hat Text"/>
              <a:buChar char="●"/>
            </a:pPr>
            <a:r>
              <a:rPr lang="en">
                <a:solidFill>
                  <a:schemeClr val="dk1"/>
                </a:solidFill>
                <a:latin typeface="Red Hat Text"/>
                <a:ea typeface="Red Hat Text"/>
                <a:cs typeface="Red Hat Text"/>
                <a:sym typeface="Red Hat Text"/>
              </a:rPr>
              <a:t>All access to the master is over TLS</a:t>
            </a:r>
            <a:endParaRPr>
              <a:solidFill>
                <a:schemeClr val="dk1"/>
              </a:solidFill>
              <a:latin typeface="Red Hat Text"/>
              <a:ea typeface="Red Hat Text"/>
              <a:cs typeface="Red Hat Text"/>
              <a:sym typeface="Red Hat Text"/>
            </a:endParaRPr>
          </a:p>
          <a:p>
            <a:pPr marL="914400" lvl="0" indent="-298450" algn="l" rtl="0">
              <a:lnSpc>
                <a:spcPct val="115000"/>
              </a:lnSpc>
              <a:spcBef>
                <a:spcPts val="0"/>
              </a:spcBef>
              <a:spcAft>
                <a:spcPts val="0"/>
              </a:spcAft>
              <a:buClr>
                <a:schemeClr val="dk1"/>
              </a:buClr>
              <a:buSzPts val="1100"/>
              <a:buFont typeface="Red Hat Text"/>
              <a:buChar char="●"/>
            </a:pPr>
            <a:r>
              <a:rPr lang="en">
                <a:solidFill>
                  <a:schemeClr val="dk1"/>
                </a:solidFill>
                <a:latin typeface="Red Hat Text"/>
                <a:ea typeface="Red Hat Text"/>
                <a:cs typeface="Red Hat Text"/>
                <a:sym typeface="Red Hat Text"/>
              </a:rPr>
              <a:t>Access to the API Server is X.509 certificate or token based</a:t>
            </a:r>
            <a:endParaRPr>
              <a:solidFill>
                <a:schemeClr val="dk1"/>
              </a:solidFill>
              <a:latin typeface="Red Hat Text"/>
              <a:ea typeface="Red Hat Text"/>
              <a:cs typeface="Red Hat Text"/>
              <a:sym typeface="Red Hat Text"/>
            </a:endParaRPr>
          </a:p>
          <a:p>
            <a:pPr marL="914400" lvl="0" indent="-298450" algn="l" rtl="0">
              <a:lnSpc>
                <a:spcPct val="115000"/>
              </a:lnSpc>
              <a:spcBef>
                <a:spcPts val="0"/>
              </a:spcBef>
              <a:spcAft>
                <a:spcPts val="0"/>
              </a:spcAft>
              <a:buClr>
                <a:schemeClr val="dk1"/>
              </a:buClr>
              <a:buSzPts val="1100"/>
              <a:buFont typeface="Red Hat Text"/>
              <a:buChar char="●"/>
            </a:pPr>
            <a:r>
              <a:rPr lang="en">
                <a:solidFill>
                  <a:schemeClr val="dk1"/>
                </a:solidFill>
                <a:latin typeface="Red Hat Text"/>
                <a:ea typeface="Red Hat Text"/>
                <a:cs typeface="Red Hat Text"/>
                <a:sym typeface="Red Hat Text"/>
              </a:rPr>
              <a:t>Project quota is used to limit how much damage a rogue token could do</a:t>
            </a:r>
            <a:endParaRPr>
              <a:solidFill>
                <a:schemeClr val="dk1"/>
              </a:solidFill>
              <a:latin typeface="Red Hat Text"/>
              <a:ea typeface="Red Hat Text"/>
              <a:cs typeface="Red Hat Text"/>
              <a:sym typeface="Red Hat Text"/>
            </a:endParaRPr>
          </a:p>
          <a:p>
            <a:pPr marL="914400" lvl="0" indent="-298450" algn="l" rtl="0">
              <a:lnSpc>
                <a:spcPct val="115000"/>
              </a:lnSpc>
              <a:spcBef>
                <a:spcPts val="0"/>
              </a:spcBef>
              <a:spcAft>
                <a:spcPts val="0"/>
              </a:spcAft>
              <a:buClr>
                <a:schemeClr val="dk1"/>
              </a:buClr>
              <a:buSzPts val="1100"/>
              <a:buFont typeface="Red Hat Text"/>
              <a:buChar char="●"/>
            </a:pPr>
            <a:r>
              <a:rPr lang="en">
                <a:solidFill>
                  <a:schemeClr val="dk1"/>
                </a:solidFill>
                <a:latin typeface="Red Hat Text"/>
                <a:ea typeface="Red Hat Text"/>
                <a:cs typeface="Red Hat Text"/>
                <a:sym typeface="Red Hat Text"/>
              </a:rPr>
              <a:t>Etcd is not exposed directly to the cluster</a:t>
            </a:r>
            <a:endParaRPr>
              <a:solidFill>
                <a:schemeClr val="dk1"/>
              </a:solidFill>
              <a:latin typeface="Red Hat Text"/>
              <a:ea typeface="Red Hat Text"/>
              <a:cs typeface="Red Hat Text"/>
              <a:sym typeface="Red Hat Text"/>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latin typeface="Red Hat Text"/>
              <a:ea typeface="Red Hat Text"/>
              <a:cs typeface="Red Hat Text"/>
              <a:sym typeface="Red Hat Text"/>
            </a:endParaRPr>
          </a:p>
          <a:p>
            <a:pPr marL="609600" lvl="0" indent="-374650" algn="l" rtl="0">
              <a:lnSpc>
                <a:spcPct val="140000"/>
              </a:lnSpc>
              <a:spcBef>
                <a:spcPts val="0"/>
              </a:spcBef>
              <a:spcAft>
                <a:spcPts val="0"/>
              </a:spcAft>
              <a:buClr>
                <a:schemeClr val="dk1"/>
              </a:buClr>
              <a:buSzPts val="1100"/>
              <a:buFont typeface="Red Hat Text"/>
              <a:buChar char="▸"/>
            </a:pPr>
            <a:r>
              <a:rPr lang="en">
                <a:solidFill>
                  <a:schemeClr val="dk1"/>
                </a:solidFill>
                <a:latin typeface="Red Hat Text"/>
                <a:ea typeface="Red Hat Text"/>
                <a:cs typeface="Red Hat Text"/>
                <a:sym typeface="Red Hat Text"/>
              </a:rPr>
              <a:t>Reduce attack surface with a container optimized operating systems</a:t>
            </a:r>
            <a:endParaRPr>
              <a:solidFill>
                <a:schemeClr val="dk1"/>
              </a:solidFill>
              <a:latin typeface="Red Hat Text"/>
              <a:ea typeface="Red Hat Text"/>
              <a:cs typeface="Red Hat Text"/>
              <a:sym typeface="Red Hat Text"/>
            </a:endParaRPr>
          </a:p>
          <a:p>
            <a:pPr marL="609600" lvl="0" indent="-374650" algn="l" rtl="0">
              <a:lnSpc>
                <a:spcPct val="140000"/>
              </a:lnSpc>
              <a:spcBef>
                <a:spcPts val="1300"/>
              </a:spcBef>
              <a:spcAft>
                <a:spcPts val="0"/>
              </a:spcAft>
              <a:buClr>
                <a:schemeClr val="dk1"/>
              </a:buClr>
              <a:buSzPts val="1100"/>
              <a:buFont typeface="Red Hat Text"/>
              <a:buChar char="▸"/>
            </a:pPr>
            <a:r>
              <a:rPr lang="en">
                <a:solidFill>
                  <a:schemeClr val="dk1"/>
                </a:solidFill>
                <a:latin typeface="Red Hat Text"/>
                <a:ea typeface="Red Hat Text"/>
                <a:cs typeface="Red Hat Text"/>
                <a:sym typeface="Red Hat Text"/>
              </a:rPr>
              <a:t>Use automated and policy-driven configuration management across your fleet</a:t>
            </a:r>
            <a:endParaRPr>
              <a:solidFill>
                <a:schemeClr val="dk1"/>
              </a:solidFill>
              <a:latin typeface="Red Hat Text"/>
              <a:ea typeface="Red Hat Text"/>
              <a:cs typeface="Red Hat Text"/>
              <a:sym typeface="Red Hat Text"/>
            </a:endParaRPr>
          </a:p>
          <a:p>
            <a:pPr marL="609600" lvl="0" indent="-374650" algn="l" rtl="0">
              <a:lnSpc>
                <a:spcPct val="140000"/>
              </a:lnSpc>
              <a:spcBef>
                <a:spcPts val="1300"/>
              </a:spcBef>
              <a:spcAft>
                <a:spcPts val="0"/>
              </a:spcAft>
              <a:buClr>
                <a:schemeClr val="dk1"/>
              </a:buClr>
              <a:buSzPts val="1100"/>
              <a:buFont typeface="Red Hat Text"/>
              <a:buChar char="▸"/>
            </a:pPr>
            <a:r>
              <a:rPr lang="en">
                <a:solidFill>
                  <a:schemeClr val="dk1"/>
                </a:solidFill>
                <a:latin typeface="Red Hat Text"/>
                <a:ea typeface="Red Hat Text"/>
                <a:cs typeface="Red Hat Text"/>
                <a:sym typeface="Red Hat Text"/>
              </a:rPr>
              <a:t>Implement least privilege with fine-grained role based access control (RBAC)</a:t>
            </a:r>
            <a:endParaRPr>
              <a:solidFill>
                <a:schemeClr val="dk1"/>
              </a:solidFill>
              <a:latin typeface="Red Hat Text"/>
              <a:ea typeface="Red Hat Text"/>
              <a:cs typeface="Red Hat Text"/>
              <a:sym typeface="Red Hat Text"/>
            </a:endParaRPr>
          </a:p>
          <a:p>
            <a:pPr marL="609600" lvl="0" indent="-374650" algn="l" rtl="0">
              <a:lnSpc>
                <a:spcPct val="140000"/>
              </a:lnSpc>
              <a:spcBef>
                <a:spcPts val="1300"/>
              </a:spcBef>
              <a:spcAft>
                <a:spcPts val="0"/>
              </a:spcAft>
              <a:buClr>
                <a:schemeClr val="dk1"/>
              </a:buClr>
              <a:buSzPts val="1100"/>
              <a:buFont typeface="Red Hat Text"/>
              <a:buChar char="▸"/>
            </a:pPr>
            <a:r>
              <a:rPr lang="en">
                <a:solidFill>
                  <a:schemeClr val="dk1"/>
                </a:solidFill>
                <a:latin typeface="Red Hat Text"/>
                <a:ea typeface="Red Hat Text"/>
                <a:cs typeface="Red Hat Text"/>
                <a:sym typeface="Red Hat Text"/>
              </a:rPr>
              <a:t>Encrypt platform data in transit and at rest</a:t>
            </a:r>
            <a:endParaRPr>
              <a:solidFill>
                <a:schemeClr val="dk1"/>
              </a:solidFill>
              <a:latin typeface="Red Hat Text"/>
              <a:ea typeface="Red Hat Text"/>
              <a:cs typeface="Red Hat Text"/>
              <a:sym typeface="Red Hat Text"/>
            </a:endParaRPr>
          </a:p>
          <a:p>
            <a:pPr marL="609600" lvl="0" indent="-374650" algn="l" rtl="0">
              <a:lnSpc>
                <a:spcPct val="140000"/>
              </a:lnSpc>
              <a:spcBef>
                <a:spcPts val="1300"/>
              </a:spcBef>
              <a:spcAft>
                <a:spcPts val="0"/>
              </a:spcAft>
              <a:buClr>
                <a:schemeClr val="dk1"/>
              </a:buClr>
              <a:buSzPts val="1100"/>
              <a:buFont typeface="Red Hat Text"/>
              <a:buChar char="▸"/>
            </a:pPr>
            <a:r>
              <a:rPr lang="en">
                <a:solidFill>
                  <a:schemeClr val="dk1"/>
                </a:solidFill>
                <a:latin typeface="Red Hat Text"/>
                <a:ea typeface="Red Hat Text"/>
                <a:cs typeface="Red Hat Text"/>
                <a:sym typeface="Red Hat Text"/>
              </a:rPr>
              <a:t>Use automated compliance assessment and remediation to meet regulatory obligations</a:t>
            </a:r>
            <a:endParaRPr>
              <a:solidFill>
                <a:schemeClr val="dk1"/>
              </a:solidFill>
              <a:latin typeface="Red Hat Text"/>
              <a:ea typeface="Red Hat Text"/>
              <a:cs typeface="Red Hat Text"/>
              <a:sym typeface="Red Hat Text"/>
            </a:endParaRPr>
          </a:p>
          <a:p>
            <a:pPr marL="609600" lvl="0" indent="-374650" algn="l" rtl="0">
              <a:lnSpc>
                <a:spcPct val="140000"/>
              </a:lnSpc>
              <a:spcBef>
                <a:spcPts val="1300"/>
              </a:spcBef>
              <a:spcAft>
                <a:spcPts val="0"/>
              </a:spcAft>
              <a:buClr>
                <a:schemeClr val="dk1"/>
              </a:buClr>
              <a:buSzPts val="1100"/>
              <a:buFont typeface="Red Hat Text"/>
              <a:buChar char="▸"/>
            </a:pPr>
            <a:r>
              <a:rPr lang="en">
                <a:solidFill>
                  <a:schemeClr val="dk1"/>
                </a:solidFill>
                <a:latin typeface="Red Hat Text"/>
                <a:ea typeface="Red Hat Text"/>
                <a:cs typeface="Red Hat Text"/>
                <a:sym typeface="Red Hat Text"/>
              </a:rPr>
              <a:t>Reduce deployment risk with admission control policies</a:t>
            </a:r>
            <a:endParaRPr>
              <a:solidFill>
                <a:schemeClr val="dk1"/>
              </a:solidFill>
              <a:latin typeface="Red Hat Text"/>
              <a:ea typeface="Red Hat Text"/>
              <a:cs typeface="Red Hat Text"/>
              <a:sym typeface="Red Hat Text"/>
            </a:endParaRPr>
          </a:p>
          <a:p>
            <a:pPr marL="1219200" lvl="1" indent="-374650" algn="l" rtl="0">
              <a:lnSpc>
                <a:spcPct val="140000"/>
              </a:lnSpc>
              <a:spcBef>
                <a:spcPts val="0"/>
              </a:spcBef>
              <a:spcAft>
                <a:spcPts val="0"/>
              </a:spcAft>
              <a:buClr>
                <a:schemeClr val="dk1"/>
              </a:buClr>
              <a:buSzPts val="1100"/>
              <a:buFont typeface="Red Hat Text"/>
              <a:buChar char="･"/>
            </a:pPr>
            <a:r>
              <a:rPr lang="en">
                <a:solidFill>
                  <a:schemeClr val="dk1"/>
                </a:solidFill>
                <a:latin typeface="Red Hat Text"/>
                <a:ea typeface="Red Hat Text"/>
                <a:cs typeface="Red Hat Text"/>
                <a:sym typeface="Red Hat Text"/>
              </a:rPr>
              <a:t>Minimize admission of privileged pods, pods with host capabilities</a:t>
            </a:r>
            <a:endParaRPr>
              <a:solidFill>
                <a:schemeClr val="dk1"/>
              </a:solidFill>
              <a:latin typeface="Red Hat Text"/>
              <a:ea typeface="Red Hat Text"/>
              <a:cs typeface="Red Hat Text"/>
              <a:sym typeface="Red Hat Text"/>
            </a:endParaRPr>
          </a:p>
          <a:p>
            <a:pPr marL="1219200" lvl="1" indent="-374650" algn="l" rtl="0">
              <a:lnSpc>
                <a:spcPct val="140000"/>
              </a:lnSpc>
              <a:spcBef>
                <a:spcPts val="0"/>
              </a:spcBef>
              <a:spcAft>
                <a:spcPts val="0"/>
              </a:spcAft>
              <a:buClr>
                <a:schemeClr val="dk1"/>
              </a:buClr>
              <a:buSzPts val="1100"/>
              <a:buFont typeface="Red Hat Text"/>
              <a:buChar char="･"/>
            </a:pPr>
            <a:r>
              <a:rPr lang="en">
                <a:solidFill>
                  <a:schemeClr val="dk1"/>
                </a:solidFill>
                <a:latin typeface="Red Hat Text"/>
                <a:ea typeface="Red Hat Text"/>
                <a:cs typeface="Red Hat Text"/>
                <a:sym typeface="Red Hat Text"/>
              </a:rPr>
              <a:t>Prevent admission of pods with critical vulnerabilities</a:t>
            </a:r>
            <a:endParaRPr>
              <a:solidFill>
                <a:schemeClr val="dk1"/>
              </a:solidFill>
              <a:latin typeface="Red Hat Text"/>
              <a:ea typeface="Red Hat Text"/>
              <a:cs typeface="Red Hat Text"/>
              <a:sym typeface="Red Hat Text"/>
            </a:endParaRPr>
          </a:p>
          <a:p>
            <a:pPr marL="0" lvl="0" indent="0" algn="l" rtl="0">
              <a:spcBef>
                <a:spcPts val="0"/>
              </a:spcBef>
              <a:spcAft>
                <a:spcPts val="0"/>
              </a:spcAft>
              <a:buClr>
                <a:schemeClr val="dk1"/>
              </a:buClr>
              <a:buSzPts val="1100"/>
              <a:buFont typeface="Arial"/>
              <a:buNone/>
            </a:pPr>
            <a:endParaRPr>
              <a:solidFill>
                <a:schemeClr val="dk1"/>
              </a:solidFill>
              <a:latin typeface="Red Hat Text"/>
              <a:ea typeface="Red Hat Text"/>
              <a:cs typeface="Red Hat Text"/>
              <a:sym typeface="Red Hat Text"/>
            </a:endParaRPr>
          </a:p>
          <a:p>
            <a:pPr marL="0" lvl="0" indent="0" algn="l" rtl="0">
              <a:spcBef>
                <a:spcPts val="0"/>
              </a:spcBef>
              <a:spcAft>
                <a:spcPts val="0"/>
              </a:spcAft>
              <a:buClr>
                <a:schemeClr val="dk1"/>
              </a:buClr>
              <a:buSzPts val="1100"/>
              <a:buFont typeface="Arial"/>
              <a:buNone/>
            </a:pPr>
            <a:endParaRPr>
              <a:solidFill>
                <a:schemeClr val="dk1"/>
              </a:solidFill>
              <a:latin typeface="Red Hat Text"/>
              <a:ea typeface="Red Hat Text"/>
              <a:cs typeface="Red Hat Text"/>
              <a:sym typeface="Red Hat Text"/>
            </a:endParaRPr>
          </a:p>
          <a:p>
            <a:pPr marL="0" lvl="0" indent="0" algn="l" rtl="0">
              <a:spcBef>
                <a:spcPts val="0"/>
              </a:spcBef>
              <a:spcAft>
                <a:spcPts val="0"/>
              </a:spcAft>
              <a:buNone/>
            </a:pPr>
            <a:endParaRPr>
              <a:solidFill>
                <a:schemeClr val="dk1"/>
              </a:solidFill>
              <a:highlight>
                <a:schemeClr val="lt1"/>
              </a:highlight>
              <a:latin typeface="Red Hat Text"/>
              <a:ea typeface="Red Hat Text"/>
              <a:cs typeface="Red Hat Text"/>
              <a:sym typeface="Red Hat Text"/>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7"/>
        <p:cNvGrpSpPr/>
        <p:nvPr/>
      </p:nvGrpSpPr>
      <p:grpSpPr>
        <a:xfrm>
          <a:off x="0" y="0"/>
          <a:ext cx="0" cy="0"/>
          <a:chOff x="0" y="0"/>
          <a:chExt cx="0" cy="0"/>
        </a:xfrm>
      </p:grpSpPr>
      <p:sp>
        <p:nvSpPr>
          <p:cNvPr id="7118" name="Google Shape;7118;g2d16d5d3878_1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9" name="Google Shape;7119;g2d16d5d3878_1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4"/>
        <p:cNvGrpSpPr/>
        <p:nvPr/>
      </p:nvGrpSpPr>
      <p:grpSpPr>
        <a:xfrm>
          <a:off x="0" y="0"/>
          <a:ext cx="0" cy="0"/>
          <a:chOff x="0" y="0"/>
          <a:chExt cx="0" cy="0"/>
        </a:xfrm>
      </p:grpSpPr>
      <p:sp>
        <p:nvSpPr>
          <p:cNvPr id="7135" name="Google Shape;7135;g2d16d5d3878_1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6" name="Google Shape;7136;g2d16d5d3878_1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1"/>
        <p:cNvGrpSpPr/>
        <p:nvPr/>
      </p:nvGrpSpPr>
      <p:grpSpPr>
        <a:xfrm>
          <a:off x="0" y="0"/>
          <a:ext cx="0" cy="0"/>
          <a:chOff x="0" y="0"/>
          <a:chExt cx="0" cy="0"/>
        </a:xfrm>
      </p:grpSpPr>
      <p:sp>
        <p:nvSpPr>
          <p:cNvPr id="7152" name="Google Shape;7152;g2d16d5d3878_1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3" name="Google Shape;7153;g2d16d5d3878_1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8"/>
        <p:cNvGrpSpPr/>
        <p:nvPr/>
      </p:nvGrpSpPr>
      <p:grpSpPr>
        <a:xfrm>
          <a:off x="0" y="0"/>
          <a:ext cx="0" cy="0"/>
          <a:chOff x="0" y="0"/>
          <a:chExt cx="0" cy="0"/>
        </a:xfrm>
      </p:grpSpPr>
      <p:sp>
        <p:nvSpPr>
          <p:cNvPr id="7169" name="Google Shape;7169;g2d16d5d3878_1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0" name="Google Shape;7170;g2d16d5d3878_1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5"/>
        <p:cNvGrpSpPr/>
        <p:nvPr/>
      </p:nvGrpSpPr>
      <p:grpSpPr>
        <a:xfrm>
          <a:off x="0" y="0"/>
          <a:ext cx="0" cy="0"/>
          <a:chOff x="0" y="0"/>
          <a:chExt cx="0" cy="0"/>
        </a:xfrm>
      </p:grpSpPr>
      <p:sp>
        <p:nvSpPr>
          <p:cNvPr id="7186" name="Google Shape;7186;g2d176cc813d_0_16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7" name="Google Shape;7187;g2d176cc813d_0_1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3"/>
        <p:cNvGrpSpPr/>
        <p:nvPr/>
      </p:nvGrpSpPr>
      <p:grpSpPr>
        <a:xfrm>
          <a:off x="0" y="0"/>
          <a:ext cx="0" cy="0"/>
          <a:chOff x="0" y="0"/>
          <a:chExt cx="0" cy="0"/>
        </a:xfrm>
      </p:grpSpPr>
      <p:sp>
        <p:nvSpPr>
          <p:cNvPr id="7194" name="Google Shape;7194;g2d16d5d3878_3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5" name="Google Shape;7195;g2d16d5d3878_3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8"/>
        <p:cNvGrpSpPr/>
        <p:nvPr/>
      </p:nvGrpSpPr>
      <p:grpSpPr>
        <a:xfrm>
          <a:off x="0" y="0"/>
          <a:ext cx="0" cy="0"/>
          <a:chOff x="0" y="0"/>
          <a:chExt cx="0" cy="0"/>
        </a:xfrm>
      </p:grpSpPr>
      <p:sp>
        <p:nvSpPr>
          <p:cNvPr id="7219" name="Google Shape;7219;g2d16d5d3878_3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0" name="Google Shape;7220;g2d16d5d3878_3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5"/>
        <p:cNvGrpSpPr/>
        <p:nvPr/>
      </p:nvGrpSpPr>
      <p:grpSpPr>
        <a:xfrm>
          <a:off x="0" y="0"/>
          <a:ext cx="0" cy="0"/>
          <a:chOff x="0" y="0"/>
          <a:chExt cx="0" cy="0"/>
        </a:xfrm>
      </p:grpSpPr>
      <p:sp>
        <p:nvSpPr>
          <p:cNvPr id="7236" name="Google Shape;7236;g2d16d5d3878_3_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7" name="Google Shape;7237;g2d16d5d3878_3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MicroShift Lifecycle Management with Advanced Cluster Management using FIDO Device Onboard</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8"/>
        <p:cNvGrpSpPr/>
        <p:nvPr/>
      </p:nvGrpSpPr>
      <p:grpSpPr>
        <a:xfrm>
          <a:off x="0" y="0"/>
          <a:ext cx="0" cy="0"/>
          <a:chOff x="0" y="0"/>
          <a:chExt cx="0" cy="0"/>
        </a:xfrm>
      </p:grpSpPr>
      <p:sp>
        <p:nvSpPr>
          <p:cNvPr id="7249" name="Google Shape;7249;g2d16d5d3878_3_2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0" name="Google Shape;7250;g2d16d5d3878_3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5"/>
        <p:cNvGrpSpPr/>
        <p:nvPr/>
      </p:nvGrpSpPr>
      <p:grpSpPr>
        <a:xfrm>
          <a:off x="0" y="0"/>
          <a:ext cx="0" cy="0"/>
          <a:chOff x="0" y="0"/>
          <a:chExt cx="0" cy="0"/>
        </a:xfrm>
      </p:grpSpPr>
      <p:sp>
        <p:nvSpPr>
          <p:cNvPr id="7266" name="Google Shape;7266;g2d20f04214a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7" name="Google Shape;7267;g2d20f04214a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4"/>
        <p:cNvGrpSpPr/>
        <p:nvPr/>
      </p:nvGrpSpPr>
      <p:grpSpPr>
        <a:xfrm>
          <a:off x="0" y="0"/>
          <a:ext cx="0" cy="0"/>
          <a:chOff x="0" y="0"/>
          <a:chExt cx="0" cy="0"/>
        </a:xfrm>
      </p:grpSpPr>
      <p:sp>
        <p:nvSpPr>
          <p:cNvPr id="6345" name="Google Shape;6345;g2d16d5d3878_3_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6" name="Google Shape;6346;g2d16d5d3878_3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8"/>
        <p:cNvGrpSpPr/>
        <p:nvPr/>
      </p:nvGrpSpPr>
      <p:grpSpPr>
        <a:xfrm>
          <a:off x="0" y="0"/>
          <a:ext cx="0" cy="0"/>
          <a:chOff x="0" y="0"/>
          <a:chExt cx="0" cy="0"/>
        </a:xfrm>
      </p:grpSpPr>
      <p:sp>
        <p:nvSpPr>
          <p:cNvPr id="7279" name="Google Shape;7279;g2d176cc813d_0_16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0" name="Google Shape;7280;g2d176cc813d_0_1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6"/>
        <p:cNvGrpSpPr/>
        <p:nvPr/>
      </p:nvGrpSpPr>
      <p:grpSpPr>
        <a:xfrm>
          <a:off x="0" y="0"/>
          <a:ext cx="0" cy="0"/>
          <a:chOff x="0" y="0"/>
          <a:chExt cx="0" cy="0"/>
        </a:xfrm>
      </p:grpSpPr>
      <p:sp>
        <p:nvSpPr>
          <p:cNvPr id="7287" name="Google Shape;7287;g2d16d5d3878_3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8" name="Google Shape;7288;g2d16d5d3878_3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6"/>
        <p:cNvGrpSpPr/>
        <p:nvPr/>
      </p:nvGrpSpPr>
      <p:grpSpPr>
        <a:xfrm>
          <a:off x="0" y="0"/>
          <a:ext cx="0" cy="0"/>
          <a:chOff x="0" y="0"/>
          <a:chExt cx="0" cy="0"/>
        </a:xfrm>
      </p:grpSpPr>
      <p:sp>
        <p:nvSpPr>
          <p:cNvPr id="7307" name="Google Shape;7307;g2d16d5d3878_3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8" name="Google Shape;7308;g2d16d5d3878_3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3"/>
        <p:cNvGrpSpPr/>
        <p:nvPr/>
      </p:nvGrpSpPr>
      <p:grpSpPr>
        <a:xfrm>
          <a:off x="0" y="0"/>
          <a:ext cx="0" cy="0"/>
          <a:chOff x="0" y="0"/>
          <a:chExt cx="0" cy="0"/>
        </a:xfrm>
      </p:grpSpPr>
      <p:sp>
        <p:nvSpPr>
          <p:cNvPr id="7324" name="Google Shape;7324;g2e96b576e73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5" name="Google Shape;7325;g2e96b576e73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7"/>
        <p:cNvGrpSpPr/>
        <p:nvPr/>
      </p:nvGrpSpPr>
      <p:grpSpPr>
        <a:xfrm>
          <a:off x="0" y="0"/>
          <a:ext cx="0" cy="0"/>
          <a:chOff x="0" y="0"/>
          <a:chExt cx="0" cy="0"/>
        </a:xfrm>
      </p:grpSpPr>
      <p:sp>
        <p:nvSpPr>
          <p:cNvPr id="7338" name="Google Shape;7338;g2d16d5d3878_3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9" name="Google Shape;7339;g2d16d5d3878_3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4"/>
        <p:cNvGrpSpPr/>
        <p:nvPr/>
      </p:nvGrpSpPr>
      <p:grpSpPr>
        <a:xfrm>
          <a:off x="0" y="0"/>
          <a:ext cx="0" cy="0"/>
          <a:chOff x="0" y="0"/>
          <a:chExt cx="0" cy="0"/>
        </a:xfrm>
      </p:grpSpPr>
      <p:sp>
        <p:nvSpPr>
          <p:cNvPr id="7355" name="Google Shape;7355;g1ff2ea7e3eb_0_190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6" name="Google Shape;7356;g1ff2ea7e3eb_0_190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7"/>
        <p:cNvGrpSpPr/>
        <p:nvPr/>
      </p:nvGrpSpPr>
      <p:grpSpPr>
        <a:xfrm>
          <a:off x="0" y="0"/>
          <a:ext cx="0" cy="0"/>
          <a:chOff x="0" y="0"/>
          <a:chExt cx="0" cy="0"/>
        </a:xfrm>
      </p:grpSpPr>
      <p:sp>
        <p:nvSpPr>
          <p:cNvPr id="7388" name="Google Shape;7388;g1ff2ea7e3eb_0_190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9" name="Google Shape;7389;g1ff2ea7e3eb_0_190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6"/>
        <p:cNvGrpSpPr/>
        <p:nvPr/>
      </p:nvGrpSpPr>
      <p:grpSpPr>
        <a:xfrm>
          <a:off x="0" y="0"/>
          <a:ext cx="0" cy="0"/>
          <a:chOff x="0" y="0"/>
          <a:chExt cx="0" cy="0"/>
        </a:xfrm>
      </p:grpSpPr>
      <p:sp>
        <p:nvSpPr>
          <p:cNvPr id="7437" name="Google Shape;7437;g1ff2ea7e3eb_0_178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8" name="Google Shape;7438;g1ff2ea7e3eb_0_178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3"/>
        <p:cNvGrpSpPr/>
        <p:nvPr/>
      </p:nvGrpSpPr>
      <p:grpSpPr>
        <a:xfrm>
          <a:off x="0" y="0"/>
          <a:ext cx="0" cy="0"/>
          <a:chOff x="0" y="0"/>
          <a:chExt cx="0" cy="0"/>
        </a:xfrm>
      </p:grpSpPr>
      <p:sp>
        <p:nvSpPr>
          <p:cNvPr id="7444" name="Google Shape;7444;g1ff2ea7e3eb_0_178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5" name="Google Shape;7445;g1ff2ea7e3eb_0_17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3"/>
        <p:cNvGrpSpPr/>
        <p:nvPr/>
      </p:nvGrpSpPr>
      <p:grpSpPr>
        <a:xfrm>
          <a:off x="0" y="0"/>
          <a:ext cx="0" cy="0"/>
          <a:chOff x="0" y="0"/>
          <a:chExt cx="0" cy="0"/>
        </a:xfrm>
      </p:grpSpPr>
      <p:sp>
        <p:nvSpPr>
          <p:cNvPr id="7454" name="Google Shape;7454;g1ff2ea7e3eb_0_178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5" name="Google Shape;7455;g1ff2ea7e3eb_0_17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1"/>
        <p:cNvGrpSpPr/>
        <p:nvPr/>
      </p:nvGrpSpPr>
      <p:grpSpPr>
        <a:xfrm>
          <a:off x="0" y="0"/>
          <a:ext cx="0" cy="0"/>
          <a:chOff x="0" y="0"/>
          <a:chExt cx="0" cy="0"/>
        </a:xfrm>
      </p:grpSpPr>
      <p:sp>
        <p:nvSpPr>
          <p:cNvPr id="6352" name="Google Shape;6352;g2d0efe2dfb4_2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3" name="Google Shape;6353;g2d0efe2dfb4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2"/>
        <p:cNvGrpSpPr/>
        <p:nvPr/>
      </p:nvGrpSpPr>
      <p:grpSpPr>
        <a:xfrm>
          <a:off x="0" y="0"/>
          <a:ext cx="0" cy="0"/>
          <a:chOff x="0" y="0"/>
          <a:chExt cx="0" cy="0"/>
        </a:xfrm>
      </p:grpSpPr>
      <p:sp>
        <p:nvSpPr>
          <p:cNvPr id="7483" name="Google Shape;7483;g1ff2ea7e3eb_0_179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4" name="Google Shape;7484;g1ff2ea7e3eb_0_17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6"/>
        <p:cNvGrpSpPr/>
        <p:nvPr/>
      </p:nvGrpSpPr>
      <p:grpSpPr>
        <a:xfrm>
          <a:off x="0" y="0"/>
          <a:ext cx="0" cy="0"/>
          <a:chOff x="0" y="0"/>
          <a:chExt cx="0" cy="0"/>
        </a:xfrm>
      </p:grpSpPr>
      <p:sp>
        <p:nvSpPr>
          <p:cNvPr id="7537" name="Google Shape;7537;g1ff2ea7e3eb_0_180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8" name="Google Shape;7538;g1ff2ea7e3eb_0_18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1"/>
        <p:cNvGrpSpPr/>
        <p:nvPr/>
      </p:nvGrpSpPr>
      <p:grpSpPr>
        <a:xfrm>
          <a:off x="0" y="0"/>
          <a:ext cx="0" cy="0"/>
          <a:chOff x="0" y="0"/>
          <a:chExt cx="0" cy="0"/>
        </a:xfrm>
      </p:grpSpPr>
      <p:sp>
        <p:nvSpPr>
          <p:cNvPr id="7562" name="Google Shape;7562;g1ff2ea7e3eb_0_180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3" name="Google Shape;7563;g1ff2ea7e3eb_0_180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0"/>
        <p:cNvGrpSpPr/>
        <p:nvPr/>
      </p:nvGrpSpPr>
      <p:grpSpPr>
        <a:xfrm>
          <a:off x="0" y="0"/>
          <a:ext cx="0" cy="0"/>
          <a:chOff x="0" y="0"/>
          <a:chExt cx="0" cy="0"/>
        </a:xfrm>
      </p:grpSpPr>
      <p:sp>
        <p:nvSpPr>
          <p:cNvPr id="7581" name="Google Shape;7581;g1ff2ea7e3eb_0_180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2" name="Google Shape;7582;g1ff2ea7e3eb_0_180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0"/>
        <p:cNvGrpSpPr/>
        <p:nvPr/>
      </p:nvGrpSpPr>
      <p:grpSpPr>
        <a:xfrm>
          <a:off x="0" y="0"/>
          <a:ext cx="0" cy="0"/>
          <a:chOff x="0" y="0"/>
          <a:chExt cx="0" cy="0"/>
        </a:xfrm>
      </p:grpSpPr>
      <p:sp>
        <p:nvSpPr>
          <p:cNvPr id="7591" name="Google Shape;7591;g2e30159233e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2" name="Google Shape;7592;g2e30159233e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Step 1: </a:t>
            </a:r>
            <a:r>
              <a:rPr lang="en" sz="1000">
                <a:solidFill>
                  <a:schemeClr val="dk1"/>
                </a:solidFill>
                <a:latin typeface="Red Hat Display Medium"/>
                <a:ea typeface="Red Hat Display Medium"/>
                <a:cs typeface="Red Hat Display Medium"/>
                <a:sym typeface="Red Hat Display Medium"/>
              </a:rPr>
              <a:t>Managed clusters provisioned or imported </a:t>
            </a:r>
            <a:endParaRPr/>
          </a:p>
          <a:p>
            <a:pPr marL="0" lvl="0" indent="0" algn="l" rtl="0">
              <a:spcBef>
                <a:spcPts val="0"/>
              </a:spcBef>
              <a:spcAft>
                <a:spcPts val="0"/>
              </a:spcAft>
              <a:buNone/>
            </a:pPr>
            <a:r>
              <a:rPr lang="en">
                <a:solidFill>
                  <a:schemeClr val="dk1"/>
                </a:solidFill>
              </a:rPr>
              <a:t>Step 2: </a:t>
            </a:r>
            <a:r>
              <a:rPr lang="en" sz="1000">
                <a:solidFill>
                  <a:schemeClr val="dk1"/>
                </a:solidFill>
                <a:latin typeface="Red Hat Display Medium"/>
                <a:ea typeface="Red Hat Display Medium"/>
                <a:cs typeface="Red Hat Display Medium"/>
                <a:sym typeface="Red Hat Display Medium"/>
              </a:rPr>
              <a:t>RHACM hub calls  Ansible Automation with template job ID defined in provisioning pre- and  post-action</a:t>
            </a:r>
            <a:endParaRPr>
              <a:solidFill>
                <a:schemeClr val="dk1"/>
              </a:solidFill>
            </a:endParaRPr>
          </a:p>
          <a:p>
            <a:pPr marL="0" lvl="0" indent="0" algn="l" rtl="0">
              <a:spcBef>
                <a:spcPts val="0"/>
              </a:spcBef>
              <a:spcAft>
                <a:spcPts val="0"/>
              </a:spcAft>
              <a:buNone/>
            </a:pPr>
            <a:r>
              <a:rPr lang="en">
                <a:solidFill>
                  <a:schemeClr val="dk1"/>
                </a:solidFill>
              </a:rPr>
              <a:t>Step 3: </a:t>
            </a:r>
            <a:r>
              <a:rPr lang="en" sz="1000">
                <a:solidFill>
                  <a:schemeClr val="dk1"/>
                </a:solidFill>
                <a:latin typeface="Red Hat Display Medium"/>
                <a:ea typeface="Red Hat Display Medium"/>
                <a:cs typeface="Red Hat Display Medium"/>
                <a:sym typeface="Red Hat Display Medium"/>
              </a:rPr>
              <a:t>Ansible Automation executes job to update security, storage and more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Step 4: </a:t>
            </a:r>
            <a:r>
              <a:rPr lang="en" sz="1000">
                <a:solidFill>
                  <a:schemeClr val="dk1"/>
                </a:solidFill>
                <a:latin typeface="Red Hat Display Medium"/>
                <a:ea typeface="Red Hat Display Medium"/>
                <a:cs typeface="Red Hat Display Medium"/>
                <a:sym typeface="Red Hat Display Medium"/>
              </a:rPr>
              <a:t>Provisioning status and Ansible job execution represented in RHACM</a:t>
            </a:r>
            <a:endParaRPr>
              <a:solidFill>
                <a:schemeClr val="dk1"/>
              </a:solidFil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1"/>
        <p:cNvGrpSpPr/>
        <p:nvPr/>
      </p:nvGrpSpPr>
      <p:grpSpPr>
        <a:xfrm>
          <a:off x="0" y="0"/>
          <a:ext cx="0" cy="0"/>
          <a:chOff x="0" y="0"/>
          <a:chExt cx="0" cy="0"/>
        </a:xfrm>
      </p:grpSpPr>
      <p:sp>
        <p:nvSpPr>
          <p:cNvPr id="7642" name="Google Shape;7642;g1ff2ea7e3eb_0_18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3" name="Google Shape;7643;g1ff2ea7e3eb_0_18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4"/>
        <p:cNvGrpSpPr/>
        <p:nvPr/>
      </p:nvGrpSpPr>
      <p:grpSpPr>
        <a:xfrm>
          <a:off x="0" y="0"/>
          <a:ext cx="0" cy="0"/>
          <a:chOff x="0" y="0"/>
          <a:chExt cx="0" cy="0"/>
        </a:xfrm>
      </p:grpSpPr>
      <p:sp>
        <p:nvSpPr>
          <p:cNvPr id="7655" name="Google Shape;7655;g1ff2ea7e3eb_0_178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6" name="Google Shape;7656;g1ff2ea7e3eb_0_178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1"/>
        <p:cNvGrpSpPr/>
        <p:nvPr/>
      </p:nvGrpSpPr>
      <p:grpSpPr>
        <a:xfrm>
          <a:off x="0" y="0"/>
          <a:ext cx="0" cy="0"/>
          <a:chOff x="0" y="0"/>
          <a:chExt cx="0" cy="0"/>
        </a:xfrm>
      </p:grpSpPr>
      <p:sp>
        <p:nvSpPr>
          <p:cNvPr id="7662" name="Google Shape;7662;g1ff2ea7e3eb_0_202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3" name="Google Shape;7663;g1ff2ea7e3eb_0_20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1"/>
        <p:cNvGrpSpPr/>
        <p:nvPr/>
      </p:nvGrpSpPr>
      <p:grpSpPr>
        <a:xfrm>
          <a:off x="0" y="0"/>
          <a:ext cx="0" cy="0"/>
          <a:chOff x="0" y="0"/>
          <a:chExt cx="0" cy="0"/>
        </a:xfrm>
      </p:grpSpPr>
      <p:sp>
        <p:nvSpPr>
          <p:cNvPr id="7712" name="Google Shape;7712;g1ff2ea7e3eb_0_199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3" name="Google Shape;7713;g1ff2ea7e3eb_0_19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7"/>
        <p:cNvGrpSpPr/>
        <p:nvPr/>
      </p:nvGrpSpPr>
      <p:grpSpPr>
        <a:xfrm>
          <a:off x="0" y="0"/>
          <a:ext cx="0" cy="0"/>
          <a:chOff x="0" y="0"/>
          <a:chExt cx="0" cy="0"/>
        </a:xfrm>
      </p:grpSpPr>
      <p:sp>
        <p:nvSpPr>
          <p:cNvPr id="7728" name="Google Shape;7728;g1ff2ea7e3eb_0_203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9" name="Google Shape;7729;g1ff2ea7e3eb_0_20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1"/>
        <p:cNvGrpSpPr/>
        <p:nvPr/>
      </p:nvGrpSpPr>
      <p:grpSpPr>
        <a:xfrm>
          <a:off x="0" y="0"/>
          <a:ext cx="0" cy="0"/>
          <a:chOff x="0" y="0"/>
          <a:chExt cx="0" cy="0"/>
        </a:xfrm>
      </p:grpSpPr>
      <p:sp>
        <p:nvSpPr>
          <p:cNvPr id="6362" name="Google Shape;6362;g2d0efe2dfb4_2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3" name="Google Shape;6363;g2d0efe2dfb4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0"/>
        <p:cNvGrpSpPr/>
        <p:nvPr/>
      </p:nvGrpSpPr>
      <p:grpSpPr>
        <a:xfrm>
          <a:off x="0" y="0"/>
          <a:ext cx="0" cy="0"/>
          <a:chOff x="0" y="0"/>
          <a:chExt cx="0" cy="0"/>
        </a:xfrm>
      </p:grpSpPr>
      <p:sp>
        <p:nvSpPr>
          <p:cNvPr id="7751" name="Google Shape;7751;g1ff2ea7e3eb_0_204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2" name="Google Shape;7752;g1ff2ea7e3eb_0_20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4"/>
        <p:cNvGrpSpPr/>
        <p:nvPr/>
      </p:nvGrpSpPr>
      <p:grpSpPr>
        <a:xfrm>
          <a:off x="0" y="0"/>
          <a:ext cx="0" cy="0"/>
          <a:chOff x="0" y="0"/>
          <a:chExt cx="0" cy="0"/>
        </a:xfrm>
      </p:grpSpPr>
      <p:sp>
        <p:nvSpPr>
          <p:cNvPr id="7785" name="Google Shape;7785;g1ff2ea7e3eb_0_178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6" name="Google Shape;7786;g1ff2ea7e3eb_0_178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9"/>
        <p:cNvGrpSpPr/>
        <p:nvPr/>
      </p:nvGrpSpPr>
      <p:grpSpPr>
        <a:xfrm>
          <a:off x="0" y="0"/>
          <a:ext cx="0" cy="0"/>
          <a:chOff x="0" y="0"/>
          <a:chExt cx="0" cy="0"/>
        </a:xfrm>
      </p:grpSpPr>
      <p:sp>
        <p:nvSpPr>
          <p:cNvPr id="7800" name="Google Shape;7800;g1ff2ea7e3eb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1" name="Google Shape;7801;g1ff2ea7e3e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6"/>
        <p:cNvGrpSpPr/>
        <p:nvPr/>
      </p:nvGrpSpPr>
      <p:grpSpPr>
        <a:xfrm>
          <a:off x="0" y="0"/>
          <a:ext cx="0" cy="0"/>
          <a:chOff x="0" y="0"/>
          <a:chExt cx="0" cy="0"/>
        </a:xfrm>
      </p:grpSpPr>
      <p:sp>
        <p:nvSpPr>
          <p:cNvPr id="7807" name="Google Shape;7807;g1ff2ea7e3eb_0_19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8" name="Google Shape;7808;g1ff2ea7e3eb_0_198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9"/>
        <p:cNvGrpSpPr/>
        <p:nvPr/>
      </p:nvGrpSpPr>
      <p:grpSpPr>
        <a:xfrm>
          <a:off x="0" y="0"/>
          <a:ext cx="0" cy="0"/>
          <a:chOff x="0" y="0"/>
          <a:chExt cx="0" cy="0"/>
        </a:xfrm>
      </p:grpSpPr>
      <p:sp>
        <p:nvSpPr>
          <p:cNvPr id="7830" name="Google Shape;7830;g1ff2ea7e3eb_0_5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31" name="Google Shape;7831;g1ff2ea7e3eb_0_57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0"/>
        <p:cNvGrpSpPr/>
        <p:nvPr/>
      </p:nvGrpSpPr>
      <p:grpSpPr>
        <a:xfrm>
          <a:off x="0" y="0"/>
          <a:ext cx="0" cy="0"/>
          <a:chOff x="0" y="0"/>
          <a:chExt cx="0" cy="0"/>
        </a:xfrm>
      </p:grpSpPr>
      <p:sp>
        <p:nvSpPr>
          <p:cNvPr id="7841" name="Google Shape;7841;g1ff2ea7e3eb_0_78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2" name="Google Shape;7842;g1ff2ea7e3eb_0_78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IBM announced a strategic multi-year agreement with Telefónica to use IBM intelligent automation software and services to implement UNICA Next – Telefónica's first-ever, cloud-native, 5G core network platform.Telefónica has engaged IBM Global Business Services, Red Hat and Juniper networking to deploy the cloud-native platform. The platform is planned to be a new open-standard open-networking technology compliant platform that will be deployed across multiple central, regional, and distributed data centers offering low latency and high bandwidth, while able to deliver services in an agile manner. UNICA Next data centers are planned to be deployed starting in October 2021.</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2"/>
        <p:cNvGrpSpPr/>
        <p:nvPr/>
      </p:nvGrpSpPr>
      <p:grpSpPr>
        <a:xfrm>
          <a:off x="0" y="0"/>
          <a:ext cx="0" cy="0"/>
          <a:chOff x="0" y="0"/>
          <a:chExt cx="0" cy="0"/>
        </a:xfrm>
      </p:grpSpPr>
      <p:sp>
        <p:nvSpPr>
          <p:cNvPr id="7853" name="Google Shape;7853;g1ff2ea7e3eb_0_110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54" name="Google Shape;7854;g1ff2ea7e3eb_0_110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 b="1">
                <a:solidFill>
                  <a:schemeClr val="dk1"/>
                </a:solidFill>
              </a:rPr>
              <a:t>Products and services		                                           </a:t>
            </a:r>
            <a:endParaRPr b="1">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Red Hat OpenShift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Red Hat Advanced Cluster Management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Red Hat Consulting</a:t>
            </a:r>
            <a:endParaRPr>
              <a:solidFill>
                <a:schemeClr val="dk1"/>
              </a:solidFill>
            </a:endParaRPr>
          </a:p>
          <a:p>
            <a:pPr marL="0" lvl="0" indent="0" algn="l" rtl="0">
              <a:spcBef>
                <a:spcPts val="0"/>
              </a:spcBef>
              <a:spcAft>
                <a:spcPts val="0"/>
              </a:spcAft>
              <a:buSzPts val="1400"/>
              <a:buNone/>
            </a:pPr>
            <a:endParaRPr/>
          </a:p>
          <a:p>
            <a:pPr marL="0" lvl="0" indent="0" algn="l" rtl="0">
              <a:spcBef>
                <a:spcPts val="0"/>
              </a:spcBef>
              <a:spcAft>
                <a:spcPts val="0"/>
              </a:spcAft>
              <a:buSzPts val="1400"/>
              <a:buNone/>
            </a:pPr>
            <a:r>
              <a:rPr lang="en"/>
              <a:t>VodafoneZiggo is one of the leading communication and entertainment service providers for consumers and businesses in the Netherlands. With the ongoing growth in demand for data-intensive services and new digital experiences, VodafoneZiggo is continuously modernizing its network and IT systems to increase its agility, manage complexities and drive efficiencies. The company selected Red Hat OpenShift as its foundation for cloud-native applications across both the network and the business, with 5G Core as its first deployment. After a successful proof of concept, VodafoneZiggo enlisted Red Hat Consulting to support the production roll out of Red Hat OpenShift and to provide guidance for embracing agile development models like </a:t>
            </a:r>
            <a:r>
              <a:rPr lang="en" u="sng">
                <a:solidFill>
                  <a:schemeClr val="hlink"/>
                </a:solidFill>
                <a:hlinkClick r:id="rId3"/>
              </a:rPr>
              <a:t>DevSecOps</a:t>
            </a:r>
            <a:r>
              <a:rPr lang="en"/>
              <a:t> as well as moving to a more open, collaborative culture. With Red Hat OpenShift as its container platform, VodafoneZiggo will be able to scale out more rapidly and efficiently across multiple clouds and to the edge as business needs and market demands evolve. </a:t>
            </a:r>
            <a:endParaRPr/>
          </a:p>
          <a:p>
            <a:pPr marL="0" lvl="0" indent="0" algn="l" rtl="0">
              <a:spcBef>
                <a:spcPts val="0"/>
              </a:spcBef>
              <a:spcAft>
                <a:spcPts val="0"/>
              </a:spcAft>
              <a:buSzPts val="1400"/>
              <a:buNone/>
            </a:pPr>
            <a:endParaRPr/>
          </a:p>
          <a:p>
            <a:pPr marL="457200" lvl="0" indent="0" algn="l" rtl="0">
              <a:spcBef>
                <a:spcPts val="0"/>
              </a:spcBef>
              <a:spcAft>
                <a:spcPts val="0"/>
              </a:spcAft>
              <a:buNone/>
            </a:pPr>
            <a:endParaRPr/>
          </a:p>
          <a:p>
            <a:pPr marL="0" lvl="0" indent="0" algn="l" rtl="0">
              <a:spcBef>
                <a:spcPts val="0"/>
              </a:spcBef>
              <a:spcAft>
                <a:spcPts val="0"/>
              </a:spcAft>
              <a:buSzPts val="1400"/>
              <a:buNone/>
            </a:pPr>
            <a:endParaRPr/>
          </a:p>
          <a:p>
            <a:pPr marL="0" lvl="0" indent="0" algn="l" rtl="0">
              <a:spcBef>
                <a:spcPts val="0"/>
              </a:spcBef>
              <a:spcAft>
                <a:spcPts val="0"/>
              </a:spcAft>
              <a:buSzPts val="1400"/>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3"/>
        <p:cNvGrpSpPr/>
        <p:nvPr/>
      </p:nvGrpSpPr>
      <p:grpSpPr>
        <a:xfrm>
          <a:off x="0" y="0"/>
          <a:ext cx="0" cy="0"/>
          <a:chOff x="0" y="0"/>
          <a:chExt cx="0" cy="0"/>
        </a:xfrm>
      </p:grpSpPr>
      <p:sp>
        <p:nvSpPr>
          <p:cNvPr id="7864" name="Google Shape;7864;g1ff2ea7e3eb_0_128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5" name="Google Shape;7865;g1ff2ea7e3eb_0_128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Font typeface="Red Hat Text"/>
              <a:buChar char="●"/>
            </a:pPr>
            <a:r>
              <a:rPr lang="en" sz="1000" b="1">
                <a:solidFill>
                  <a:schemeClr val="dk1"/>
                </a:solidFill>
                <a:latin typeface="Red Hat Text"/>
                <a:ea typeface="Red Hat Text"/>
                <a:cs typeface="Red Hat Text"/>
                <a:sym typeface="Red Hat Text"/>
              </a:rPr>
              <a:t>Software</a:t>
            </a:r>
            <a:endParaRPr sz="1000" b="1">
              <a:solidFill>
                <a:schemeClr val="dk1"/>
              </a:solidFill>
              <a:latin typeface="Red Hat Text"/>
              <a:ea typeface="Red Hat Text"/>
              <a:cs typeface="Red Hat Text"/>
              <a:sym typeface="Red Hat Text"/>
            </a:endParaRPr>
          </a:p>
          <a:p>
            <a:pPr marL="0" lvl="0" indent="0" algn="l" rtl="0">
              <a:lnSpc>
                <a:spcPct val="115000"/>
              </a:lnSpc>
              <a:spcBef>
                <a:spcPts val="1200"/>
              </a:spcBef>
              <a:spcAft>
                <a:spcPts val="0"/>
              </a:spcAft>
              <a:buNone/>
            </a:pPr>
            <a:r>
              <a:rPr lang="en" sz="1000">
                <a:solidFill>
                  <a:schemeClr val="dk1"/>
                </a:solidFill>
                <a:latin typeface="Red Hat Text"/>
                <a:ea typeface="Red Hat Text"/>
                <a:cs typeface="Red Hat Text"/>
                <a:sym typeface="Red Hat Text"/>
              </a:rPr>
              <a:t>Red Hat® OpenShift® Platform Plus</a:t>
            </a:r>
            <a:endParaRPr sz="1000">
              <a:solidFill>
                <a:schemeClr val="dk1"/>
              </a:solidFill>
              <a:latin typeface="Red Hat Text"/>
              <a:ea typeface="Red Hat Text"/>
              <a:cs typeface="Red Hat Text"/>
              <a:sym typeface="Red Hat Text"/>
            </a:endParaRPr>
          </a:p>
          <a:p>
            <a:pPr marL="457200" lvl="0" indent="-292100" algn="l" rtl="0">
              <a:lnSpc>
                <a:spcPct val="115000"/>
              </a:lnSpc>
              <a:spcBef>
                <a:spcPts val="1200"/>
              </a:spcBef>
              <a:spcAft>
                <a:spcPts val="0"/>
              </a:spcAft>
              <a:buClr>
                <a:schemeClr val="dk1"/>
              </a:buClr>
              <a:buSzPts val="1000"/>
              <a:buFont typeface="Red Hat Text"/>
              <a:buChar char="●"/>
            </a:pPr>
            <a:r>
              <a:rPr lang="en" sz="1000" b="1">
                <a:solidFill>
                  <a:schemeClr val="dk1"/>
                </a:solidFill>
                <a:latin typeface="Red Hat Text"/>
                <a:ea typeface="Red Hat Text"/>
                <a:cs typeface="Red Hat Text"/>
                <a:sym typeface="Red Hat Text"/>
              </a:rPr>
              <a:t>Partner </a:t>
            </a:r>
            <a:endParaRPr sz="1000" b="1">
              <a:solidFill>
                <a:schemeClr val="dk1"/>
              </a:solidFill>
              <a:latin typeface="Red Hat Text"/>
              <a:ea typeface="Red Hat Text"/>
              <a:cs typeface="Red Hat Text"/>
              <a:sym typeface="Red Hat Text"/>
            </a:endParaRPr>
          </a:p>
          <a:p>
            <a:pPr marL="0" lvl="0" indent="0" algn="l" rtl="0">
              <a:lnSpc>
                <a:spcPct val="115000"/>
              </a:lnSpc>
              <a:spcBef>
                <a:spcPts val="1200"/>
              </a:spcBef>
              <a:spcAft>
                <a:spcPts val="0"/>
              </a:spcAft>
              <a:buNone/>
            </a:pPr>
            <a:r>
              <a:rPr lang="en" sz="1000">
                <a:solidFill>
                  <a:schemeClr val="dk1"/>
                </a:solidFill>
                <a:latin typeface="Red Hat Text"/>
                <a:ea typeface="Red Hat Text"/>
                <a:cs typeface="Red Hat Text"/>
                <a:sym typeface="Red Hat Text"/>
              </a:rPr>
              <a:t>Capgemini</a:t>
            </a:r>
            <a:endParaRPr sz="1000">
              <a:solidFill>
                <a:schemeClr val="dk1"/>
              </a:solidFill>
              <a:latin typeface="Red Hat Text"/>
              <a:ea typeface="Red Hat Text"/>
              <a:cs typeface="Red Hat Text"/>
              <a:sym typeface="Red Hat Text"/>
            </a:endParaRPr>
          </a:p>
          <a:p>
            <a:pPr marL="0" lvl="0" indent="0" algn="l" rtl="0">
              <a:lnSpc>
                <a:spcPct val="115000"/>
              </a:lnSpc>
              <a:spcBef>
                <a:spcPts val="1200"/>
              </a:spcBef>
              <a:spcAft>
                <a:spcPts val="0"/>
              </a:spcAft>
              <a:buNone/>
            </a:pPr>
            <a:r>
              <a:rPr lang="en" sz="1000">
                <a:solidFill>
                  <a:schemeClr val="dk1"/>
                </a:solidFill>
                <a:latin typeface="Red Hat Display"/>
                <a:ea typeface="Red Hat Display"/>
                <a:cs typeface="Red Hat Display"/>
                <a:sym typeface="Red Hat Display"/>
              </a:rPr>
              <a:t>Airbus Helicopters, a division of Airbus and a leader in designing, manufacturing, and delivering helicopters, sought to expand the capabilities of its container platform to support new development features and data science needs. With help from technology partner Capgemini, the company upgraded from a virtualized Red Hat OpenShift Container Platform 3 environment to Red Hat OpenShift Platform Plus running on bare metal. The new security, compliance, application, and data management capabilities have helped Airbus Helicopters support processing of massive volumes of data, deploy applications faster, and complete cluster maintenance more efficiently.</a:t>
            </a:r>
            <a:endParaRPr sz="1000">
              <a:solidFill>
                <a:schemeClr val="dk1"/>
              </a:solidFill>
              <a:latin typeface="Red Hat Display"/>
              <a:ea typeface="Red Hat Display"/>
              <a:cs typeface="Red Hat Display"/>
              <a:sym typeface="Red Hat Display"/>
            </a:endParaRPr>
          </a:p>
          <a:p>
            <a:pPr marL="0" lvl="0" indent="0" algn="l" rtl="0">
              <a:lnSpc>
                <a:spcPct val="115000"/>
              </a:lnSpc>
              <a:spcBef>
                <a:spcPts val="1200"/>
              </a:spcBef>
              <a:spcAft>
                <a:spcPts val="0"/>
              </a:spcAft>
              <a:buClr>
                <a:schemeClr val="dk1"/>
              </a:buClr>
              <a:buSzPts val="1100"/>
              <a:buFont typeface="Arial"/>
              <a:buNone/>
            </a:pPr>
            <a:endParaRPr sz="1000">
              <a:solidFill>
                <a:schemeClr val="dk1"/>
              </a:solidFill>
              <a:latin typeface="Red Hat Display"/>
              <a:ea typeface="Red Hat Display"/>
              <a:cs typeface="Red Hat Display"/>
              <a:sym typeface="Red Hat Display"/>
            </a:endParaRPr>
          </a:p>
          <a:p>
            <a:pPr marL="0" lvl="0" indent="0" algn="l" rtl="0">
              <a:lnSpc>
                <a:spcPct val="115000"/>
              </a:lnSpc>
              <a:spcBef>
                <a:spcPts val="1200"/>
              </a:spcBef>
              <a:spcAft>
                <a:spcPts val="0"/>
              </a:spcAft>
              <a:buClr>
                <a:schemeClr val="dk1"/>
              </a:buClr>
              <a:buSzPts val="1100"/>
              <a:buFont typeface="Arial"/>
              <a:buNone/>
            </a:pPr>
            <a:endParaRPr sz="1000">
              <a:solidFill>
                <a:schemeClr val="dk1"/>
              </a:solidFill>
              <a:latin typeface="Red Hat Display"/>
              <a:ea typeface="Red Hat Display"/>
              <a:cs typeface="Red Hat Display"/>
              <a:sym typeface="Red Hat Display"/>
            </a:endParaRPr>
          </a:p>
          <a:p>
            <a:pPr marL="0" lvl="0" indent="0" algn="l" rtl="0">
              <a:lnSpc>
                <a:spcPct val="115000"/>
              </a:lnSpc>
              <a:spcBef>
                <a:spcPts val="1200"/>
              </a:spcBef>
              <a:spcAft>
                <a:spcPts val="0"/>
              </a:spcAft>
              <a:buClr>
                <a:schemeClr val="dk1"/>
              </a:buClr>
              <a:buSzPts val="1100"/>
              <a:buFont typeface="Arial"/>
              <a:buNone/>
            </a:pPr>
            <a:endParaRPr sz="1000">
              <a:solidFill>
                <a:srgbClr val="0A0851"/>
              </a:solidFill>
              <a:latin typeface="Red Hat Display"/>
              <a:ea typeface="Red Hat Display"/>
              <a:cs typeface="Red Hat Display"/>
              <a:sym typeface="Red Hat Display"/>
            </a:endParaRPr>
          </a:p>
          <a:p>
            <a:pPr marL="0" lvl="0" indent="0" algn="l" rtl="0">
              <a:spcBef>
                <a:spcPts val="0"/>
              </a:spcBef>
              <a:spcAft>
                <a:spcPts val="500"/>
              </a:spcAft>
              <a:buNone/>
            </a:pPr>
            <a:endParaRPr sz="1000">
              <a:latin typeface="Red Hat Display"/>
              <a:ea typeface="Red Hat Display"/>
              <a:cs typeface="Red Hat Display"/>
              <a:sym typeface="Red Hat Display"/>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5"/>
        <p:cNvGrpSpPr/>
        <p:nvPr/>
      </p:nvGrpSpPr>
      <p:grpSpPr>
        <a:xfrm>
          <a:off x="0" y="0"/>
          <a:ext cx="0" cy="0"/>
          <a:chOff x="0" y="0"/>
          <a:chExt cx="0" cy="0"/>
        </a:xfrm>
      </p:grpSpPr>
      <p:sp>
        <p:nvSpPr>
          <p:cNvPr id="7876" name="Google Shape;7876;g1ff2ea7e3eb_0_1335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7" name="Google Shape;7877;g1ff2ea7e3eb_0_13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Font typeface="Red Hat Text"/>
              <a:buChar char="●"/>
            </a:pPr>
            <a:r>
              <a:rPr lang="en" sz="1000" b="1">
                <a:solidFill>
                  <a:schemeClr val="dk1"/>
                </a:solidFill>
                <a:latin typeface="Red Hat Text"/>
                <a:ea typeface="Red Hat Text"/>
                <a:cs typeface="Red Hat Text"/>
                <a:sym typeface="Red Hat Text"/>
              </a:rPr>
              <a:t>Software</a:t>
            </a:r>
            <a:endParaRPr sz="1000" b="1">
              <a:solidFill>
                <a:schemeClr val="dk1"/>
              </a:solidFill>
              <a:latin typeface="Red Hat Text"/>
              <a:ea typeface="Red Hat Text"/>
              <a:cs typeface="Red Hat Text"/>
              <a:sym typeface="Red Hat Text"/>
            </a:endParaRPr>
          </a:p>
          <a:p>
            <a:pPr marL="0" lvl="0" indent="0" algn="l" rtl="0">
              <a:lnSpc>
                <a:spcPct val="115000"/>
              </a:lnSpc>
              <a:spcBef>
                <a:spcPts val="1200"/>
              </a:spcBef>
              <a:spcAft>
                <a:spcPts val="0"/>
              </a:spcAft>
              <a:buClr>
                <a:schemeClr val="dk1"/>
              </a:buClr>
              <a:buSzPts val="1100"/>
              <a:buFont typeface="Arial"/>
              <a:buNone/>
            </a:pPr>
            <a:r>
              <a:rPr lang="en" sz="1000">
                <a:solidFill>
                  <a:schemeClr val="dk1"/>
                </a:solidFill>
                <a:latin typeface="Red Hat Text"/>
                <a:ea typeface="Red Hat Text"/>
                <a:cs typeface="Red Hat Text"/>
                <a:sym typeface="Red Hat Text"/>
              </a:rPr>
              <a:t>Red Hat® OpenShift® Platform Plus</a:t>
            </a:r>
            <a:endParaRPr sz="1000">
              <a:solidFill>
                <a:schemeClr val="dk1"/>
              </a:solidFill>
              <a:latin typeface="Red Hat Text"/>
              <a:ea typeface="Red Hat Text"/>
              <a:cs typeface="Red Hat Text"/>
              <a:sym typeface="Red Hat Text"/>
            </a:endParaRPr>
          </a:p>
          <a:p>
            <a:pPr marL="457200" lvl="0" indent="-292100" algn="l" rtl="0">
              <a:lnSpc>
                <a:spcPct val="115000"/>
              </a:lnSpc>
              <a:spcBef>
                <a:spcPts val="1200"/>
              </a:spcBef>
              <a:spcAft>
                <a:spcPts val="0"/>
              </a:spcAft>
              <a:buClr>
                <a:schemeClr val="dk1"/>
              </a:buClr>
              <a:buSzPts val="1000"/>
              <a:buFont typeface="Red Hat Text"/>
              <a:buChar char="●"/>
            </a:pPr>
            <a:r>
              <a:rPr lang="en" sz="1000" b="1">
                <a:solidFill>
                  <a:schemeClr val="dk1"/>
                </a:solidFill>
                <a:latin typeface="Red Hat Text"/>
                <a:ea typeface="Red Hat Text"/>
                <a:cs typeface="Red Hat Text"/>
                <a:sym typeface="Red Hat Text"/>
              </a:rPr>
              <a:t>Partner </a:t>
            </a:r>
            <a:endParaRPr sz="1000" b="1">
              <a:solidFill>
                <a:schemeClr val="dk1"/>
              </a:solidFill>
              <a:latin typeface="Red Hat Text"/>
              <a:ea typeface="Red Hat Text"/>
              <a:cs typeface="Red Hat Text"/>
              <a:sym typeface="Red Hat Text"/>
            </a:endParaRPr>
          </a:p>
          <a:p>
            <a:pPr marL="0" lvl="0" indent="0" algn="l" rtl="0">
              <a:lnSpc>
                <a:spcPct val="115000"/>
              </a:lnSpc>
              <a:spcBef>
                <a:spcPts val="1200"/>
              </a:spcBef>
              <a:spcAft>
                <a:spcPts val="0"/>
              </a:spcAft>
              <a:buClr>
                <a:schemeClr val="dk1"/>
              </a:buClr>
              <a:buSzPts val="1100"/>
              <a:buFont typeface="Arial"/>
              <a:buNone/>
            </a:pPr>
            <a:r>
              <a:rPr lang="en" sz="1000">
                <a:solidFill>
                  <a:schemeClr val="dk1"/>
                </a:solidFill>
                <a:latin typeface="Red Hat Text"/>
                <a:ea typeface="Red Hat Text"/>
                <a:cs typeface="Red Hat Text"/>
                <a:sym typeface="Red Hat Text"/>
              </a:rPr>
              <a:t>Capgemini</a:t>
            </a:r>
            <a:endParaRPr sz="1000">
              <a:solidFill>
                <a:schemeClr val="dk1"/>
              </a:solidFill>
              <a:latin typeface="Red Hat Text"/>
              <a:ea typeface="Red Hat Text"/>
              <a:cs typeface="Red Hat Text"/>
              <a:sym typeface="Red Hat Text"/>
            </a:endParaRPr>
          </a:p>
          <a:p>
            <a:pPr marL="0" lvl="0" indent="0" algn="l" rtl="0">
              <a:lnSpc>
                <a:spcPct val="115000"/>
              </a:lnSpc>
              <a:spcBef>
                <a:spcPts val="1200"/>
              </a:spcBef>
              <a:spcAft>
                <a:spcPts val="0"/>
              </a:spcAft>
              <a:buClr>
                <a:schemeClr val="dk1"/>
              </a:buClr>
              <a:buSzPts val="1100"/>
              <a:buFont typeface="Arial"/>
              <a:buNone/>
            </a:pPr>
            <a:r>
              <a:rPr lang="en" sz="1000">
                <a:solidFill>
                  <a:schemeClr val="dk1"/>
                </a:solidFill>
                <a:latin typeface="Red Hat Display"/>
                <a:ea typeface="Red Hat Display"/>
                <a:cs typeface="Red Hat Display"/>
                <a:sym typeface="Red Hat Display"/>
              </a:rPr>
              <a:t>Airbus Helicopters, a division of Airbus and a leader in designing, manufacturing, and delivering helicopters, sought to expand the capabilities of its container platform to support new development features and data science needs. With help from technology partner Capgemini, the company upgraded from a virtualized Red Hat OpenShift Container Platform 3 environment to Red Hat OpenShift Platform Plus running on bare metal. The new security, compliance, application, and data management capabilities have helped Airbus Helicopters support processing of massive volumes of data, deploy applications faster, and complete cluster maintenance more efficiently.</a:t>
            </a:r>
            <a:endParaRPr sz="1000">
              <a:solidFill>
                <a:schemeClr val="dk1"/>
              </a:solidFill>
              <a:latin typeface="Red Hat Display"/>
              <a:ea typeface="Red Hat Display"/>
              <a:cs typeface="Red Hat Display"/>
              <a:sym typeface="Red Hat Display"/>
            </a:endParaRPr>
          </a:p>
          <a:p>
            <a:pPr marL="0" lvl="0" indent="0" algn="l" rtl="0">
              <a:lnSpc>
                <a:spcPct val="115000"/>
              </a:lnSpc>
              <a:spcBef>
                <a:spcPts val="1200"/>
              </a:spcBef>
              <a:spcAft>
                <a:spcPts val="0"/>
              </a:spcAft>
              <a:buClr>
                <a:schemeClr val="dk1"/>
              </a:buClr>
              <a:buSzPts val="1100"/>
              <a:buFont typeface="Arial"/>
              <a:buNone/>
            </a:pPr>
            <a:endParaRPr sz="1000">
              <a:solidFill>
                <a:schemeClr val="dk1"/>
              </a:solidFill>
              <a:latin typeface="Red Hat Display"/>
              <a:ea typeface="Red Hat Display"/>
              <a:cs typeface="Red Hat Display"/>
              <a:sym typeface="Red Hat Display"/>
            </a:endParaRPr>
          </a:p>
          <a:p>
            <a:pPr marL="0" lvl="0" indent="0" algn="l" rtl="0">
              <a:lnSpc>
                <a:spcPct val="115000"/>
              </a:lnSpc>
              <a:spcBef>
                <a:spcPts val="1200"/>
              </a:spcBef>
              <a:spcAft>
                <a:spcPts val="0"/>
              </a:spcAft>
              <a:buClr>
                <a:schemeClr val="dk1"/>
              </a:buClr>
              <a:buSzPts val="1100"/>
              <a:buFont typeface="Arial"/>
              <a:buNone/>
            </a:pPr>
            <a:endParaRPr sz="1000">
              <a:solidFill>
                <a:schemeClr val="dk1"/>
              </a:solidFill>
              <a:latin typeface="Red Hat Display"/>
              <a:ea typeface="Red Hat Display"/>
              <a:cs typeface="Red Hat Display"/>
              <a:sym typeface="Red Hat Display"/>
            </a:endParaRPr>
          </a:p>
          <a:p>
            <a:pPr marL="0" lvl="0" indent="0" algn="l" rtl="0">
              <a:lnSpc>
                <a:spcPct val="115000"/>
              </a:lnSpc>
              <a:spcBef>
                <a:spcPts val="1200"/>
              </a:spcBef>
              <a:spcAft>
                <a:spcPts val="0"/>
              </a:spcAft>
              <a:buClr>
                <a:schemeClr val="dk1"/>
              </a:buClr>
              <a:buSzPts val="1100"/>
              <a:buFont typeface="Arial"/>
              <a:buNone/>
            </a:pPr>
            <a:endParaRPr sz="1000">
              <a:solidFill>
                <a:srgbClr val="0A0851"/>
              </a:solidFill>
              <a:latin typeface="Red Hat Display"/>
              <a:ea typeface="Red Hat Display"/>
              <a:cs typeface="Red Hat Display"/>
              <a:sym typeface="Red Hat Display"/>
            </a:endParaRPr>
          </a:p>
          <a:p>
            <a:pPr marL="0" lvl="0" indent="0" algn="l" rtl="0">
              <a:spcBef>
                <a:spcPts val="0"/>
              </a:spcBef>
              <a:spcAft>
                <a:spcPts val="0"/>
              </a:spcAft>
              <a:buClr>
                <a:schemeClr val="dk1"/>
              </a:buClr>
              <a:buSzPts val="1100"/>
              <a:buFont typeface="Arial"/>
              <a:buNone/>
            </a:pPr>
            <a:endParaRPr sz="1000">
              <a:solidFill>
                <a:schemeClr val="dk1"/>
              </a:solidFill>
              <a:latin typeface="Red Hat Display"/>
              <a:ea typeface="Red Hat Display"/>
              <a:cs typeface="Red Hat Display"/>
              <a:sym typeface="Red Hat Display"/>
            </a:endParaRPr>
          </a:p>
          <a:p>
            <a:pPr marL="0" lvl="0" indent="0" algn="l" rtl="0">
              <a:lnSpc>
                <a:spcPct val="115000"/>
              </a:lnSpc>
              <a:spcBef>
                <a:spcPts val="1200"/>
              </a:spcBef>
              <a:spcAft>
                <a:spcPts val="1200"/>
              </a:spcAft>
              <a:buClr>
                <a:schemeClr val="dk1"/>
              </a:buClr>
              <a:buSzPts val="1100"/>
              <a:buFont typeface="Arial"/>
              <a:buNone/>
            </a:pPr>
            <a:endParaRPr sz="1000" b="1">
              <a:solidFill>
                <a:schemeClr val="dk1"/>
              </a:solidFill>
              <a:latin typeface="Red Hat Text"/>
              <a:ea typeface="Red Hat Text"/>
              <a:cs typeface="Red Hat Text"/>
              <a:sym typeface="Red Hat Text"/>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6"/>
        <p:cNvGrpSpPr/>
        <p:nvPr/>
      </p:nvGrpSpPr>
      <p:grpSpPr>
        <a:xfrm>
          <a:off x="0" y="0"/>
          <a:ext cx="0" cy="0"/>
          <a:chOff x="0" y="0"/>
          <a:chExt cx="0" cy="0"/>
        </a:xfrm>
      </p:grpSpPr>
      <p:sp>
        <p:nvSpPr>
          <p:cNvPr id="7887" name="Google Shape;7887;g1ff2ea7e3eb_0_15198:notes"/>
          <p:cNvSpPr>
            <a:spLocks noGrp="1" noRot="1" noChangeAspect="1"/>
          </p:cNvSpPr>
          <p:nvPr>
            <p:ph type="sldImg" idx="2"/>
          </p:nvPr>
        </p:nvSpPr>
        <p:spPr>
          <a:xfrm>
            <a:off x="381794"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88" name="Google Shape;7888;g1ff2ea7e3eb_0_15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1000" b="1">
                <a:latin typeface="Red Hat Display"/>
                <a:ea typeface="Red Hat Display"/>
                <a:cs typeface="Red Hat Display"/>
                <a:sym typeface="Red Hat Display"/>
              </a:rPr>
              <a:t>Software and services</a:t>
            </a:r>
            <a:endParaRPr/>
          </a:p>
          <a:p>
            <a:pPr marL="171450" lvl="0" indent="-171450" algn="l" rtl="0">
              <a:lnSpc>
                <a:spcPct val="100000"/>
              </a:lnSpc>
              <a:spcBef>
                <a:spcPts val="500"/>
              </a:spcBef>
              <a:spcAft>
                <a:spcPts val="0"/>
              </a:spcAft>
              <a:buSzPts val="1400"/>
              <a:buChar char="●"/>
            </a:pPr>
            <a:r>
              <a:rPr lang="en" sz="1000">
                <a:latin typeface="Red Hat Display"/>
                <a:ea typeface="Red Hat Display"/>
                <a:cs typeface="Red Hat Display"/>
                <a:sym typeface="Red Hat Display"/>
              </a:rPr>
              <a:t>Red Hat</a:t>
            </a:r>
            <a:r>
              <a:rPr lang="en" sz="1000" baseline="30000">
                <a:latin typeface="Red Hat Display"/>
                <a:ea typeface="Red Hat Display"/>
                <a:cs typeface="Red Hat Display"/>
                <a:sym typeface="Red Hat Display"/>
              </a:rPr>
              <a:t>®</a:t>
            </a:r>
            <a:r>
              <a:rPr lang="en" sz="1000">
                <a:latin typeface="Red Hat Display"/>
                <a:ea typeface="Red Hat Display"/>
                <a:cs typeface="Red Hat Display"/>
                <a:sym typeface="Red Hat Display"/>
              </a:rPr>
              <a:t> OpenShift</a:t>
            </a:r>
            <a:r>
              <a:rPr lang="en" sz="1000" baseline="30000">
                <a:latin typeface="Red Hat Display"/>
                <a:ea typeface="Red Hat Display"/>
                <a:cs typeface="Red Hat Display"/>
                <a:sym typeface="Red Hat Display"/>
              </a:rPr>
              <a:t>®</a:t>
            </a:r>
            <a:r>
              <a:rPr lang="en" sz="1000">
                <a:latin typeface="Red Hat Display"/>
                <a:ea typeface="Red Hat Display"/>
                <a:cs typeface="Red Hat Display"/>
                <a:sym typeface="Red Hat Display"/>
              </a:rPr>
              <a:t> Platform Plus, including Advanced Cluster Security (ACS)</a:t>
            </a:r>
            <a:endParaRPr/>
          </a:p>
          <a:p>
            <a:pPr marL="171450" lvl="0" indent="-171450" algn="l" rtl="0">
              <a:lnSpc>
                <a:spcPct val="100000"/>
              </a:lnSpc>
              <a:spcBef>
                <a:spcPts val="500"/>
              </a:spcBef>
              <a:spcAft>
                <a:spcPts val="0"/>
              </a:spcAft>
              <a:buSzPts val="1400"/>
              <a:buChar char="●"/>
            </a:pPr>
            <a:r>
              <a:rPr lang="en" sz="1000">
                <a:latin typeface="Red Hat Display"/>
                <a:ea typeface="Red Hat Display"/>
                <a:cs typeface="Red Hat Display"/>
                <a:sym typeface="Red Hat Display"/>
              </a:rPr>
              <a:t>Red Hat Technical Account Management</a:t>
            </a:r>
            <a:endParaRPr/>
          </a:p>
          <a:p>
            <a:pPr marL="171450" lvl="0" indent="-171450" algn="l" rtl="0">
              <a:lnSpc>
                <a:spcPct val="100000"/>
              </a:lnSpc>
              <a:spcBef>
                <a:spcPts val="500"/>
              </a:spcBef>
              <a:spcAft>
                <a:spcPts val="0"/>
              </a:spcAft>
              <a:buSzPts val="1400"/>
              <a:buChar char="●"/>
            </a:pPr>
            <a:r>
              <a:rPr lang="en" sz="1000">
                <a:latin typeface="Red Hat Display"/>
                <a:ea typeface="Red Hat Display"/>
                <a:cs typeface="Red Hat Display"/>
                <a:sym typeface="Red Hat Display"/>
              </a:rPr>
              <a:t>Red Hat Training</a:t>
            </a:r>
            <a:endParaRPr/>
          </a:p>
          <a:p>
            <a:pPr marL="139700" lvl="0" indent="0" algn="l" rtl="0">
              <a:lnSpc>
                <a:spcPct val="100000"/>
              </a:lnSpc>
              <a:spcBef>
                <a:spcPts val="500"/>
              </a:spcBef>
              <a:spcAft>
                <a:spcPts val="0"/>
              </a:spcAft>
              <a:buSzPts val="1400"/>
              <a:buNone/>
            </a:pPr>
            <a:endParaRPr sz="1000" i="0" u="none" strike="noStrike">
              <a:solidFill>
                <a:srgbClr val="000000"/>
              </a:solidFill>
              <a:latin typeface="Red Hat Text"/>
              <a:ea typeface="Red Hat Text"/>
              <a:cs typeface="Red Hat Text"/>
              <a:sym typeface="Red Hat Text"/>
            </a:endParaRPr>
          </a:p>
          <a:p>
            <a:pPr marL="139700" lvl="0" indent="0" algn="l" rtl="0">
              <a:lnSpc>
                <a:spcPct val="100000"/>
              </a:lnSpc>
              <a:spcBef>
                <a:spcPts val="0"/>
              </a:spcBef>
              <a:spcAft>
                <a:spcPts val="0"/>
              </a:spcAft>
              <a:buSzPts val="1400"/>
              <a:buNone/>
            </a:pPr>
            <a:r>
              <a:rPr lang="en" sz="1000" i="0" u="none" strike="noStrike">
                <a:solidFill>
                  <a:srgbClr val="57585A"/>
                </a:solidFill>
                <a:latin typeface="Red Hat Text"/>
                <a:ea typeface="Red Hat Text"/>
                <a:cs typeface="Red Hat Text"/>
                <a:sym typeface="Red Hat Text"/>
              </a:rPr>
              <a:t>Founded and headquartered in Germany, Infineon Technologies AG is a global semiconductor leader in power systems and IoT. Infineon drives decarbonization and digitalization with its products and solutions. The company has around 56,200 employees worldwide and generated revenue of about €14.2 billion in the 2022 fiscal year (ending 30 September). While further expanding the manufacturing capacities and continuing to grow in terms of revenue, it needed to ensure the performance and security of its processes. The company decided to switch to a container environment for the internal development of dedicated tools used in semiconductor development and production. Thanks to the enterprise-supported technologies and hands-on guidance from its Training and Technical Account Management programs, Red Hat proved to be a great partner to help Infineon speed up and simplify processes, while keeping proprietary information safe.</a:t>
            </a:r>
            <a:endParaRPr sz="1000">
              <a:latin typeface="Red Hat Text"/>
              <a:ea typeface="Red Hat Text"/>
              <a:cs typeface="Red Hat Text"/>
              <a:sym typeface="Red Hat Tex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9"/>
        <p:cNvGrpSpPr/>
        <p:nvPr/>
      </p:nvGrpSpPr>
      <p:grpSpPr>
        <a:xfrm>
          <a:off x="0" y="0"/>
          <a:ext cx="0" cy="0"/>
          <a:chOff x="0" y="0"/>
          <a:chExt cx="0" cy="0"/>
        </a:xfrm>
      </p:grpSpPr>
      <p:sp>
        <p:nvSpPr>
          <p:cNvPr id="6380" name="Google Shape;6380;g2d16d5d3878_3_2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1" name="Google Shape;6381;g2d16d5d3878_3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8"/>
        <p:cNvGrpSpPr/>
        <p:nvPr/>
      </p:nvGrpSpPr>
      <p:grpSpPr>
        <a:xfrm>
          <a:off x="0" y="0"/>
          <a:ext cx="0" cy="0"/>
          <a:chOff x="0" y="0"/>
          <a:chExt cx="0" cy="0"/>
        </a:xfrm>
      </p:grpSpPr>
      <p:sp>
        <p:nvSpPr>
          <p:cNvPr id="7899" name="Google Shape;7899;g1ff2ea7e3eb_0_17307:notes"/>
          <p:cNvSpPr>
            <a:spLocks noGrp="1" noRot="1" noChangeAspect="1"/>
          </p:cNvSpPr>
          <p:nvPr>
            <p:ph type="sldImg" idx="2"/>
          </p:nvPr>
        </p:nvSpPr>
        <p:spPr>
          <a:xfrm>
            <a:off x="381794"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00" name="Google Shape;7900;g1ff2ea7e3eb_0_173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solidFill>
                <a:srgbClr val="151515"/>
              </a:solidFill>
              <a:highlight>
                <a:srgbClr val="FFFFFF"/>
              </a:highlight>
              <a:latin typeface="Red Hat Text"/>
              <a:ea typeface="Red Hat Text"/>
              <a:cs typeface="Red Hat Text"/>
              <a:sym typeface="Red Hat Text"/>
            </a:endParaRPr>
          </a:p>
          <a:p>
            <a:pPr marL="0" lvl="0" indent="0" algn="l" rtl="0">
              <a:lnSpc>
                <a:spcPct val="100000"/>
              </a:lnSpc>
              <a:spcBef>
                <a:spcPts val="1400"/>
              </a:spcBef>
              <a:spcAft>
                <a:spcPts val="0"/>
              </a:spcAft>
              <a:buSzPts val="1400"/>
              <a:buNone/>
            </a:pPr>
            <a:endParaRPr>
              <a:latin typeface="Red Hat Text"/>
              <a:ea typeface="Red Hat Text"/>
              <a:cs typeface="Red Hat Text"/>
              <a:sym typeface="Red Hat Text"/>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9"/>
        <p:cNvGrpSpPr/>
        <p:nvPr/>
      </p:nvGrpSpPr>
      <p:grpSpPr>
        <a:xfrm>
          <a:off x="0" y="0"/>
          <a:ext cx="0" cy="0"/>
          <a:chOff x="0" y="0"/>
          <a:chExt cx="0" cy="0"/>
        </a:xfrm>
      </p:grpSpPr>
      <p:sp>
        <p:nvSpPr>
          <p:cNvPr id="7910" name="Google Shape;7910;g2d14cb670f2_0_27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1" name="Google Shape;7911;g2d14cb670f2_0_27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6"/>
        <p:cNvGrpSpPr/>
        <p:nvPr/>
      </p:nvGrpSpPr>
      <p:grpSpPr>
        <a:xfrm>
          <a:off x="0" y="0"/>
          <a:ext cx="0" cy="0"/>
          <a:chOff x="0" y="0"/>
          <a:chExt cx="0" cy="0"/>
        </a:xfrm>
      </p:grpSpPr>
      <p:sp>
        <p:nvSpPr>
          <p:cNvPr id="7917" name="Google Shape;7917;g2d14cb670f2_3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18" name="Google Shape;7918;g2d14cb670f2_3_5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500"/>
              </a:spcAft>
              <a:buClr>
                <a:schemeClr val="dk1"/>
              </a:buClr>
              <a:buSzPts val="1100"/>
              <a:buFont typeface="Arial"/>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7"/>
        <p:cNvGrpSpPr/>
        <p:nvPr/>
      </p:nvGrpSpPr>
      <p:grpSpPr>
        <a:xfrm>
          <a:off x="0" y="0"/>
          <a:ext cx="0" cy="0"/>
          <a:chOff x="0" y="0"/>
          <a:chExt cx="0" cy="0"/>
        </a:xfrm>
      </p:grpSpPr>
      <p:sp>
        <p:nvSpPr>
          <p:cNvPr id="7928" name="Google Shape;7928;g2d14cb670f2_3_1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29" name="Google Shape;7929;g2d14cb670f2_3_15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500"/>
              </a:spcAft>
              <a:buClr>
                <a:schemeClr val="dk1"/>
              </a:buClr>
              <a:buSzPts val="1100"/>
              <a:buFont typeface="Arial"/>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8"/>
        <p:cNvGrpSpPr/>
        <p:nvPr/>
      </p:nvGrpSpPr>
      <p:grpSpPr>
        <a:xfrm>
          <a:off x="0" y="0"/>
          <a:ext cx="0" cy="0"/>
          <a:chOff x="0" y="0"/>
          <a:chExt cx="0" cy="0"/>
        </a:xfrm>
      </p:grpSpPr>
      <p:sp>
        <p:nvSpPr>
          <p:cNvPr id="7939" name="Google Shape;7939;g2d14cb670f2_3_2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40" name="Google Shape;7940;g2d14cb670f2_3_25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latin typeface="Red Hat Text"/>
              <a:ea typeface="Red Hat Text"/>
              <a:cs typeface="Red Hat Text"/>
              <a:sym typeface="Red Hat Text"/>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9"/>
        <p:cNvGrpSpPr/>
        <p:nvPr/>
      </p:nvGrpSpPr>
      <p:grpSpPr>
        <a:xfrm>
          <a:off x="0" y="0"/>
          <a:ext cx="0" cy="0"/>
          <a:chOff x="0" y="0"/>
          <a:chExt cx="0" cy="0"/>
        </a:xfrm>
      </p:grpSpPr>
      <p:sp>
        <p:nvSpPr>
          <p:cNvPr id="7950" name="Google Shape;7950;g2d14cb670f2_3_3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51" name="Google Shape;7951;g2d14cb670f2_3_36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sz="1450">
              <a:solidFill>
                <a:srgbClr val="231F20"/>
              </a:solidFill>
              <a:highlight>
                <a:srgbClr val="FFFFFF"/>
              </a:highlight>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0"/>
        <p:cNvGrpSpPr/>
        <p:nvPr/>
      </p:nvGrpSpPr>
      <p:grpSpPr>
        <a:xfrm>
          <a:off x="0" y="0"/>
          <a:ext cx="0" cy="0"/>
          <a:chOff x="0" y="0"/>
          <a:chExt cx="0" cy="0"/>
        </a:xfrm>
      </p:grpSpPr>
      <p:sp>
        <p:nvSpPr>
          <p:cNvPr id="7961" name="Google Shape;7961;g2d14cb670f2_3_46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62" name="Google Shape;7962;g2d14cb670f2_3_46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r>
              <a:rPr lang="en">
                <a:latin typeface="Red Hat Text"/>
                <a:ea typeface="Red Hat Text"/>
                <a:cs typeface="Red Hat Text"/>
                <a:sym typeface="Red Hat Text"/>
              </a:rPr>
              <a:t>Additional news with Mavenir and Red Hat</a:t>
            </a:r>
            <a:endParaRPr>
              <a:latin typeface="Red Hat Text"/>
              <a:ea typeface="Red Hat Text"/>
              <a:cs typeface="Red Hat Text"/>
              <a:sym typeface="Red Hat Text"/>
            </a:endParaRPr>
          </a:p>
          <a:p>
            <a:pPr marL="596900" lvl="0" indent="-298450" algn="l" rtl="0">
              <a:lnSpc>
                <a:spcPct val="115000"/>
              </a:lnSpc>
              <a:spcBef>
                <a:spcPts val="0"/>
              </a:spcBef>
              <a:spcAft>
                <a:spcPts val="0"/>
              </a:spcAft>
              <a:buClr>
                <a:schemeClr val="dk1"/>
              </a:buClr>
              <a:buSzPts val="1100"/>
              <a:buFont typeface="Red Hat Text"/>
              <a:buChar char="●"/>
            </a:pPr>
            <a:r>
              <a:rPr lang="en" u="sng">
                <a:solidFill>
                  <a:srgbClr val="1155CC"/>
                </a:solidFill>
                <a:highlight>
                  <a:srgbClr val="FFFFFF"/>
                </a:highlight>
                <a:latin typeface="Red Hat Text"/>
                <a:ea typeface="Red Hat Text"/>
                <a:cs typeface="Red Hat Text"/>
                <a:sym typeface="Red Hat Text"/>
                <a:hlinkClick r:id="rId3">
                  <a:extLst>
                    <a:ext uri="{A12FA001-AC4F-418D-AE19-62706E023703}">
                      <ahyp:hlinkClr xmlns:ahyp="http://schemas.microsoft.com/office/drawing/2018/hyperlinkcolor" val="tx"/>
                    </a:ext>
                  </a:extLst>
                </a:hlinkClick>
              </a:rPr>
              <a:t>Mavenir Introduces Open vRAN Containerized Solution for Hybrid and Multi-Cloud Deployment with Red Hat</a:t>
            </a:r>
            <a:r>
              <a:rPr lang="en">
                <a:solidFill>
                  <a:schemeClr val="dk1"/>
                </a:solidFill>
                <a:highlight>
                  <a:srgbClr val="FFFFFF"/>
                </a:highlight>
                <a:latin typeface="Red Hat Text"/>
                <a:ea typeface="Red Hat Text"/>
                <a:cs typeface="Red Hat Text"/>
                <a:sym typeface="Red Hat Text"/>
              </a:rPr>
              <a:t> </a:t>
            </a:r>
            <a:endParaRPr>
              <a:solidFill>
                <a:schemeClr val="dk1"/>
              </a:solidFill>
              <a:highlight>
                <a:srgbClr val="FFFFFF"/>
              </a:highlight>
              <a:latin typeface="Red Hat Text"/>
              <a:ea typeface="Red Hat Text"/>
              <a:cs typeface="Red Hat Text"/>
              <a:sym typeface="Red Hat Text"/>
            </a:endParaRPr>
          </a:p>
          <a:p>
            <a:pPr marL="596900" lvl="0" indent="-298450" algn="l" rtl="0">
              <a:lnSpc>
                <a:spcPct val="115000"/>
              </a:lnSpc>
              <a:spcBef>
                <a:spcPts val="0"/>
              </a:spcBef>
              <a:spcAft>
                <a:spcPts val="0"/>
              </a:spcAft>
              <a:buClr>
                <a:schemeClr val="dk1"/>
              </a:buClr>
              <a:buSzPts val="1100"/>
              <a:buFont typeface="Red Hat Text"/>
              <a:buChar char="●"/>
            </a:pPr>
            <a:r>
              <a:rPr lang="en" u="sng">
                <a:solidFill>
                  <a:srgbClr val="1155CC"/>
                </a:solidFill>
                <a:highlight>
                  <a:srgbClr val="FFFFFF"/>
                </a:highlight>
                <a:latin typeface="Red Hat Text"/>
                <a:ea typeface="Red Hat Text"/>
                <a:cs typeface="Red Hat Text"/>
                <a:sym typeface="Red Hat Text"/>
                <a:hlinkClick r:id="rId4">
                  <a:extLst>
                    <a:ext uri="{A12FA001-AC4F-418D-AE19-62706E023703}">
                      <ahyp:hlinkClr xmlns:ahyp="http://schemas.microsoft.com/office/drawing/2018/hyperlinkcolor" val="tx"/>
                    </a:ext>
                  </a:extLst>
                </a:hlinkClick>
              </a:rPr>
              <a:t>Mavenir Introduces Converged Packet Core Solution for Hybrid and Multi-Cloud Deployment with Red Hat</a:t>
            </a:r>
            <a:endParaRPr u="sng">
              <a:solidFill>
                <a:srgbClr val="1155CC"/>
              </a:solidFill>
              <a:highlight>
                <a:srgbClr val="FFFFFF"/>
              </a:highlight>
              <a:latin typeface="Red Hat Text"/>
              <a:ea typeface="Red Hat Text"/>
              <a:cs typeface="Red Hat Text"/>
              <a:sym typeface="Red Hat Text"/>
            </a:endParaRPr>
          </a:p>
          <a:p>
            <a:pPr marL="139700" lvl="0" indent="0" algn="l" rtl="0">
              <a:lnSpc>
                <a:spcPct val="100000"/>
              </a:lnSpc>
              <a:spcBef>
                <a:spcPts val="0"/>
              </a:spcBef>
              <a:spcAft>
                <a:spcPts val="0"/>
              </a:spcAft>
              <a:buSzPts val="1400"/>
              <a:buNone/>
            </a:pPr>
            <a:endParaRPr>
              <a:latin typeface="Red Hat Text"/>
              <a:ea typeface="Red Hat Text"/>
              <a:cs typeface="Red Hat Text"/>
              <a:sym typeface="Red Hat Text"/>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1"/>
        <p:cNvGrpSpPr/>
        <p:nvPr/>
      </p:nvGrpSpPr>
      <p:grpSpPr>
        <a:xfrm>
          <a:off x="0" y="0"/>
          <a:ext cx="0" cy="0"/>
          <a:chOff x="0" y="0"/>
          <a:chExt cx="0" cy="0"/>
        </a:xfrm>
      </p:grpSpPr>
      <p:sp>
        <p:nvSpPr>
          <p:cNvPr id="7972" name="Google Shape;7972;g2d14cb670f2_3_5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73" name="Google Shape;7973;g2d14cb670f2_3_56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sz="1000">
              <a:latin typeface="Red Hat Text"/>
              <a:ea typeface="Red Hat Text"/>
              <a:cs typeface="Red Hat Text"/>
              <a:sym typeface="Red Hat Text"/>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2"/>
        <p:cNvGrpSpPr/>
        <p:nvPr/>
      </p:nvGrpSpPr>
      <p:grpSpPr>
        <a:xfrm>
          <a:off x="0" y="0"/>
          <a:ext cx="0" cy="0"/>
          <a:chOff x="0" y="0"/>
          <a:chExt cx="0" cy="0"/>
        </a:xfrm>
      </p:grpSpPr>
      <p:sp>
        <p:nvSpPr>
          <p:cNvPr id="7983" name="Google Shape;7983;g2d14cb670f2_0_23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4" name="Google Shape;7984;g2d14cb670f2_0_2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9"/>
        <p:cNvGrpSpPr/>
        <p:nvPr/>
      </p:nvGrpSpPr>
      <p:grpSpPr>
        <a:xfrm>
          <a:off x="0" y="0"/>
          <a:ext cx="0" cy="0"/>
          <a:chOff x="0" y="0"/>
          <a:chExt cx="0" cy="0"/>
        </a:xfrm>
      </p:grpSpPr>
      <p:sp>
        <p:nvSpPr>
          <p:cNvPr id="7990" name="Google Shape;7990;g2f2d7d19981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1" name="Google Shape;7991;g2f2d7d19981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Master" Target="../slideMasters/slideMaster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Master" Target="../slideMasters/slideMaster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Master" Target="../slideMasters/slideMaster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4.png"/><Relationship Id="rId1" Type="http://schemas.openxmlformats.org/officeDocument/2006/relationships/slideMaster" Target="../slideMasters/slideMaster5.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6.png"/><Relationship Id="rId1" Type="http://schemas.openxmlformats.org/officeDocument/2006/relationships/slideMaster" Target="../slideMasters/slideMaster5.xml"/></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4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4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4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45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Master" Target="../slideMasters/slideMaster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4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8.png"/><Relationship Id="rId1" Type="http://schemas.openxmlformats.org/officeDocument/2006/relationships/slideMaster" Target="../slideMasters/slideMaster6.xml"/></Relationships>
</file>

<file path=ppt/slideLayouts/_rels/slideLayout45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Master" Target="../slideMasters/slideMaster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4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45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49.png"/><Relationship Id="rId1" Type="http://schemas.openxmlformats.org/officeDocument/2006/relationships/slideMaster" Target="../slideMasters/slideMaster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50.png"/></Relationships>
</file>

<file path=ppt/slideLayouts/_rels/slideLayout4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4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2.png"/><Relationship Id="rId1" Type="http://schemas.openxmlformats.org/officeDocument/2006/relationships/slideMaster" Target="../slideMasters/slideMaster6.xml"/></Relationships>
</file>

<file path=ppt/slideLayouts/_rels/slideLayout4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2.png"/><Relationship Id="rId1" Type="http://schemas.openxmlformats.org/officeDocument/2006/relationships/slideMaster" Target="../slideMasters/slideMaster6.xml"/></Relationships>
</file>

<file path=ppt/slideLayouts/_rels/slideLayout4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3.png"/><Relationship Id="rId1" Type="http://schemas.openxmlformats.org/officeDocument/2006/relationships/slideMaster" Target="../slideMasters/slideMaster6.xml"/></Relationships>
</file>

<file path=ppt/slideLayouts/_rels/slideLayout4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3.png"/><Relationship Id="rId1" Type="http://schemas.openxmlformats.org/officeDocument/2006/relationships/slideMaster" Target="../slideMasters/slideMaster6.xml"/></Relationships>
</file>

<file path=ppt/slideLayouts/_rels/slideLayout4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4.png"/><Relationship Id="rId1" Type="http://schemas.openxmlformats.org/officeDocument/2006/relationships/slideMaster" Target="../slideMasters/slideMaster6.xml"/></Relationships>
</file>

<file path=ppt/slideLayouts/_rels/slideLayout4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4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7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7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7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7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7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8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8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8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8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8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8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8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8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9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9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9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9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9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9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49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9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9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50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5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5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5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5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5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5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5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5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5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5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5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5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5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5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5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5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5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5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5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5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5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5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5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5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55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5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5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5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56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5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56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56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56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56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56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57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57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57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5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8.xml"/></Relationships>
</file>

<file path=ppt/slideLayouts/_rels/slideLayout57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57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57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57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57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5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58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Master" Target="../slideMasters/slideMaster9.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Layouts/_rels/slideLayout5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8.png"/><Relationship Id="rId1" Type="http://schemas.openxmlformats.org/officeDocument/2006/relationships/slideMaster" Target="../slideMasters/slideMaster9.xml"/></Relationships>
</file>

<file path=ppt/slideLayouts/_rels/slideLayout58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4.png"/><Relationship Id="rId2" Type="http://schemas.openxmlformats.org/officeDocument/2006/relationships/image" Target="../media/image48.png"/><Relationship Id="rId1" Type="http://schemas.openxmlformats.org/officeDocument/2006/relationships/slideMaster" Target="../slideMasters/slideMaster9.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Layouts/_rels/slideLayout5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9.png"/><Relationship Id="rId1" Type="http://schemas.openxmlformats.org/officeDocument/2006/relationships/slideMaster" Target="../slideMasters/slideMaster9.xml"/></Relationships>
</file>

<file path=ppt/slideLayouts/_rels/slideLayout58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1.png"/><Relationship Id="rId2" Type="http://schemas.openxmlformats.org/officeDocument/2006/relationships/image" Target="../media/image49.png"/><Relationship Id="rId1" Type="http://schemas.openxmlformats.org/officeDocument/2006/relationships/slideMaster" Target="../slideMasters/slideMaster9.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Layouts/_rels/slideLayout58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1.png"/><Relationship Id="rId1" Type="http://schemas.openxmlformats.org/officeDocument/2006/relationships/slideMaster" Target="../slideMasters/slideMaster9.xml"/></Relationships>
</file>

<file path=ppt/slideLayouts/_rels/slideLayout58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2.png"/><Relationship Id="rId1" Type="http://schemas.openxmlformats.org/officeDocument/2006/relationships/slideMaster" Target="../slideMasters/slideMaster9.xml"/></Relationships>
</file>

<file path=ppt/slideLayouts/_rels/slideLayout58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3.png"/><Relationship Id="rId1" Type="http://schemas.openxmlformats.org/officeDocument/2006/relationships/slideMaster" Target="../slideMasters/slideMaster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4.png"/><Relationship Id="rId1" Type="http://schemas.openxmlformats.org/officeDocument/2006/relationships/slideMaster" Target="../slideMasters/slideMaster9.xml"/></Relationships>
</file>

<file path=ppt/slideLayouts/_rels/slideLayout59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59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59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59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59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59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59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59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59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60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60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60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60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60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60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60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60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60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61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6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6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6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6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6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6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6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6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6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6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Master" Target="../slideMasters/slideMaster10.xml"/><Relationship Id="rId4" Type="http://schemas.openxmlformats.org/officeDocument/2006/relationships/image" Target="../media/image2.png"/></Relationships>
</file>

<file path=ppt/slideLayouts/_rels/slideLayout62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Master" Target="../slideMasters/slideMaster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6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8.png"/><Relationship Id="rId1" Type="http://schemas.openxmlformats.org/officeDocument/2006/relationships/slideMaster" Target="../slideMasters/slideMaster10.xml"/><Relationship Id="rId4" Type="http://schemas.openxmlformats.org/officeDocument/2006/relationships/image" Target="../media/image68.png"/></Relationships>
</file>

<file path=ppt/slideLayouts/_rels/slideLayout62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69.png"/><Relationship Id="rId7" Type="http://schemas.openxmlformats.org/officeDocument/2006/relationships/image" Target="../media/image5.png"/><Relationship Id="rId2" Type="http://schemas.openxmlformats.org/officeDocument/2006/relationships/image" Target="../media/image48.png"/><Relationship Id="rId1" Type="http://schemas.openxmlformats.org/officeDocument/2006/relationships/slideMaster" Target="../slideMasters/slideMaster1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6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49.png"/><Relationship Id="rId1" Type="http://schemas.openxmlformats.org/officeDocument/2006/relationships/slideMaster" Target="../slideMasters/slideMaster10.xml"/><Relationship Id="rId4" Type="http://schemas.openxmlformats.org/officeDocument/2006/relationships/image" Target="../media/image2.png"/></Relationships>
</file>

<file path=ppt/slideLayouts/_rels/slideLayout62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49.png"/><Relationship Id="rId1" Type="http://schemas.openxmlformats.org/officeDocument/2006/relationships/slideMaster" Target="../slideMasters/slideMaster1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50.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49.png"/><Relationship Id="rId1" Type="http://schemas.openxmlformats.org/officeDocument/2006/relationships/slideMaster" Target="../slideMasters/slideMaster10.xml"/><Relationship Id="rId4" Type="http://schemas.openxmlformats.org/officeDocument/2006/relationships/image" Target="../media/image2.png"/></Relationships>
</file>

<file path=ppt/slideLayouts/_rels/slideLayout63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49.png"/><Relationship Id="rId1" Type="http://schemas.openxmlformats.org/officeDocument/2006/relationships/slideMaster" Target="../slideMasters/slideMaster1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50.png"/></Relationships>
</file>

<file path=ppt/slideLayouts/_rels/slideLayout6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6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1.png"/><Relationship Id="rId1" Type="http://schemas.openxmlformats.org/officeDocument/2006/relationships/slideMaster" Target="../slideMasters/slideMaster10.xml"/></Relationships>
</file>

<file path=ppt/slideLayouts/_rels/slideLayout6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2.png"/><Relationship Id="rId1" Type="http://schemas.openxmlformats.org/officeDocument/2006/relationships/slideMaster" Target="../slideMasters/slideMaster10.xml"/></Relationships>
</file>

<file path=ppt/slideLayouts/_rels/slideLayout6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2.png"/><Relationship Id="rId1" Type="http://schemas.openxmlformats.org/officeDocument/2006/relationships/slideMaster" Target="../slideMasters/slideMaster10.xml"/></Relationships>
</file>

<file path=ppt/slideLayouts/_rels/slideLayout6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3.png"/><Relationship Id="rId1" Type="http://schemas.openxmlformats.org/officeDocument/2006/relationships/slideMaster" Target="../slideMasters/slideMaster10.xml"/></Relationships>
</file>

<file path=ppt/slideLayouts/_rels/slideLayout6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3.png"/><Relationship Id="rId1" Type="http://schemas.openxmlformats.org/officeDocument/2006/relationships/slideMaster" Target="../slideMasters/slideMaster10.xml"/></Relationships>
</file>

<file path=ppt/slideLayouts/_rels/slideLayout6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4.png"/><Relationship Id="rId1" Type="http://schemas.openxmlformats.org/officeDocument/2006/relationships/slideMaster" Target="../slideMasters/slideMaster10.xml"/><Relationship Id="rId5" Type="http://schemas.openxmlformats.org/officeDocument/2006/relationships/image" Target="../media/image73.png"/><Relationship Id="rId4" Type="http://schemas.openxmlformats.org/officeDocument/2006/relationships/image" Target="../media/image72.png"/></Relationships>
</file>

<file path=ppt/slideLayouts/_rels/slideLayout6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4.png"/><Relationship Id="rId1" Type="http://schemas.openxmlformats.org/officeDocument/2006/relationships/slideMaster" Target="../slideMasters/slideMaster10.xml"/><Relationship Id="rId5" Type="http://schemas.openxmlformats.org/officeDocument/2006/relationships/image" Target="../media/image69.png"/><Relationship Id="rId4" Type="http://schemas.openxmlformats.org/officeDocument/2006/relationships/image" Target="../media/image7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4.png"/><Relationship Id="rId1" Type="http://schemas.openxmlformats.org/officeDocument/2006/relationships/slideMaster" Target="../slideMasters/slideMaster10.xml"/><Relationship Id="rId5" Type="http://schemas.openxmlformats.org/officeDocument/2006/relationships/image" Target="../media/image74.png"/><Relationship Id="rId4" Type="http://schemas.openxmlformats.org/officeDocument/2006/relationships/image" Target="../media/image72.png"/></Relationships>
</file>

<file path=ppt/slideLayouts/_rels/slideLayout6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4.png"/><Relationship Id="rId1" Type="http://schemas.openxmlformats.org/officeDocument/2006/relationships/slideMaster" Target="../slideMasters/slideMaster10.xml"/><Relationship Id="rId4" Type="http://schemas.openxmlformats.org/officeDocument/2006/relationships/image" Target="../media/image72.png"/></Relationships>
</file>

<file path=ppt/slideLayouts/_rels/slideLayout6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6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6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6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6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6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6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6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6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6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6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6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6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6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65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6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6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6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6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6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6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66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66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66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66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66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6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67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67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6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67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6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Master" Target="../slideMasters/slideMaster10.xml"/><Relationship Id="rId5" Type="http://schemas.openxmlformats.org/officeDocument/2006/relationships/image" Target="../media/image77.png"/><Relationship Id="rId4" Type="http://schemas.openxmlformats.org/officeDocument/2006/relationships/image" Target="../media/image9.png"/></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67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10.xml"/></Relationships>
</file>

<file path=ppt/slideLayouts/_rels/slideLayout68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68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68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6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10.xml"/></Relationships>
</file>

<file path=ppt/slideLayouts/_rels/slideLayout68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68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6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heme 1 titl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p:nvPr/>
        </p:nvSpPr>
        <p:spPr>
          <a:xfrm>
            <a:off x="8877225" y="5878875"/>
            <a:ext cx="33147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subTitle" idx="1"/>
          </p:nvPr>
        </p:nvSpPr>
        <p:spPr>
          <a:xfrm>
            <a:off x="2083725" y="3521825"/>
            <a:ext cx="7533300" cy="914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1" name="Google Shape;11;p2"/>
          <p:cNvSpPr txBox="1">
            <a:spLocks noGrp="1"/>
          </p:cNvSpPr>
          <p:nvPr>
            <p:ph type="title"/>
          </p:nvPr>
        </p:nvSpPr>
        <p:spPr>
          <a:xfrm>
            <a:off x="2083875" y="1743625"/>
            <a:ext cx="7533300" cy="16002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4600">
                <a:solidFill>
                  <a:schemeClr val="lt1"/>
                </a:solidFill>
              </a:defRPr>
            </a:lvl2pPr>
            <a:lvl3pPr lvl="2" rtl="0">
              <a:lnSpc>
                <a:spcPct val="105000"/>
              </a:lnSpc>
              <a:spcBef>
                <a:spcPts val="0"/>
              </a:spcBef>
              <a:spcAft>
                <a:spcPts val="0"/>
              </a:spcAft>
              <a:buNone/>
              <a:defRPr sz="4600">
                <a:solidFill>
                  <a:schemeClr val="lt1"/>
                </a:solidFill>
              </a:defRPr>
            </a:lvl3pPr>
            <a:lvl4pPr lvl="3" rtl="0">
              <a:lnSpc>
                <a:spcPct val="105000"/>
              </a:lnSpc>
              <a:spcBef>
                <a:spcPts val="0"/>
              </a:spcBef>
              <a:spcAft>
                <a:spcPts val="0"/>
              </a:spcAft>
              <a:buNone/>
              <a:defRPr sz="4600">
                <a:solidFill>
                  <a:schemeClr val="lt1"/>
                </a:solidFill>
              </a:defRPr>
            </a:lvl4pPr>
            <a:lvl5pPr lvl="4" rtl="0">
              <a:lnSpc>
                <a:spcPct val="105000"/>
              </a:lnSpc>
              <a:spcBef>
                <a:spcPts val="0"/>
              </a:spcBef>
              <a:spcAft>
                <a:spcPts val="0"/>
              </a:spcAft>
              <a:buNone/>
              <a:defRPr sz="4600">
                <a:solidFill>
                  <a:schemeClr val="lt1"/>
                </a:solidFill>
              </a:defRPr>
            </a:lvl5pPr>
            <a:lvl6pPr lvl="5" rtl="0">
              <a:lnSpc>
                <a:spcPct val="105000"/>
              </a:lnSpc>
              <a:spcBef>
                <a:spcPts val="0"/>
              </a:spcBef>
              <a:spcAft>
                <a:spcPts val="0"/>
              </a:spcAft>
              <a:buNone/>
              <a:defRPr sz="4600">
                <a:solidFill>
                  <a:schemeClr val="lt1"/>
                </a:solidFill>
              </a:defRPr>
            </a:lvl6pPr>
            <a:lvl7pPr lvl="6" rtl="0">
              <a:lnSpc>
                <a:spcPct val="105000"/>
              </a:lnSpc>
              <a:spcBef>
                <a:spcPts val="0"/>
              </a:spcBef>
              <a:spcAft>
                <a:spcPts val="0"/>
              </a:spcAft>
              <a:buNone/>
              <a:defRPr sz="4600">
                <a:solidFill>
                  <a:schemeClr val="lt1"/>
                </a:solidFill>
              </a:defRPr>
            </a:lvl7pPr>
            <a:lvl8pPr lvl="7" rtl="0">
              <a:lnSpc>
                <a:spcPct val="105000"/>
              </a:lnSpc>
              <a:spcBef>
                <a:spcPts val="0"/>
              </a:spcBef>
              <a:spcAft>
                <a:spcPts val="0"/>
              </a:spcAft>
              <a:buNone/>
              <a:defRPr sz="4600">
                <a:solidFill>
                  <a:schemeClr val="lt1"/>
                </a:solidFill>
              </a:defRPr>
            </a:lvl8pPr>
            <a:lvl9pPr lvl="8" rtl="0">
              <a:lnSpc>
                <a:spcPct val="105000"/>
              </a:lnSpc>
              <a:spcBef>
                <a:spcPts val="0"/>
              </a:spcBef>
              <a:spcAft>
                <a:spcPts val="0"/>
              </a:spcAft>
              <a:buNone/>
              <a:defRPr sz="4600">
                <a:solidFill>
                  <a:schemeClr val="lt1"/>
                </a:solidFill>
              </a:defRPr>
            </a:lvl9pPr>
          </a:lstStyle>
          <a:p>
            <a:endParaRPr/>
          </a:p>
        </p:txBody>
      </p:sp>
      <p:sp>
        <p:nvSpPr>
          <p:cNvPr id="12" name="Google Shape;12;p2"/>
          <p:cNvSpPr txBox="1">
            <a:spLocks noGrp="1"/>
          </p:cNvSpPr>
          <p:nvPr>
            <p:ph type="subTitle" idx="2"/>
          </p:nvPr>
        </p:nvSpPr>
        <p:spPr>
          <a:xfrm>
            <a:off x="2083725" y="4605500"/>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9pPr>
          </a:lstStyle>
          <a:p>
            <a:endParaRPr/>
          </a:p>
        </p:txBody>
      </p:sp>
      <p:sp>
        <p:nvSpPr>
          <p:cNvPr id="13" name="Google Shape;13;p2"/>
          <p:cNvSpPr txBox="1">
            <a:spLocks noGrp="1"/>
          </p:cNvSpPr>
          <p:nvPr>
            <p:ph type="subTitle" idx="3"/>
          </p:nvPr>
        </p:nvSpPr>
        <p:spPr>
          <a:xfrm>
            <a:off x="4471850" y="4605500"/>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9pPr>
          </a:lstStyle>
          <a:p>
            <a:endParaRPr/>
          </a:p>
        </p:txBody>
      </p:sp>
      <p:pic>
        <p:nvPicPr>
          <p:cNvPr id="14" name="Google Shape;14;p2"/>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5" name="Google Shape;15;p2"/>
          <p:cNvCxnSpPr/>
          <p:nvPr/>
        </p:nvCxnSpPr>
        <p:spPr>
          <a:xfrm rot="10800000">
            <a:off x="447767"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16" name="Google Shape;16;p2"/>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eme 2 divider C">
  <p:cSld name="CUSTOM_2_1_1">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Google Shape;98;p11"/>
          <p:cNvSpPr txBox="1">
            <a:spLocks noGrp="1"/>
          </p:cNvSpPr>
          <p:nvPr>
            <p:ph type="title"/>
          </p:nvPr>
        </p:nvSpPr>
        <p:spPr>
          <a:xfrm>
            <a:off x="447775" y="1084561"/>
            <a:ext cx="6825000" cy="2105100"/>
          </a:xfrm>
          <a:prstGeom prst="rect">
            <a:avLst/>
          </a:prstGeom>
        </p:spPr>
        <p:txBody>
          <a:bodyPr spcFirstLastPara="1" wrap="square" lIns="438900" tIns="91425" rIns="91425" bIns="91425" anchor="t" anchorCtr="0">
            <a:noAutofit/>
          </a:bodyPr>
          <a:lstStyle>
            <a:lvl1pPr lvl="0" rtl="0">
              <a:spcBef>
                <a:spcPts val="0"/>
              </a:spcBef>
              <a:spcAft>
                <a:spcPts val="0"/>
              </a:spcAft>
              <a:buNone/>
              <a:defRPr sz="4800">
                <a:solidFill>
                  <a:schemeClr val="accent1"/>
                </a:solidFill>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a:endParaRPr/>
          </a:p>
        </p:txBody>
      </p:sp>
      <p:cxnSp>
        <p:nvCxnSpPr>
          <p:cNvPr id="99" name="Google Shape;99;p11"/>
          <p:cNvCxnSpPr/>
          <p:nvPr/>
        </p:nvCxnSpPr>
        <p:spPr>
          <a:xfrm rot="10800000">
            <a:off x="447767" y="6401400"/>
            <a:ext cx="0" cy="456600"/>
          </a:xfrm>
          <a:prstGeom prst="straightConnector1">
            <a:avLst/>
          </a:prstGeom>
          <a:noFill/>
          <a:ln w="9525" cap="flat" cmpd="sng">
            <a:solidFill>
              <a:srgbClr val="EE0000"/>
            </a:solidFill>
            <a:prstDash val="solid"/>
            <a:round/>
            <a:headEnd type="none" w="med" len="med"/>
            <a:tailEnd type="none" w="med" len="med"/>
          </a:ln>
        </p:spPr>
      </p:cxnSp>
      <p:cxnSp>
        <p:nvCxnSpPr>
          <p:cNvPr id="100" name="Google Shape;100;p11"/>
          <p:cNvCxnSpPr/>
          <p:nvPr/>
        </p:nvCxnSpPr>
        <p:spPr>
          <a:xfrm rot="10800000">
            <a:off x="447775" y="100"/>
            <a:ext cx="0" cy="886500"/>
          </a:xfrm>
          <a:prstGeom prst="straightConnector1">
            <a:avLst/>
          </a:prstGeom>
          <a:noFill/>
          <a:ln w="9525" cap="flat" cmpd="sng">
            <a:solidFill>
              <a:srgbClr val="EE0000"/>
            </a:solidFill>
            <a:prstDash val="solid"/>
            <a:round/>
            <a:headEnd type="none" w="med" len="med"/>
            <a:tailEnd type="none" w="med" len="med"/>
          </a:ln>
        </p:spPr>
      </p:cxnSp>
      <p:sp>
        <p:nvSpPr>
          <p:cNvPr id="101" name="Google Shape;101;p11"/>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a:endParaRPr/>
          </a:p>
        </p:txBody>
      </p:sp>
      <p:sp>
        <p:nvSpPr>
          <p:cNvPr id="102" name="Google Shape;102;p11"/>
          <p:cNvSpPr txBox="1">
            <a:spLocks noGrp="1"/>
          </p:cNvSpPr>
          <p:nvPr>
            <p:ph type="subTitle" idx="2"/>
          </p:nvPr>
        </p:nvSpPr>
        <p:spPr>
          <a:xfrm>
            <a:off x="9480050" y="1743719"/>
            <a:ext cx="2124300" cy="3309000"/>
          </a:xfrm>
          <a:prstGeom prst="rect">
            <a:avLst/>
          </a:prstGeom>
        </p:spPr>
        <p:txBody>
          <a:bodyPr spcFirstLastPara="1" wrap="square" lIns="0" tIns="0" rIns="0" bIns="0" anchor="t" anchorCtr="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a:endParaRPr/>
          </a:p>
        </p:txBody>
      </p:sp>
      <p:pic>
        <p:nvPicPr>
          <p:cNvPr id="103" name="Google Shape;103;p11"/>
          <p:cNvPicPr preferRelativeResize="0"/>
          <p:nvPr/>
        </p:nvPicPr>
        <p:blipFill rotWithShape="1">
          <a:blip r:embed="rId3">
            <a:alphaModFix/>
          </a:blip>
          <a:srcRect t="327" b="317"/>
          <a:stretch/>
        </p:blipFill>
        <p:spPr>
          <a:xfrm>
            <a:off x="10711279" y="6313250"/>
            <a:ext cx="975850" cy="228121"/>
          </a:xfrm>
          <a:prstGeom prst="rect">
            <a:avLst/>
          </a:prstGeom>
          <a:noFill/>
          <a:ln>
            <a:noFill/>
          </a:ln>
        </p:spPr>
      </p:pic>
      <p:sp>
        <p:nvSpPr>
          <p:cNvPr id="104" name="Google Shape;104;p11"/>
          <p:cNvSpPr txBox="1">
            <a:spLocks noGrp="1"/>
          </p:cNvSpPr>
          <p:nvPr>
            <p:ph type="subTitle" idx="3"/>
          </p:nvPr>
        </p:nvSpPr>
        <p:spPr>
          <a:xfrm>
            <a:off x="9480050" y="1743719"/>
            <a:ext cx="2124300" cy="33090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None/>
              <a:defRPr sz="14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chemeClr val="dk1"/>
                </a:solidFill>
              </a:defRPr>
            </a:lvl2pPr>
            <a:lvl3pPr lvl="2" rtl="0">
              <a:lnSpc>
                <a:spcPct val="174000"/>
              </a:lnSpc>
              <a:spcBef>
                <a:spcPts val="0"/>
              </a:spcBef>
              <a:spcAft>
                <a:spcPts val="0"/>
              </a:spcAft>
              <a:buNone/>
              <a:defRPr sz="1400">
                <a:solidFill>
                  <a:schemeClr val="dk1"/>
                </a:solidFill>
              </a:defRPr>
            </a:lvl3pPr>
            <a:lvl4pPr lvl="3" rtl="0">
              <a:lnSpc>
                <a:spcPct val="174000"/>
              </a:lnSpc>
              <a:spcBef>
                <a:spcPts val="0"/>
              </a:spcBef>
              <a:spcAft>
                <a:spcPts val="0"/>
              </a:spcAft>
              <a:buNone/>
              <a:defRPr sz="1400">
                <a:solidFill>
                  <a:schemeClr val="dk1"/>
                </a:solidFill>
              </a:defRPr>
            </a:lvl4pPr>
            <a:lvl5pPr lvl="4" rtl="0">
              <a:lnSpc>
                <a:spcPct val="174000"/>
              </a:lnSpc>
              <a:spcBef>
                <a:spcPts val="0"/>
              </a:spcBef>
              <a:spcAft>
                <a:spcPts val="0"/>
              </a:spcAft>
              <a:buNone/>
              <a:defRPr sz="1400">
                <a:solidFill>
                  <a:schemeClr val="dk1"/>
                </a:solidFill>
              </a:defRPr>
            </a:lvl5pPr>
            <a:lvl6pPr lvl="5" rtl="0">
              <a:lnSpc>
                <a:spcPct val="174000"/>
              </a:lnSpc>
              <a:spcBef>
                <a:spcPts val="0"/>
              </a:spcBef>
              <a:spcAft>
                <a:spcPts val="0"/>
              </a:spcAft>
              <a:buNone/>
              <a:defRPr sz="1400">
                <a:solidFill>
                  <a:schemeClr val="dk1"/>
                </a:solidFill>
              </a:defRPr>
            </a:lvl6pPr>
            <a:lvl7pPr lvl="6" rtl="0">
              <a:lnSpc>
                <a:spcPct val="174000"/>
              </a:lnSpc>
              <a:spcBef>
                <a:spcPts val="0"/>
              </a:spcBef>
              <a:spcAft>
                <a:spcPts val="0"/>
              </a:spcAft>
              <a:buNone/>
              <a:defRPr sz="1400">
                <a:solidFill>
                  <a:schemeClr val="dk1"/>
                </a:solidFill>
              </a:defRPr>
            </a:lvl7pPr>
            <a:lvl8pPr lvl="7" rtl="0">
              <a:lnSpc>
                <a:spcPct val="174000"/>
              </a:lnSpc>
              <a:spcBef>
                <a:spcPts val="0"/>
              </a:spcBef>
              <a:spcAft>
                <a:spcPts val="0"/>
              </a:spcAft>
              <a:buNone/>
              <a:defRPr sz="1400">
                <a:solidFill>
                  <a:schemeClr val="dk1"/>
                </a:solidFill>
              </a:defRPr>
            </a:lvl8pPr>
            <a:lvl9pPr lvl="8" rtl="0">
              <a:lnSpc>
                <a:spcPct val="174000"/>
              </a:lnSpc>
              <a:spcBef>
                <a:spcPts val="0"/>
              </a:spcBef>
              <a:spcAft>
                <a:spcPts val="0"/>
              </a:spcAft>
              <a:buNone/>
              <a:defRPr sz="1400">
                <a:solidFill>
                  <a:schemeClr val="dk1"/>
                </a:solidFill>
              </a:defRPr>
            </a:lvl9pPr>
          </a:lstStyle>
          <a:p>
            <a:endParaRPr/>
          </a:p>
        </p:txBody>
      </p:sp>
      <p:sp>
        <p:nvSpPr>
          <p:cNvPr id="105" name="Google Shape;105;p11"/>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15"/>
        <p:cNvGrpSpPr/>
        <p:nvPr/>
      </p:nvGrpSpPr>
      <p:grpSpPr>
        <a:xfrm>
          <a:off x="0" y="0"/>
          <a:ext cx="0" cy="0"/>
          <a:chOff x="0" y="0"/>
          <a:chExt cx="0" cy="0"/>
        </a:xfrm>
      </p:grpSpPr>
      <p:sp>
        <p:nvSpPr>
          <p:cNvPr id="1016" name="Google Shape;1016;p103"/>
          <p:cNvSpPr/>
          <p:nvPr/>
        </p:nvSpPr>
        <p:spPr>
          <a:xfrm>
            <a:off x="6096000" y="-167"/>
            <a:ext cx="6096000" cy="6858000"/>
          </a:xfrm>
          <a:prstGeom prst="rect">
            <a:avLst/>
          </a:prstGeom>
          <a:solidFill>
            <a:schemeClr val="lt2"/>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017" name="Google Shape;1017;p103"/>
          <p:cNvSpPr txBox="1">
            <a:spLocks noGrp="1"/>
          </p:cNvSpPr>
          <p:nvPr>
            <p:ph type="title"/>
          </p:nvPr>
        </p:nvSpPr>
        <p:spPr>
          <a:xfrm>
            <a:off x="354000" y="1644233"/>
            <a:ext cx="5393400" cy="1976400"/>
          </a:xfrm>
          <a:prstGeom prst="rect">
            <a:avLst/>
          </a:prstGeom>
        </p:spPr>
        <p:txBody>
          <a:bodyPr spcFirstLastPara="1" wrap="square" lIns="121875" tIns="121875" rIns="121875" bIns="121875" anchor="b" anchorCtr="0">
            <a:noAutofit/>
          </a:bodyPr>
          <a:lstStyle>
            <a:lvl1pPr lvl="0" algn="ctr" rtl="0">
              <a:spcBef>
                <a:spcPts val="0"/>
              </a:spcBef>
              <a:spcAft>
                <a:spcPts val="0"/>
              </a:spcAft>
              <a:buSzPts val="5600"/>
              <a:buNone/>
              <a:defRPr sz="5600"/>
            </a:lvl1pPr>
            <a:lvl2pPr lvl="1" algn="ctr" rtl="0">
              <a:spcBef>
                <a:spcPts val="0"/>
              </a:spcBef>
              <a:spcAft>
                <a:spcPts val="0"/>
              </a:spcAft>
              <a:buSzPts val="5600"/>
              <a:buNone/>
              <a:defRPr sz="5600"/>
            </a:lvl2pPr>
            <a:lvl3pPr lvl="2" algn="ctr" rtl="0">
              <a:spcBef>
                <a:spcPts val="0"/>
              </a:spcBef>
              <a:spcAft>
                <a:spcPts val="0"/>
              </a:spcAft>
              <a:buSzPts val="5600"/>
              <a:buNone/>
              <a:defRPr sz="5600"/>
            </a:lvl3pPr>
            <a:lvl4pPr lvl="3" algn="ctr" rtl="0">
              <a:spcBef>
                <a:spcPts val="0"/>
              </a:spcBef>
              <a:spcAft>
                <a:spcPts val="0"/>
              </a:spcAft>
              <a:buSzPts val="5600"/>
              <a:buNone/>
              <a:defRPr sz="5600"/>
            </a:lvl4pPr>
            <a:lvl5pPr lvl="4" algn="ctr" rtl="0">
              <a:spcBef>
                <a:spcPts val="0"/>
              </a:spcBef>
              <a:spcAft>
                <a:spcPts val="0"/>
              </a:spcAft>
              <a:buSzPts val="5600"/>
              <a:buNone/>
              <a:defRPr sz="5600"/>
            </a:lvl5pPr>
            <a:lvl6pPr lvl="5" algn="ctr" rtl="0">
              <a:spcBef>
                <a:spcPts val="0"/>
              </a:spcBef>
              <a:spcAft>
                <a:spcPts val="0"/>
              </a:spcAft>
              <a:buSzPts val="5600"/>
              <a:buNone/>
              <a:defRPr sz="5600"/>
            </a:lvl6pPr>
            <a:lvl7pPr lvl="6" algn="ctr" rtl="0">
              <a:spcBef>
                <a:spcPts val="0"/>
              </a:spcBef>
              <a:spcAft>
                <a:spcPts val="0"/>
              </a:spcAft>
              <a:buSzPts val="5600"/>
              <a:buNone/>
              <a:defRPr sz="5600"/>
            </a:lvl7pPr>
            <a:lvl8pPr lvl="7" algn="ctr" rtl="0">
              <a:spcBef>
                <a:spcPts val="0"/>
              </a:spcBef>
              <a:spcAft>
                <a:spcPts val="0"/>
              </a:spcAft>
              <a:buSzPts val="5600"/>
              <a:buNone/>
              <a:defRPr sz="5600"/>
            </a:lvl8pPr>
            <a:lvl9pPr lvl="8" algn="ctr" rtl="0">
              <a:spcBef>
                <a:spcPts val="0"/>
              </a:spcBef>
              <a:spcAft>
                <a:spcPts val="0"/>
              </a:spcAft>
              <a:buSzPts val="5600"/>
              <a:buNone/>
              <a:defRPr sz="5600"/>
            </a:lvl9pPr>
          </a:lstStyle>
          <a:p>
            <a:endParaRPr/>
          </a:p>
        </p:txBody>
      </p:sp>
      <p:sp>
        <p:nvSpPr>
          <p:cNvPr id="1018" name="Google Shape;1018;p103"/>
          <p:cNvSpPr txBox="1">
            <a:spLocks noGrp="1"/>
          </p:cNvSpPr>
          <p:nvPr>
            <p:ph type="subTitle" idx="1"/>
          </p:nvPr>
        </p:nvSpPr>
        <p:spPr>
          <a:xfrm>
            <a:off x="354000" y="3737433"/>
            <a:ext cx="5393400" cy="1646700"/>
          </a:xfrm>
          <a:prstGeom prst="rect">
            <a:avLst/>
          </a:prstGeom>
        </p:spPr>
        <p:txBody>
          <a:bodyPr spcFirstLastPara="1" wrap="square" lIns="121875" tIns="121875" rIns="121875" bIns="12187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19" name="Google Shape;1019;p103"/>
          <p:cNvSpPr txBox="1">
            <a:spLocks noGrp="1"/>
          </p:cNvSpPr>
          <p:nvPr>
            <p:ph type="body" idx="2"/>
          </p:nvPr>
        </p:nvSpPr>
        <p:spPr>
          <a:xfrm>
            <a:off x="6586000" y="965433"/>
            <a:ext cx="5115900" cy="4926900"/>
          </a:xfrm>
          <a:prstGeom prst="rect">
            <a:avLst/>
          </a:prstGeom>
        </p:spPr>
        <p:txBody>
          <a:bodyPr spcFirstLastPara="1" wrap="square" lIns="121875" tIns="121875" rIns="121875" bIns="121875" anchor="ctr" anchorCtr="0">
            <a:noAutofit/>
          </a:bodyPr>
          <a:lstStyle>
            <a:lvl1pPr marL="457200" lvl="0" indent="-381000" rtl="0">
              <a:spcBef>
                <a:spcPts val="0"/>
              </a:spcBef>
              <a:spcAft>
                <a:spcPts val="0"/>
              </a:spcAft>
              <a:buSzPts val="24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1020" name="Google Shape;1020;p103"/>
          <p:cNvSpPr txBox="1">
            <a:spLocks noGrp="1"/>
          </p:cNvSpPr>
          <p:nvPr>
            <p:ph type="sldNum" idx="12"/>
          </p:nvPr>
        </p:nvSpPr>
        <p:spPr>
          <a:xfrm>
            <a:off x="11296610" y="6217622"/>
            <a:ext cx="731700" cy="524700"/>
          </a:xfrm>
          <a:prstGeom prst="rect">
            <a:avLst/>
          </a:prstGeom>
        </p:spPr>
        <p:txBody>
          <a:bodyPr spcFirstLastPara="1" wrap="square" lIns="121875" tIns="121875" rIns="121875" bIns="1218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21"/>
        <p:cNvGrpSpPr/>
        <p:nvPr/>
      </p:nvGrpSpPr>
      <p:grpSpPr>
        <a:xfrm>
          <a:off x="0" y="0"/>
          <a:ext cx="0" cy="0"/>
          <a:chOff x="0" y="0"/>
          <a:chExt cx="0" cy="0"/>
        </a:xfrm>
      </p:grpSpPr>
      <p:sp>
        <p:nvSpPr>
          <p:cNvPr id="1022" name="Google Shape;1022;p104"/>
          <p:cNvSpPr txBox="1">
            <a:spLocks noGrp="1"/>
          </p:cNvSpPr>
          <p:nvPr>
            <p:ph type="body" idx="1"/>
          </p:nvPr>
        </p:nvSpPr>
        <p:spPr>
          <a:xfrm>
            <a:off x="415600" y="5640767"/>
            <a:ext cx="7998600" cy="806700"/>
          </a:xfrm>
          <a:prstGeom prst="rect">
            <a:avLst/>
          </a:prstGeom>
        </p:spPr>
        <p:txBody>
          <a:bodyPr spcFirstLastPara="1" wrap="square" lIns="121875" tIns="121875" rIns="121875" bIns="121875" anchor="ctr" anchorCtr="0">
            <a:noAutofit/>
          </a:bodyPr>
          <a:lstStyle>
            <a:lvl1pPr marL="457200" lvl="0" indent="-228600" rtl="0">
              <a:lnSpc>
                <a:spcPct val="100000"/>
              </a:lnSpc>
              <a:spcBef>
                <a:spcPts val="0"/>
              </a:spcBef>
              <a:spcAft>
                <a:spcPts val="0"/>
              </a:spcAft>
              <a:buSzPts val="2400"/>
              <a:buNone/>
              <a:defRPr/>
            </a:lvl1pPr>
          </a:lstStyle>
          <a:p>
            <a:endParaRPr/>
          </a:p>
        </p:txBody>
      </p:sp>
      <p:sp>
        <p:nvSpPr>
          <p:cNvPr id="1023" name="Google Shape;1023;p104"/>
          <p:cNvSpPr txBox="1">
            <a:spLocks noGrp="1"/>
          </p:cNvSpPr>
          <p:nvPr>
            <p:ph type="sldNum" idx="12"/>
          </p:nvPr>
        </p:nvSpPr>
        <p:spPr>
          <a:xfrm>
            <a:off x="11296610" y="6217622"/>
            <a:ext cx="731700" cy="524700"/>
          </a:xfrm>
          <a:prstGeom prst="rect">
            <a:avLst/>
          </a:prstGeom>
        </p:spPr>
        <p:txBody>
          <a:bodyPr spcFirstLastPara="1" wrap="square" lIns="121875" tIns="121875" rIns="121875" bIns="1218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24"/>
        <p:cNvGrpSpPr/>
        <p:nvPr/>
      </p:nvGrpSpPr>
      <p:grpSpPr>
        <a:xfrm>
          <a:off x="0" y="0"/>
          <a:ext cx="0" cy="0"/>
          <a:chOff x="0" y="0"/>
          <a:chExt cx="0" cy="0"/>
        </a:xfrm>
      </p:grpSpPr>
      <p:sp>
        <p:nvSpPr>
          <p:cNvPr id="1025" name="Google Shape;1025;p105"/>
          <p:cNvSpPr txBox="1">
            <a:spLocks noGrp="1"/>
          </p:cNvSpPr>
          <p:nvPr>
            <p:ph type="title" hasCustomPrompt="1"/>
          </p:nvPr>
        </p:nvSpPr>
        <p:spPr>
          <a:xfrm>
            <a:off x="415600" y="1474833"/>
            <a:ext cx="11360700" cy="2618100"/>
          </a:xfrm>
          <a:prstGeom prst="rect">
            <a:avLst/>
          </a:prstGeom>
        </p:spPr>
        <p:txBody>
          <a:bodyPr spcFirstLastPara="1" wrap="square" lIns="121875" tIns="121875" rIns="121875" bIns="121875" anchor="b" anchorCtr="0">
            <a:noAutofit/>
          </a:bodyPr>
          <a:lstStyle>
            <a:lvl1pPr lvl="0" algn="ctr" rtl="0">
              <a:spcBef>
                <a:spcPts val="0"/>
              </a:spcBef>
              <a:spcAft>
                <a:spcPts val="0"/>
              </a:spcAft>
              <a:buSzPts val="16000"/>
              <a:buNone/>
              <a:defRPr sz="16000"/>
            </a:lvl1pPr>
            <a:lvl2pPr lvl="1" algn="ctr" rtl="0">
              <a:spcBef>
                <a:spcPts val="0"/>
              </a:spcBef>
              <a:spcAft>
                <a:spcPts val="0"/>
              </a:spcAft>
              <a:buSzPts val="16000"/>
              <a:buNone/>
              <a:defRPr sz="16000"/>
            </a:lvl2pPr>
            <a:lvl3pPr lvl="2" algn="ctr" rtl="0">
              <a:spcBef>
                <a:spcPts val="0"/>
              </a:spcBef>
              <a:spcAft>
                <a:spcPts val="0"/>
              </a:spcAft>
              <a:buSzPts val="16000"/>
              <a:buNone/>
              <a:defRPr sz="16000"/>
            </a:lvl3pPr>
            <a:lvl4pPr lvl="3" algn="ctr" rtl="0">
              <a:spcBef>
                <a:spcPts val="0"/>
              </a:spcBef>
              <a:spcAft>
                <a:spcPts val="0"/>
              </a:spcAft>
              <a:buSzPts val="16000"/>
              <a:buNone/>
              <a:defRPr sz="16000"/>
            </a:lvl4pPr>
            <a:lvl5pPr lvl="4" algn="ctr" rtl="0">
              <a:spcBef>
                <a:spcPts val="0"/>
              </a:spcBef>
              <a:spcAft>
                <a:spcPts val="0"/>
              </a:spcAft>
              <a:buSzPts val="16000"/>
              <a:buNone/>
              <a:defRPr sz="16000"/>
            </a:lvl5pPr>
            <a:lvl6pPr lvl="5" algn="ctr" rtl="0">
              <a:spcBef>
                <a:spcPts val="0"/>
              </a:spcBef>
              <a:spcAft>
                <a:spcPts val="0"/>
              </a:spcAft>
              <a:buSzPts val="16000"/>
              <a:buNone/>
              <a:defRPr sz="16000"/>
            </a:lvl6pPr>
            <a:lvl7pPr lvl="6" algn="ctr" rtl="0">
              <a:spcBef>
                <a:spcPts val="0"/>
              </a:spcBef>
              <a:spcAft>
                <a:spcPts val="0"/>
              </a:spcAft>
              <a:buSzPts val="16000"/>
              <a:buNone/>
              <a:defRPr sz="16000"/>
            </a:lvl7pPr>
            <a:lvl8pPr lvl="7" algn="ctr" rtl="0">
              <a:spcBef>
                <a:spcPts val="0"/>
              </a:spcBef>
              <a:spcAft>
                <a:spcPts val="0"/>
              </a:spcAft>
              <a:buSzPts val="16000"/>
              <a:buNone/>
              <a:defRPr sz="16000"/>
            </a:lvl8pPr>
            <a:lvl9pPr lvl="8" algn="ctr" rtl="0">
              <a:spcBef>
                <a:spcPts val="0"/>
              </a:spcBef>
              <a:spcAft>
                <a:spcPts val="0"/>
              </a:spcAft>
              <a:buSzPts val="16000"/>
              <a:buNone/>
              <a:defRPr sz="16000"/>
            </a:lvl9pPr>
          </a:lstStyle>
          <a:p>
            <a:r>
              <a:t>xx%</a:t>
            </a:r>
          </a:p>
        </p:txBody>
      </p:sp>
      <p:sp>
        <p:nvSpPr>
          <p:cNvPr id="1026" name="Google Shape;1026;p105"/>
          <p:cNvSpPr txBox="1">
            <a:spLocks noGrp="1"/>
          </p:cNvSpPr>
          <p:nvPr>
            <p:ph type="body" idx="1"/>
          </p:nvPr>
        </p:nvSpPr>
        <p:spPr>
          <a:xfrm>
            <a:off x="415600" y="4202967"/>
            <a:ext cx="11360700" cy="1734300"/>
          </a:xfrm>
          <a:prstGeom prst="rect">
            <a:avLst/>
          </a:prstGeom>
        </p:spPr>
        <p:txBody>
          <a:bodyPr spcFirstLastPara="1" wrap="square" lIns="121875" tIns="121875" rIns="121875" bIns="121875" anchor="t" anchorCtr="0">
            <a:noAutofit/>
          </a:bodyPr>
          <a:lstStyle>
            <a:lvl1pPr marL="457200" lvl="0" indent="-381000" algn="ctr" rtl="0">
              <a:spcBef>
                <a:spcPts val="0"/>
              </a:spcBef>
              <a:spcAft>
                <a:spcPts val="0"/>
              </a:spcAft>
              <a:buSzPts val="2400"/>
              <a:buChar char="●"/>
              <a:defRPr/>
            </a:lvl1pPr>
            <a:lvl2pPr marL="914400" lvl="1" indent="-349250" algn="ctr" rtl="0">
              <a:spcBef>
                <a:spcPts val="2100"/>
              </a:spcBef>
              <a:spcAft>
                <a:spcPts val="0"/>
              </a:spcAft>
              <a:buSzPts val="1900"/>
              <a:buChar char="○"/>
              <a:defRPr/>
            </a:lvl2pPr>
            <a:lvl3pPr marL="1371600" lvl="2" indent="-349250" algn="ctr" rtl="0">
              <a:spcBef>
                <a:spcPts val="2100"/>
              </a:spcBef>
              <a:spcAft>
                <a:spcPts val="0"/>
              </a:spcAft>
              <a:buSzPts val="1900"/>
              <a:buChar char="■"/>
              <a:defRPr/>
            </a:lvl3pPr>
            <a:lvl4pPr marL="1828800" lvl="3" indent="-349250" algn="ctr" rtl="0">
              <a:spcBef>
                <a:spcPts val="2100"/>
              </a:spcBef>
              <a:spcAft>
                <a:spcPts val="0"/>
              </a:spcAft>
              <a:buSzPts val="1900"/>
              <a:buChar char="●"/>
              <a:defRPr/>
            </a:lvl4pPr>
            <a:lvl5pPr marL="2286000" lvl="4" indent="-349250" algn="ctr" rtl="0">
              <a:spcBef>
                <a:spcPts val="2100"/>
              </a:spcBef>
              <a:spcAft>
                <a:spcPts val="0"/>
              </a:spcAft>
              <a:buSzPts val="1900"/>
              <a:buChar char="○"/>
              <a:defRPr/>
            </a:lvl5pPr>
            <a:lvl6pPr marL="2743200" lvl="5" indent="-349250" algn="ctr" rtl="0">
              <a:spcBef>
                <a:spcPts val="2100"/>
              </a:spcBef>
              <a:spcAft>
                <a:spcPts val="0"/>
              </a:spcAft>
              <a:buSzPts val="1900"/>
              <a:buChar char="■"/>
              <a:defRPr/>
            </a:lvl6pPr>
            <a:lvl7pPr marL="3200400" lvl="6" indent="-349250" algn="ctr" rtl="0">
              <a:spcBef>
                <a:spcPts val="2100"/>
              </a:spcBef>
              <a:spcAft>
                <a:spcPts val="0"/>
              </a:spcAft>
              <a:buSzPts val="1900"/>
              <a:buChar char="●"/>
              <a:defRPr/>
            </a:lvl7pPr>
            <a:lvl8pPr marL="3657600" lvl="7" indent="-349250" algn="ctr" rtl="0">
              <a:spcBef>
                <a:spcPts val="2100"/>
              </a:spcBef>
              <a:spcAft>
                <a:spcPts val="0"/>
              </a:spcAft>
              <a:buSzPts val="1900"/>
              <a:buChar char="○"/>
              <a:defRPr/>
            </a:lvl8pPr>
            <a:lvl9pPr marL="4114800" lvl="8" indent="-349250" algn="ctr" rtl="0">
              <a:spcBef>
                <a:spcPts val="2100"/>
              </a:spcBef>
              <a:spcAft>
                <a:spcPts val="2100"/>
              </a:spcAft>
              <a:buSzPts val="1900"/>
              <a:buChar char="■"/>
              <a:defRPr/>
            </a:lvl9pPr>
          </a:lstStyle>
          <a:p>
            <a:endParaRPr/>
          </a:p>
        </p:txBody>
      </p:sp>
      <p:sp>
        <p:nvSpPr>
          <p:cNvPr id="1027" name="Google Shape;1027;p105"/>
          <p:cNvSpPr txBox="1">
            <a:spLocks noGrp="1"/>
          </p:cNvSpPr>
          <p:nvPr>
            <p:ph type="sldNum" idx="12"/>
          </p:nvPr>
        </p:nvSpPr>
        <p:spPr>
          <a:xfrm>
            <a:off x="11296610" y="6217622"/>
            <a:ext cx="731700" cy="524700"/>
          </a:xfrm>
          <a:prstGeom prst="rect">
            <a:avLst/>
          </a:prstGeom>
        </p:spPr>
        <p:txBody>
          <a:bodyPr spcFirstLastPara="1" wrap="square" lIns="121875" tIns="121875" rIns="121875" bIns="1218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28"/>
        <p:cNvGrpSpPr/>
        <p:nvPr/>
      </p:nvGrpSpPr>
      <p:grpSpPr>
        <a:xfrm>
          <a:off x="0" y="0"/>
          <a:ext cx="0" cy="0"/>
          <a:chOff x="0" y="0"/>
          <a:chExt cx="0" cy="0"/>
        </a:xfrm>
      </p:grpSpPr>
      <p:sp>
        <p:nvSpPr>
          <p:cNvPr id="1029" name="Google Shape;1029;p106"/>
          <p:cNvSpPr txBox="1">
            <a:spLocks noGrp="1"/>
          </p:cNvSpPr>
          <p:nvPr>
            <p:ph type="sldNum" idx="12"/>
          </p:nvPr>
        </p:nvSpPr>
        <p:spPr>
          <a:xfrm>
            <a:off x="11296610" y="6217622"/>
            <a:ext cx="731700" cy="524700"/>
          </a:xfrm>
          <a:prstGeom prst="rect">
            <a:avLst/>
          </a:prstGeom>
        </p:spPr>
        <p:txBody>
          <a:bodyPr spcFirstLastPara="1" wrap="square" lIns="121875" tIns="121875" rIns="121875" bIns="1218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Divider large quote illustrated">
  <p:cSld name="CUSTOM_3_1_1">
    <p:bg>
      <p:bgPr>
        <a:blipFill>
          <a:blip r:embed="rId2">
            <a:alphaModFix/>
          </a:blip>
          <a:stretch>
            <a:fillRect/>
          </a:stretch>
        </a:blipFill>
        <a:effectLst/>
      </p:bgPr>
    </p:bg>
    <p:spTree>
      <p:nvGrpSpPr>
        <p:cNvPr id="1" name="Shape 1030"/>
        <p:cNvGrpSpPr/>
        <p:nvPr/>
      </p:nvGrpSpPr>
      <p:grpSpPr>
        <a:xfrm>
          <a:off x="0" y="0"/>
          <a:ext cx="0" cy="0"/>
          <a:chOff x="0" y="0"/>
          <a:chExt cx="0" cy="0"/>
        </a:xfrm>
      </p:grpSpPr>
      <p:sp>
        <p:nvSpPr>
          <p:cNvPr id="1031" name="Google Shape;1031;p107"/>
          <p:cNvSpPr txBox="1">
            <a:spLocks noGrp="1"/>
          </p:cNvSpPr>
          <p:nvPr>
            <p:ph type="title"/>
          </p:nvPr>
        </p:nvSpPr>
        <p:spPr>
          <a:xfrm>
            <a:off x="5674100" y="1632950"/>
            <a:ext cx="5037000" cy="3882300"/>
          </a:xfrm>
          <a:prstGeom prst="rect">
            <a:avLst/>
          </a:prstGeom>
          <a:noFill/>
          <a:ln>
            <a:noFill/>
          </a:ln>
        </p:spPr>
        <p:txBody>
          <a:bodyPr spcFirstLastPara="1" wrap="square" lIns="0" tIns="0" rIns="0" bIns="0" anchor="t" anchorCtr="0">
            <a:noAutofit/>
          </a:bodyPr>
          <a:lstStyle>
            <a:lvl1pPr lvl="0" algn="l" rtl="0">
              <a:lnSpc>
                <a:spcPct val="108000"/>
              </a:lnSpc>
              <a:spcBef>
                <a:spcPts val="0"/>
              </a:spcBef>
              <a:spcAft>
                <a:spcPts val="0"/>
              </a:spcAft>
              <a:buSzPts val="3500"/>
              <a:buNone/>
              <a:defRPr sz="5500">
                <a:solidFill>
                  <a:schemeClr val="lt1"/>
                </a:solidFill>
              </a:defRPr>
            </a:lvl1pPr>
            <a:lvl2pPr lvl="1" algn="l" rtl="0">
              <a:lnSpc>
                <a:spcPct val="108000"/>
              </a:lnSpc>
              <a:spcBef>
                <a:spcPts val="0"/>
              </a:spcBef>
              <a:spcAft>
                <a:spcPts val="0"/>
              </a:spcAft>
              <a:buSzPts val="3500"/>
              <a:buNone/>
              <a:defRPr sz="5500">
                <a:solidFill>
                  <a:schemeClr val="lt1"/>
                </a:solidFill>
              </a:defRPr>
            </a:lvl2pPr>
            <a:lvl3pPr lvl="2" algn="l" rtl="0">
              <a:lnSpc>
                <a:spcPct val="108000"/>
              </a:lnSpc>
              <a:spcBef>
                <a:spcPts val="0"/>
              </a:spcBef>
              <a:spcAft>
                <a:spcPts val="0"/>
              </a:spcAft>
              <a:buSzPts val="3500"/>
              <a:buNone/>
              <a:defRPr sz="5500">
                <a:solidFill>
                  <a:schemeClr val="lt1"/>
                </a:solidFill>
              </a:defRPr>
            </a:lvl3pPr>
            <a:lvl4pPr lvl="3" algn="l" rtl="0">
              <a:lnSpc>
                <a:spcPct val="108000"/>
              </a:lnSpc>
              <a:spcBef>
                <a:spcPts val="0"/>
              </a:spcBef>
              <a:spcAft>
                <a:spcPts val="0"/>
              </a:spcAft>
              <a:buSzPts val="3500"/>
              <a:buNone/>
              <a:defRPr sz="5500">
                <a:solidFill>
                  <a:schemeClr val="lt1"/>
                </a:solidFill>
              </a:defRPr>
            </a:lvl4pPr>
            <a:lvl5pPr lvl="4" algn="l" rtl="0">
              <a:lnSpc>
                <a:spcPct val="108000"/>
              </a:lnSpc>
              <a:spcBef>
                <a:spcPts val="0"/>
              </a:spcBef>
              <a:spcAft>
                <a:spcPts val="0"/>
              </a:spcAft>
              <a:buSzPts val="3500"/>
              <a:buNone/>
              <a:defRPr sz="5500">
                <a:solidFill>
                  <a:schemeClr val="lt1"/>
                </a:solidFill>
              </a:defRPr>
            </a:lvl5pPr>
            <a:lvl6pPr lvl="5" algn="l" rtl="0">
              <a:lnSpc>
                <a:spcPct val="108000"/>
              </a:lnSpc>
              <a:spcBef>
                <a:spcPts val="0"/>
              </a:spcBef>
              <a:spcAft>
                <a:spcPts val="0"/>
              </a:spcAft>
              <a:buSzPts val="3500"/>
              <a:buNone/>
              <a:defRPr sz="5500">
                <a:solidFill>
                  <a:schemeClr val="lt1"/>
                </a:solidFill>
              </a:defRPr>
            </a:lvl6pPr>
            <a:lvl7pPr lvl="6" algn="l" rtl="0">
              <a:lnSpc>
                <a:spcPct val="108000"/>
              </a:lnSpc>
              <a:spcBef>
                <a:spcPts val="0"/>
              </a:spcBef>
              <a:spcAft>
                <a:spcPts val="0"/>
              </a:spcAft>
              <a:buSzPts val="3500"/>
              <a:buNone/>
              <a:defRPr sz="5500">
                <a:solidFill>
                  <a:schemeClr val="lt1"/>
                </a:solidFill>
              </a:defRPr>
            </a:lvl7pPr>
            <a:lvl8pPr lvl="7" algn="l" rtl="0">
              <a:lnSpc>
                <a:spcPct val="108000"/>
              </a:lnSpc>
              <a:spcBef>
                <a:spcPts val="0"/>
              </a:spcBef>
              <a:spcAft>
                <a:spcPts val="0"/>
              </a:spcAft>
              <a:buSzPts val="3500"/>
              <a:buNone/>
              <a:defRPr sz="5500">
                <a:solidFill>
                  <a:schemeClr val="lt1"/>
                </a:solidFill>
              </a:defRPr>
            </a:lvl8pPr>
            <a:lvl9pPr lvl="8" algn="l" rtl="0">
              <a:lnSpc>
                <a:spcPct val="108000"/>
              </a:lnSpc>
              <a:spcBef>
                <a:spcPts val="0"/>
              </a:spcBef>
              <a:spcAft>
                <a:spcPts val="0"/>
              </a:spcAft>
              <a:buSzPts val="3500"/>
              <a:buNone/>
              <a:defRPr sz="5500">
                <a:solidFill>
                  <a:schemeClr val="lt1"/>
                </a:solidFill>
              </a:defRPr>
            </a:lvl9pPr>
          </a:lstStyle>
          <a:p>
            <a:endParaRPr/>
          </a:p>
        </p:txBody>
      </p:sp>
      <p:cxnSp>
        <p:nvCxnSpPr>
          <p:cNvPr id="1032" name="Google Shape;1032;p107"/>
          <p:cNvCxnSpPr/>
          <p:nvPr/>
        </p:nvCxnSpPr>
        <p:spPr>
          <a:xfrm rot="10800000">
            <a:off x="447767" y="6401700"/>
            <a:ext cx="0" cy="456300"/>
          </a:xfrm>
          <a:prstGeom prst="straightConnector1">
            <a:avLst/>
          </a:prstGeom>
          <a:noFill/>
          <a:ln w="9525" cap="flat" cmpd="sng">
            <a:solidFill>
              <a:schemeClr val="lt1"/>
            </a:solidFill>
            <a:prstDash val="solid"/>
            <a:round/>
            <a:headEnd type="none" w="sm" len="sm"/>
            <a:tailEnd type="none" w="sm" len="sm"/>
          </a:ln>
        </p:spPr>
      </p:cxnSp>
      <p:sp>
        <p:nvSpPr>
          <p:cNvPr id="1033" name="Google Shape;1033;p107"/>
          <p:cNvSpPr txBox="1"/>
          <p:nvPr/>
        </p:nvSpPr>
        <p:spPr>
          <a:xfrm>
            <a:off x="10068030" y="269836"/>
            <a:ext cx="1619100" cy="298800"/>
          </a:xfrm>
          <a:prstGeom prst="rect">
            <a:avLst/>
          </a:prstGeom>
          <a:noFill/>
          <a:ln>
            <a:noFill/>
          </a:ln>
        </p:spPr>
        <p:txBody>
          <a:bodyPr spcFirstLastPara="1" wrap="square" lIns="0" tIns="0" rIns="0" bIns="0" anchor="b" anchorCtr="0">
            <a:noAutofit/>
          </a:bodyPr>
          <a:lstStyle/>
          <a:p>
            <a:pPr marL="0" marR="0" lvl="0" indent="0" algn="r" rtl="0">
              <a:lnSpc>
                <a:spcPct val="150000"/>
              </a:lnSpc>
              <a:spcBef>
                <a:spcPts val="0"/>
              </a:spcBef>
              <a:spcAft>
                <a:spcPts val="0"/>
              </a:spcAft>
              <a:buClr>
                <a:srgbClr val="000000"/>
              </a:buClr>
              <a:buSzPts val="700"/>
              <a:buFont typeface="Arial"/>
              <a:buNone/>
            </a:pPr>
            <a:r>
              <a:rPr lang="en" sz="700" b="1" i="0" u="none" strike="noStrike" cap="none">
                <a:solidFill>
                  <a:schemeClr val="lt1"/>
                </a:solidFill>
                <a:latin typeface="Overpass"/>
                <a:ea typeface="Overpass"/>
                <a:cs typeface="Overpass"/>
                <a:sym typeface="Overpass"/>
              </a:rPr>
              <a:t>CONFIDENTIAL </a:t>
            </a:r>
            <a:r>
              <a:rPr lang="en" sz="700" b="0" i="0" u="none" strike="noStrike" cap="none">
                <a:solidFill>
                  <a:schemeClr val="lt1"/>
                </a:solidFill>
                <a:latin typeface="Overpass Light"/>
                <a:ea typeface="Overpass Light"/>
                <a:cs typeface="Overpass Light"/>
                <a:sym typeface="Overpass Light"/>
              </a:rPr>
              <a:t>Designator</a:t>
            </a:r>
            <a:endParaRPr sz="700" b="0" i="0" u="none" strike="noStrike" cap="none">
              <a:solidFill>
                <a:schemeClr val="lt1"/>
              </a:solidFill>
              <a:latin typeface="Overpass Light"/>
              <a:ea typeface="Overpass Light"/>
              <a:cs typeface="Overpass Light"/>
              <a:sym typeface="Overpass Light"/>
            </a:endParaRPr>
          </a:p>
        </p:txBody>
      </p:sp>
      <p:sp>
        <p:nvSpPr>
          <p:cNvPr id="1034" name="Google Shape;1034;p107"/>
          <p:cNvSpPr txBox="1">
            <a:spLocks noGrp="1"/>
          </p:cNvSpPr>
          <p:nvPr>
            <p:ph type="subTitle" idx="1"/>
          </p:nvPr>
        </p:nvSpPr>
        <p:spPr>
          <a:xfrm rot="5400000">
            <a:off x="-2138450" y="2138400"/>
            <a:ext cx="5148900" cy="872100"/>
          </a:xfrm>
          <a:prstGeom prst="rect">
            <a:avLst/>
          </a:prstGeom>
          <a:noFill/>
          <a:ln>
            <a:noFill/>
          </a:ln>
        </p:spPr>
        <p:txBody>
          <a:bodyPr spcFirstLastPara="1" wrap="square" lIns="502825" tIns="91425" rIns="91425" bIns="91425" anchor="ctr" anchorCtr="0">
            <a:noAutofit/>
          </a:bodyPr>
          <a:lstStyle>
            <a:lvl1pPr lvl="0"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a:endParaRPr/>
          </a:p>
        </p:txBody>
      </p:sp>
      <p:pic>
        <p:nvPicPr>
          <p:cNvPr id="1035" name="Google Shape;1035;p107"/>
          <p:cNvPicPr preferRelativeResize="0"/>
          <p:nvPr/>
        </p:nvPicPr>
        <p:blipFill rotWithShape="1">
          <a:blip r:embed="rId3">
            <a:alphaModFix/>
          </a:blip>
          <a:srcRect/>
          <a:stretch/>
        </p:blipFill>
        <p:spPr>
          <a:xfrm>
            <a:off x="10711279" y="6312505"/>
            <a:ext cx="975606" cy="229555"/>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Title red">
  <p:cSld name="TITLE_1">
    <p:bg>
      <p:bgPr>
        <a:blipFill>
          <a:blip r:embed="rId2">
            <a:alphaModFix/>
          </a:blip>
          <a:stretch>
            <a:fillRect/>
          </a:stretch>
        </a:blipFill>
        <a:effectLst/>
      </p:bgPr>
    </p:bg>
    <p:spTree>
      <p:nvGrpSpPr>
        <p:cNvPr id="1" name="Shape 1036"/>
        <p:cNvGrpSpPr/>
        <p:nvPr/>
      </p:nvGrpSpPr>
      <p:grpSpPr>
        <a:xfrm>
          <a:off x="0" y="0"/>
          <a:ext cx="0" cy="0"/>
          <a:chOff x="0" y="0"/>
          <a:chExt cx="0" cy="0"/>
        </a:xfrm>
      </p:grpSpPr>
      <p:sp>
        <p:nvSpPr>
          <p:cNvPr id="1037" name="Google Shape;1037;p108"/>
          <p:cNvSpPr txBox="1">
            <a:spLocks noGrp="1"/>
          </p:cNvSpPr>
          <p:nvPr>
            <p:ph type="subTitle" idx="1"/>
          </p:nvPr>
        </p:nvSpPr>
        <p:spPr>
          <a:xfrm>
            <a:off x="2083725" y="3521825"/>
            <a:ext cx="7533000" cy="9144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lt1"/>
              </a:buClr>
              <a:buSzPts val="2400"/>
              <a:buNone/>
              <a:defRPr sz="2400">
                <a:solidFill>
                  <a:schemeClr val="lt1"/>
                </a:solidFill>
              </a:defRPr>
            </a:lvl1pPr>
            <a:lvl2pPr lvl="1" algn="l" rtl="0">
              <a:lnSpc>
                <a:spcPct val="100000"/>
              </a:lnSpc>
              <a:spcBef>
                <a:spcPts val="0"/>
              </a:spcBef>
              <a:spcAft>
                <a:spcPts val="0"/>
              </a:spcAft>
              <a:buClr>
                <a:schemeClr val="lt1"/>
              </a:buClr>
              <a:buSzPts val="2400"/>
              <a:buNone/>
              <a:defRPr sz="2400">
                <a:solidFill>
                  <a:schemeClr val="lt1"/>
                </a:solidFill>
              </a:defRPr>
            </a:lvl2pPr>
            <a:lvl3pPr lvl="2" algn="l" rtl="0">
              <a:lnSpc>
                <a:spcPct val="100000"/>
              </a:lnSpc>
              <a:spcBef>
                <a:spcPts val="0"/>
              </a:spcBef>
              <a:spcAft>
                <a:spcPts val="0"/>
              </a:spcAft>
              <a:buClr>
                <a:schemeClr val="lt1"/>
              </a:buClr>
              <a:buSzPts val="2400"/>
              <a:buNone/>
              <a:defRPr sz="2400">
                <a:solidFill>
                  <a:schemeClr val="lt1"/>
                </a:solidFill>
              </a:defRPr>
            </a:lvl3pPr>
            <a:lvl4pPr lvl="3" algn="l" rtl="0">
              <a:lnSpc>
                <a:spcPct val="100000"/>
              </a:lnSpc>
              <a:spcBef>
                <a:spcPts val="0"/>
              </a:spcBef>
              <a:spcAft>
                <a:spcPts val="0"/>
              </a:spcAft>
              <a:buClr>
                <a:schemeClr val="lt1"/>
              </a:buClr>
              <a:buSzPts val="2400"/>
              <a:buNone/>
              <a:defRPr sz="2400">
                <a:solidFill>
                  <a:schemeClr val="lt1"/>
                </a:solidFill>
              </a:defRPr>
            </a:lvl4pPr>
            <a:lvl5pPr lvl="4" algn="l" rtl="0">
              <a:lnSpc>
                <a:spcPct val="100000"/>
              </a:lnSpc>
              <a:spcBef>
                <a:spcPts val="0"/>
              </a:spcBef>
              <a:spcAft>
                <a:spcPts val="0"/>
              </a:spcAft>
              <a:buClr>
                <a:schemeClr val="lt1"/>
              </a:buClr>
              <a:buSzPts val="2400"/>
              <a:buNone/>
              <a:defRPr sz="2400">
                <a:solidFill>
                  <a:schemeClr val="lt1"/>
                </a:solidFill>
              </a:defRPr>
            </a:lvl5pPr>
            <a:lvl6pPr lvl="5" algn="l" rtl="0">
              <a:lnSpc>
                <a:spcPct val="100000"/>
              </a:lnSpc>
              <a:spcBef>
                <a:spcPts val="0"/>
              </a:spcBef>
              <a:spcAft>
                <a:spcPts val="0"/>
              </a:spcAft>
              <a:buClr>
                <a:schemeClr val="lt1"/>
              </a:buClr>
              <a:buSzPts val="2400"/>
              <a:buNone/>
              <a:defRPr sz="2400">
                <a:solidFill>
                  <a:schemeClr val="lt1"/>
                </a:solidFill>
              </a:defRPr>
            </a:lvl6pPr>
            <a:lvl7pPr lvl="6" algn="l" rtl="0">
              <a:lnSpc>
                <a:spcPct val="100000"/>
              </a:lnSpc>
              <a:spcBef>
                <a:spcPts val="0"/>
              </a:spcBef>
              <a:spcAft>
                <a:spcPts val="0"/>
              </a:spcAft>
              <a:buClr>
                <a:schemeClr val="lt1"/>
              </a:buClr>
              <a:buSzPts val="2400"/>
              <a:buNone/>
              <a:defRPr sz="2400">
                <a:solidFill>
                  <a:schemeClr val="lt1"/>
                </a:solidFill>
              </a:defRPr>
            </a:lvl7pPr>
            <a:lvl8pPr lvl="7" algn="l" rtl="0">
              <a:lnSpc>
                <a:spcPct val="100000"/>
              </a:lnSpc>
              <a:spcBef>
                <a:spcPts val="0"/>
              </a:spcBef>
              <a:spcAft>
                <a:spcPts val="0"/>
              </a:spcAft>
              <a:buClr>
                <a:schemeClr val="lt1"/>
              </a:buClr>
              <a:buSzPts val="2400"/>
              <a:buNone/>
              <a:defRPr sz="2400">
                <a:solidFill>
                  <a:schemeClr val="lt1"/>
                </a:solidFill>
              </a:defRPr>
            </a:lvl8pPr>
            <a:lvl9pPr lvl="8" algn="l"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038" name="Google Shape;1038;p108"/>
          <p:cNvSpPr txBox="1"/>
          <p:nvPr/>
        </p:nvSpPr>
        <p:spPr>
          <a:xfrm>
            <a:off x="10068030" y="269836"/>
            <a:ext cx="1619100" cy="298800"/>
          </a:xfrm>
          <a:prstGeom prst="rect">
            <a:avLst/>
          </a:prstGeom>
          <a:noFill/>
          <a:ln>
            <a:noFill/>
          </a:ln>
        </p:spPr>
        <p:txBody>
          <a:bodyPr spcFirstLastPara="1" wrap="square" lIns="0" tIns="0" rIns="0" bIns="0" anchor="b" anchorCtr="0">
            <a:noAutofit/>
          </a:bodyPr>
          <a:lstStyle/>
          <a:p>
            <a:pPr marL="0" marR="0" lvl="0" indent="0" algn="r" rtl="0">
              <a:lnSpc>
                <a:spcPct val="150000"/>
              </a:lnSpc>
              <a:spcBef>
                <a:spcPts val="0"/>
              </a:spcBef>
              <a:spcAft>
                <a:spcPts val="0"/>
              </a:spcAft>
              <a:buClr>
                <a:srgbClr val="000000"/>
              </a:buClr>
              <a:buSzPts val="700"/>
              <a:buFont typeface="Arial"/>
              <a:buNone/>
            </a:pPr>
            <a:r>
              <a:rPr lang="en" sz="700" b="1" i="0" u="none" strike="noStrike" cap="none">
                <a:solidFill>
                  <a:schemeClr val="lt1"/>
                </a:solidFill>
                <a:latin typeface="Overpass"/>
                <a:ea typeface="Overpass"/>
                <a:cs typeface="Overpass"/>
                <a:sym typeface="Overpass"/>
              </a:rPr>
              <a:t>CONFIDENTIAL </a:t>
            </a:r>
            <a:r>
              <a:rPr lang="en" sz="700" b="0" i="0" u="none" strike="noStrike" cap="none">
                <a:solidFill>
                  <a:schemeClr val="lt1"/>
                </a:solidFill>
                <a:latin typeface="Overpass Light"/>
                <a:ea typeface="Overpass Light"/>
                <a:cs typeface="Overpass Light"/>
                <a:sym typeface="Overpass Light"/>
              </a:rPr>
              <a:t>Designator</a:t>
            </a:r>
            <a:endParaRPr sz="700" b="0" i="0" u="none" strike="noStrike" cap="none">
              <a:solidFill>
                <a:schemeClr val="lt1"/>
              </a:solidFill>
              <a:latin typeface="Overpass Light"/>
              <a:ea typeface="Overpass Light"/>
              <a:cs typeface="Overpass Light"/>
              <a:sym typeface="Overpass Light"/>
            </a:endParaRPr>
          </a:p>
        </p:txBody>
      </p:sp>
      <p:sp>
        <p:nvSpPr>
          <p:cNvPr id="1039" name="Google Shape;1039;p108"/>
          <p:cNvSpPr txBox="1">
            <a:spLocks noGrp="1"/>
          </p:cNvSpPr>
          <p:nvPr>
            <p:ph type="title"/>
          </p:nvPr>
        </p:nvSpPr>
        <p:spPr>
          <a:xfrm>
            <a:off x="2083875" y="1743625"/>
            <a:ext cx="7533000" cy="1599900"/>
          </a:xfrm>
          <a:prstGeom prst="rect">
            <a:avLst/>
          </a:prstGeom>
          <a:noFill/>
          <a:ln>
            <a:noFill/>
          </a:ln>
        </p:spPr>
        <p:txBody>
          <a:bodyPr spcFirstLastPara="1" wrap="square" lIns="0" tIns="0" rIns="0" bIns="0" anchor="b" anchorCtr="0">
            <a:noAutofit/>
          </a:bodyPr>
          <a:lstStyle>
            <a:lvl1pPr lvl="0" algn="l" rtl="0">
              <a:lnSpc>
                <a:spcPct val="105000"/>
              </a:lnSpc>
              <a:spcBef>
                <a:spcPts val="0"/>
              </a:spcBef>
              <a:spcAft>
                <a:spcPts val="0"/>
              </a:spcAft>
              <a:buSzPts val="3500"/>
              <a:buNone/>
              <a:defRPr sz="4700">
                <a:solidFill>
                  <a:schemeClr val="lt1"/>
                </a:solidFill>
              </a:defRPr>
            </a:lvl1pPr>
            <a:lvl2pPr lvl="1" algn="l" rtl="0">
              <a:lnSpc>
                <a:spcPct val="105000"/>
              </a:lnSpc>
              <a:spcBef>
                <a:spcPts val="0"/>
              </a:spcBef>
              <a:spcAft>
                <a:spcPts val="0"/>
              </a:spcAft>
              <a:buSzPts val="3500"/>
              <a:buNone/>
              <a:defRPr sz="4700">
                <a:solidFill>
                  <a:schemeClr val="lt1"/>
                </a:solidFill>
              </a:defRPr>
            </a:lvl2pPr>
            <a:lvl3pPr lvl="2" algn="l" rtl="0">
              <a:lnSpc>
                <a:spcPct val="105000"/>
              </a:lnSpc>
              <a:spcBef>
                <a:spcPts val="0"/>
              </a:spcBef>
              <a:spcAft>
                <a:spcPts val="0"/>
              </a:spcAft>
              <a:buSzPts val="3500"/>
              <a:buNone/>
              <a:defRPr sz="4700">
                <a:solidFill>
                  <a:schemeClr val="lt1"/>
                </a:solidFill>
              </a:defRPr>
            </a:lvl3pPr>
            <a:lvl4pPr lvl="3" algn="l" rtl="0">
              <a:lnSpc>
                <a:spcPct val="105000"/>
              </a:lnSpc>
              <a:spcBef>
                <a:spcPts val="0"/>
              </a:spcBef>
              <a:spcAft>
                <a:spcPts val="0"/>
              </a:spcAft>
              <a:buSzPts val="3500"/>
              <a:buNone/>
              <a:defRPr sz="4700">
                <a:solidFill>
                  <a:schemeClr val="lt1"/>
                </a:solidFill>
              </a:defRPr>
            </a:lvl4pPr>
            <a:lvl5pPr lvl="4" algn="l" rtl="0">
              <a:lnSpc>
                <a:spcPct val="105000"/>
              </a:lnSpc>
              <a:spcBef>
                <a:spcPts val="0"/>
              </a:spcBef>
              <a:spcAft>
                <a:spcPts val="0"/>
              </a:spcAft>
              <a:buSzPts val="3500"/>
              <a:buNone/>
              <a:defRPr sz="4700">
                <a:solidFill>
                  <a:schemeClr val="lt1"/>
                </a:solidFill>
              </a:defRPr>
            </a:lvl5pPr>
            <a:lvl6pPr lvl="5" algn="l" rtl="0">
              <a:lnSpc>
                <a:spcPct val="105000"/>
              </a:lnSpc>
              <a:spcBef>
                <a:spcPts val="0"/>
              </a:spcBef>
              <a:spcAft>
                <a:spcPts val="0"/>
              </a:spcAft>
              <a:buSzPts val="3500"/>
              <a:buNone/>
              <a:defRPr sz="4700">
                <a:solidFill>
                  <a:schemeClr val="lt1"/>
                </a:solidFill>
              </a:defRPr>
            </a:lvl6pPr>
            <a:lvl7pPr lvl="6" algn="l" rtl="0">
              <a:lnSpc>
                <a:spcPct val="105000"/>
              </a:lnSpc>
              <a:spcBef>
                <a:spcPts val="0"/>
              </a:spcBef>
              <a:spcAft>
                <a:spcPts val="0"/>
              </a:spcAft>
              <a:buSzPts val="3500"/>
              <a:buNone/>
              <a:defRPr sz="4700">
                <a:solidFill>
                  <a:schemeClr val="lt1"/>
                </a:solidFill>
              </a:defRPr>
            </a:lvl7pPr>
            <a:lvl8pPr lvl="7" algn="l" rtl="0">
              <a:lnSpc>
                <a:spcPct val="105000"/>
              </a:lnSpc>
              <a:spcBef>
                <a:spcPts val="0"/>
              </a:spcBef>
              <a:spcAft>
                <a:spcPts val="0"/>
              </a:spcAft>
              <a:buSzPts val="3500"/>
              <a:buNone/>
              <a:defRPr sz="4700">
                <a:solidFill>
                  <a:schemeClr val="lt1"/>
                </a:solidFill>
              </a:defRPr>
            </a:lvl8pPr>
            <a:lvl9pPr lvl="8" algn="l" rtl="0">
              <a:lnSpc>
                <a:spcPct val="105000"/>
              </a:lnSpc>
              <a:spcBef>
                <a:spcPts val="0"/>
              </a:spcBef>
              <a:spcAft>
                <a:spcPts val="0"/>
              </a:spcAft>
              <a:buSzPts val="3500"/>
              <a:buNone/>
              <a:defRPr sz="4700">
                <a:solidFill>
                  <a:schemeClr val="lt1"/>
                </a:solidFill>
              </a:defRPr>
            </a:lvl9pPr>
          </a:lstStyle>
          <a:p>
            <a:endParaRPr/>
          </a:p>
        </p:txBody>
      </p:sp>
      <p:sp>
        <p:nvSpPr>
          <p:cNvPr id="1040" name="Google Shape;1040;p108"/>
          <p:cNvSpPr txBox="1">
            <a:spLocks noGrp="1"/>
          </p:cNvSpPr>
          <p:nvPr>
            <p:ph type="subTitle" idx="2"/>
          </p:nvPr>
        </p:nvSpPr>
        <p:spPr>
          <a:xfrm>
            <a:off x="2083725" y="4681700"/>
            <a:ext cx="2040600" cy="605700"/>
          </a:xfrm>
          <a:prstGeom prst="rect">
            <a:avLst/>
          </a:prstGeom>
          <a:noFill/>
          <a:ln>
            <a:noFill/>
          </a:ln>
        </p:spPr>
        <p:txBody>
          <a:bodyPr spcFirstLastPara="1" wrap="square" lIns="0" tIns="0" rIns="0" bIns="0" anchor="t" anchorCtr="0">
            <a:noAutofit/>
          </a:bodyPr>
          <a:lstStyle>
            <a:lvl1pPr lvl="0" algn="l" rtl="0">
              <a:lnSpc>
                <a:spcPct val="135000"/>
              </a:lnSpc>
              <a:spcBef>
                <a:spcPts val="0"/>
              </a:spcBef>
              <a:spcAft>
                <a:spcPts val="0"/>
              </a:spcAft>
              <a:buClr>
                <a:schemeClr val="lt1"/>
              </a:buClr>
              <a:buSzPts val="1200"/>
              <a:buNone/>
              <a:defRPr sz="1200">
                <a:solidFill>
                  <a:schemeClr val="lt1"/>
                </a:solidFill>
              </a:defRPr>
            </a:lvl1pPr>
            <a:lvl2pPr lvl="1" algn="l" rtl="0">
              <a:lnSpc>
                <a:spcPct val="135000"/>
              </a:lnSpc>
              <a:spcBef>
                <a:spcPts val="0"/>
              </a:spcBef>
              <a:spcAft>
                <a:spcPts val="0"/>
              </a:spcAft>
              <a:buClr>
                <a:schemeClr val="lt1"/>
              </a:buClr>
              <a:buSzPts val="1200"/>
              <a:buNone/>
              <a:defRPr sz="1200">
                <a:solidFill>
                  <a:schemeClr val="lt1"/>
                </a:solidFill>
              </a:defRPr>
            </a:lvl2pPr>
            <a:lvl3pPr lvl="2" algn="l" rtl="0">
              <a:lnSpc>
                <a:spcPct val="135000"/>
              </a:lnSpc>
              <a:spcBef>
                <a:spcPts val="0"/>
              </a:spcBef>
              <a:spcAft>
                <a:spcPts val="0"/>
              </a:spcAft>
              <a:buClr>
                <a:schemeClr val="lt1"/>
              </a:buClr>
              <a:buSzPts val="1200"/>
              <a:buNone/>
              <a:defRPr sz="1200">
                <a:solidFill>
                  <a:schemeClr val="lt1"/>
                </a:solidFill>
              </a:defRPr>
            </a:lvl3pPr>
            <a:lvl4pPr lvl="3" algn="l" rtl="0">
              <a:lnSpc>
                <a:spcPct val="135000"/>
              </a:lnSpc>
              <a:spcBef>
                <a:spcPts val="0"/>
              </a:spcBef>
              <a:spcAft>
                <a:spcPts val="0"/>
              </a:spcAft>
              <a:buClr>
                <a:schemeClr val="lt1"/>
              </a:buClr>
              <a:buSzPts val="1200"/>
              <a:buNone/>
              <a:defRPr sz="1200">
                <a:solidFill>
                  <a:schemeClr val="lt1"/>
                </a:solidFill>
              </a:defRPr>
            </a:lvl4pPr>
            <a:lvl5pPr lvl="4" algn="l" rtl="0">
              <a:lnSpc>
                <a:spcPct val="135000"/>
              </a:lnSpc>
              <a:spcBef>
                <a:spcPts val="0"/>
              </a:spcBef>
              <a:spcAft>
                <a:spcPts val="0"/>
              </a:spcAft>
              <a:buClr>
                <a:schemeClr val="lt1"/>
              </a:buClr>
              <a:buSzPts val="1200"/>
              <a:buNone/>
              <a:defRPr sz="1200">
                <a:solidFill>
                  <a:schemeClr val="lt1"/>
                </a:solidFill>
              </a:defRPr>
            </a:lvl5pPr>
            <a:lvl6pPr lvl="5" algn="l" rtl="0">
              <a:lnSpc>
                <a:spcPct val="135000"/>
              </a:lnSpc>
              <a:spcBef>
                <a:spcPts val="0"/>
              </a:spcBef>
              <a:spcAft>
                <a:spcPts val="0"/>
              </a:spcAft>
              <a:buClr>
                <a:schemeClr val="lt1"/>
              </a:buClr>
              <a:buSzPts val="1200"/>
              <a:buNone/>
              <a:defRPr sz="1200">
                <a:solidFill>
                  <a:schemeClr val="lt1"/>
                </a:solidFill>
              </a:defRPr>
            </a:lvl6pPr>
            <a:lvl7pPr lvl="6" algn="l" rtl="0">
              <a:lnSpc>
                <a:spcPct val="135000"/>
              </a:lnSpc>
              <a:spcBef>
                <a:spcPts val="0"/>
              </a:spcBef>
              <a:spcAft>
                <a:spcPts val="0"/>
              </a:spcAft>
              <a:buClr>
                <a:schemeClr val="lt1"/>
              </a:buClr>
              <a:buSzPts val="1200"/>
              <a:buNone/>
              <a:defRPr sz="1200">
                <a:solidFill>
                  <a:schemeClr val="lt1"/>
                </a:solidFill>
              </a:defRPr>
            </a:lvl7pPr>
            <a:lvl8pPr lvl="7" algn="l" rtl="0">
              <a:lnSpc>
                <a:spcPct val="135000"/>
              </a:lnSpc>
              <a:spcBef>
                <a:spcPts val="0"/>
              </a:spcBef>
              <a:spcAft>
                <a:spcPts val="0"/>
              </a:spcAft>
              <a:buClr>
                <a:schemeClr val="lt1"/>
              </a:buClr>
              <a:buSzPts val="1200"/>
              <a:buNone/>
              <a:defRPr sz="1200">
                <a:solidFill>
                  <a:schemeClr val="lt1"/>
                </a:solidFill>
              </a:defRPr>
            </a:lvl8pPr>
            <a:lvl9pPr lvl="8" algn="l" rtl="0">
              <a:lnSpc>
                <a:spcPct val="135000"/>
              </a:lnSpc>
              <a:spcBef>
                <a:spcPts val="0"/>
              </a:spcBef>
              <a:spcAft>
                <a:spcPts val="0"/>
              </a:spcAft>
              <a:buClr>
                <a:schemeClr val="lt1"/>
              </a:buClr>
              <a:buSzPts val="1200"/>
              <a:buNone/>
              <a:defRPr sz="1200">
                <a:solidFill>
                  <a:schemeClr val="lt1"/>
                </a:solidFill>
              </a:defRPr>
            </a:lvl9pPr>
          </a:lstStyle>
          <a:p>
            <a:endParaRPr/>
          </a:p>
        </p:txBody>
      </p:sp>
      <p:sp>
        <p:nvSpPr>
          <p:cNvPr id="1041" name="Google Shape;1041;p108"/>
          <p:cNvSpPr txBox="1">
            <a:spLocks noGrp="1"/>
          </p:cNvSpPr>
          <p:nvPr>
            <p:ph type="subTitle" idx="3"/>
          </p:nvPr>
        </p:nvSpPr>
        <p:spPr>
          <a:xfrm>
            <a:off x="4471850" y="4681700"/>
            <a:ext cx="2040600" cy="605700"/>
          </a:xfrm>
          <a:prstGeom prst="rect">
            <a:avLst/>
          </a:prstGeom>
          <a:noFill/>
          <a:ln>
            <a:noFill/>
          </a:ln>
        </p:spPr>
        <p:txBody>
          <a:bodyPr spcFirstLastPara="1" wrap="square" lIns="0" tIns="0" rIns="0" bIns="0" anchor="t" anchorCtr="0">
            <a:noAutofit/>
          </a:bodyPr>
          <a:lstStyle>
            <a:lvl1pPr lvl="0" algn="l" rtl="0">
              <a:lnSpc>
                <a:spcPct val="135000"/>
              </a:lnSpc>
              <a:spcBef>
                <a:spcPts val="0"/>
              </a:spcBef>
              <a:spcAft>
                <a:spcPts val="0"/>
              </a:spcAft>
              <a:buClr>
                <a:schemeClr val="lt1"/>
              </a:buClr>
              <a:buSzPts val="1200"/>
              <a:buNone/>
              <a:defRPr sz="1200">
                <a:solidFill>
                  <a:schemeClr val="lt1"/>
                </a:solidFill>
              </a:defRPr>
            </a:lvl1pPr>
            <a:lvl2pPr lvl="1" algn="l" rtl="0">
              <a:lnSpc>
                <a:spcPct val="135000"/>
              </a:lnSpc>
              <a:spcBef>
                <a:spcPts val="0"/>
              </a:spcBef>
              <a:spcAft>
                <a:spcPts val="0"/>
              </a:spcAft>
              <a:buClr>
                <a:schemeClr val="lt1"/>
              </a:buClr>
              <a:buSzPts val="1200"/>
              <a:buNone/>
              <a:defRPr sz="1200">
                <a:solidFill>
                  <a:schemeClr val="lt1"/>
                </a:solidFill>
              </a:defRPr>
            </a:lvl2pPr>
            <a:lvl3pPr lvl="2" algn="l" rtl="0">
              <a:lnSpc>
                <a:spcPct val="135000"/>
              </a:lnSpc>
              <a:spcBef>
                <a:spcPts val="0"/>
              </a:spcBef>
              <a:spcAft>
                <a:spcPts val="0"/>
              </a:spcAft>
              <a:buClr>
                <a:schemeClr val="lt1"/>
              </a:buClr>
              <a:buSzPts val="1200"/>
              <a:buNone/>
              <a:defRPr sz="1200">
                <a:solidFill>
                  <a:schemeClr val="lt1"/>
                </a:solidFill>
              </a:defRPr>
            </a:lvl3pPr>
            <a:lvl4pPr lvl="3" algn="l" rtl="0">
              <a:lnSpc>
                <a:spcPct val="135000"/>
              </a:lnSpc>
              <a:spcBef>
                <a:spcPts val="0"/>
              </a:spcBef>
              <a:spcAft>
                <a:spcPts val="0"/>
              </a:spcAft>
              <a:buClr>
                <a:schemeClr val="lt1"/>
              </a:buClr>
              <a:buSzPts val="1200"/>
              <a:buNone/>
              <a:defRPr sz="1200">
                <a:solidFill>
                  <a:schemeClr val="lt1"/>
                </a:solidFill>
              </a:defRPr>
            </a:lvl4pPr>
            <a:lvl5pPr lvl="4" algn="l" rtl="0">
              <a:lnSpc>
                <a:spcPct val="135000"/>
              </a:lnSpc>
              <a:spcBef>
                <a:spcPts val="0"/>
              </a:spcBef>
              <a:spcAft>
                <a:spcPts val="0"/>
              </a:spcAft>
              <a:buClr>
                <a:schemeClr val="lt1"/>
              </a:buClr>
              <a:buSzPts val="1200"/>
              <a:buNone/>
              <a:defRPr sz="1200">
                <a:solidFill>
                  <a:schemeClr val="lt1"/>
                </a:solidFill>
              </a:defRPr>
            </a:lvl5pPr>
            <a:lvl6pPr lvl="5" algn="l" rtl="0">
              <a:lnSpc>
                <a:spcPct val="135000"/>
              </a:lnSpc>
              <a:spcBef>
                <a:spcPts val="0"/>
              </a:spcBef>
              <a:spcAft>
                <a:spcPts val="0"/>
              </a:spcAft>
              <a:buClr>
                <a:schemeClr val="lt1"/>
              </a:buClr>
              <a:buSzPts val="1200"/>
              <a:buNone/>
              <a:defRPr sz="1200">
                <a:solidFill>
                  <a:schemeClr val="lt1"/>
                </a:solidFill>
              </a:defRPr>
            </a:lvl6pPr>
            <a:lvl7pPr lvl="6" algn="l" rtl="0">
              <a:lnSpc>
                <a:spcPct val="135000"/>
              </a:lnSpc>
              <a:spcBef>
                <a:spcPts val="0"/>
              </a:spcBef>
              <a:spcAft>
                <a:spcPts val="0"/>
              </a:spcAft>
              <a:buClr>
                <a:schemeClr val="lt1"/>
              </a:buClr>
              <a:buSzPts val="1200"/>
              <a:buNone/>
              <a:defRPr sz="1200">
                <a:solidFill>
                  <a:schemeClr val="lt1"/>
                </a:solidFill>
              </a:defRPr>
            </a:lvl7pPr>
            <a:lvl8pPr lvl="7" algn="l" rtl="0">
              <a:lnSpc>
                <a:spcPct val="135000"/>
              </a:lnSpc>
              <a:spcBef>
                <a:spcPts val="0"/>
              </a:spcBef>
              <a:spcAft>
                <a:spcPts val="0"/>
              </a:spcAft>
              <a:buClr>
                <a:schemeClr val="lt1"/>
              </a:buClr>
              <a:buSzPts val="1200"/>
              <a:buNone/>
              <a:defRPr sz="1200">
                <a:solidFill>
                  <a:schemeClr val="lt1"/>
                </a:solidFill>
              </a:defRPr>
            </a:lvl8pPr>
            <a:lvl9pPr lvl="8" algn="l" rtl="0">
              <a:lnSpc>
                <a:spcPct val="135000"/>
              </a:lnSpc>
              <a:spcBef>
                <a:spcPts val="0"/>
              </a:spcBef>
              <a:spcAft>
                <a:spcPts val="0"/>
              </a:spcAft>
              <a:buClr>
                <a:schemeClr val="lt1"/>
              </a:buClr>
              <a:buSzPts val="1200"/>
              <a:buNone/>
              <a:defRPr sz="1200">
                <a:solidFill>
                  <a:schemeClr val="lt1"/>
                </a:solidFill>
              </a:defRPr>
            </a:lvl9pPr>
          </a:lstStyle>
          <a:p>
            <a:endParaRPr/>
          </a:p>
        </p:txBody>
      </p:sp>
      <p:pic>
        <p:nvPicPr>
          <p:cNvPr id="1042" name="Google Shape;1042;p108"/>
          <p:cNvPicPr preferRelativeResize="0"/>
          <p:nvPr/>
        </p:nvPicPr>
        <p:blipFill rotWithShape="1">
          <a:blip r:embed="rId3">
            <a:alphaModFix/>
          </a:blip>
          <a:srcRect/>
          <a:stretch/>
        </p:blipFill>
        <p:spPr>
          <a:xfrm>
            <a:off x="10106850" y="6203986"/>
            <a:ext cx="1579880" cy="372673"/>
          </a:xfrm>
          <a:prstGeom prst="rect">
            <a:avLst/>
          </a:prstGeom>
          <a:noFill/>
          <a:ln>
            <a:noFill/>
          </a:ln>
        </p:spPr>
      </p:pic>
      <p:cxnSp>
        <p:nvCxnSpPr>
          <p:cNvPr id="1043" name="Google Shape;1043;p108"/>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Interior white">
  <p:cSld name="CUSTOM_4">
    <p:spTree>
      <p:nvGrpSpPr>
        <p:cNvPr id="1" name="Shape 1044"/>
        <p:cNvGrpSpPr/>
        <p:nvPr/>
      </p:nvGrpSpPr>
      <p:grpSpPr>
        <a:xfrm>
          <a:off x="0" y="0"/>
          <a:ext cx="0" cy="0"/>
          <a:chOff x="0" y="0"/>
          <a:chExt cx="0" cy="0"/>
        </a:xfrm>
      </p:grpSpPr>
      <p:sp>
        <p:nvSpPr>
          <p:cNvPr id="1045" name="Google Shape;1045;p109"/>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046" name="Google Shape;1046;p109"/>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047" name="Google Shape;1047;p109"/>
          <p:cNvSpPr txBox="1">
            <a:spLocks noGrp="1"/>
          </p:cNvSpPr>
          <p:nvPr>
            <p:ph type="subTitle" idx="1"/>
          </p:nvPr>
        </p:nvSpPr>
        <p:spPr>
          <a:xfrm>
            <a:off x="346175"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048" name="Google Shape;1048;p109"/>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1049" name="Google Shape;1049;p109"/>
          <p:cNvPicPr preferRelativeResize="0"/>
          <p:nvPr/>
        </p:nvPicPr>
        <p:blipFill rotWithShape="1">
          <a:blip r:embed="rId2">
            <a:alphaModFix/>
          </a:blip>
          <a:srcRect t="327" b="317"/>
          <a:stretch/>
        </p:blipFill>
        <p:spPr>
          <a:xfrm>
            <a:off x="10711279" y="6313250"/>
            <a:ext cx="975606" cy="228064"/>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Interior white 2">
  <p:cSld name="CUSTOM_4_1">
    <p:spTree>
      <p:nvGrpSpPr>
        <p:cNvPr id="1" name="Shape 1050"/>
        <p:cNvGrpSpPr/>
        <p:nvPr/>
      </p:nvGrpSpPr>
      <p:grpSpPr>
        <a:xfrm>
          <a:off x="0" y="0"/>
          <a:ext cx="0" cy="0"/>
          <a:chOff x="0" y="0"/>
          <a:chExt cx="0" cy="0"/>
        </a:xfrm>
      </p:grpSpPr>
      <p:cxnSp>
        <p:nvCxnSpPr>
          <p:cNvPr id="1051" name="Google Shape;1051;p110"/>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cxnSp>
        <p:nvCxnSpPr>
          <p:cNvPr id="1052" name="Google Shape;1052;p110"/>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1053" name="Google Shape;1053;p110"/>
          <p:cNvPicPr preferRelativeResize="0"/>
          <p:nvPr/>
        </p:nvPicPr>
        <p:blipFill rotWithShape="1">
          <a:blip r:embed="rId2">
            <a:alphaModFix/>
          </a:blip>
          <a:srcRect t="327" b="317"/>
          <a:stretch/>
        </p:blipFill>
        <p:spPr>
          <a:xfrm>
            <a:off x="10711279" y="6313250"/>
            <a:ext cx="975606" cy="228064"/>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Divider large quote illustrated 1">
  <p:cSld name="CUSTOM_3_1_1_1">
    <p:bg>
      <p:bgPr>
        <a:blipFill>
          <a:blip r:embed="rId2">
            <a:alphaModFix/>
          </a:blip>
          <a:stretch>
            <a:fillRect/>
          </a:stretch>
        </a:blipFill>
        <a:effectLst/>
      </p:bgPr>
    </p:bg>
    <p:spTree>
      <p:nvGrpSpPr>
        <p:cNvPr id="1" name="Shape 1054"/>
        <p:cNvGrpSpPr/>
        <p:nvPr/>
      </p:nvGrpSpPr>
      <p:grpSpPr>
        <a:xfrm>
          <a:off x="0" y="0"/>
          <a:ext cx="0" cy="0"/>
          <a:chOff x="0" y="0"/>
          <a:chExt cx="0" cy="0"/>
        </a:xfrm>
      </p:grpSpPr>
      <p:sp>
        <p:nvSpPr>
          <p:cNvPr id="1055" name="Google Shape;1055;p111"/>
          <p:cNvSpPr txBox="1">
            <a:spLocks noGrp="1"/>
          </p:cNvSpPr>
          <p:nvPr>
            <p:ph type="title"/>
          </p:nvPr>
        </p:nvSpPr>
        <p:spPr>
          <a:xfrm>
            <a:off x="5674100" y="1632950"/>
            <a:ext cx="5037000" cy="3882900"/>
          </a:xfrm>
          <a:prstGeom prst="rect">
            <a:avLst/>
          </a:prstGeom>
        </p:spPr>
        <p:txBody>
          <a:bodyPr spcFirstLastPara="1" wrap="square" lIns="121875" tIns="121875" rIns="121875" bIns="121875" anchor="t" anchorCtr="0">
            <a:noAutofit/>
          </a:bodyPr>
          <a:lstStyle>
            <a:lvl1pPr lvl="0" rtl="0">
              <a:lnSpc>
                <a:spcPct val="108000"/>
              </a:lnSpc>
              <a:spcBef>
                <a:spcPts val="0"/>
              </a:spcBef>
              <a:spcAft>
                <a:spcPts val="0"/>
              </a:spcAft>
              <a:buNone/>
              <a:defRPr sz="5500">
                <a:solidFill>
                  <a:schemeClr val="lt1"/>
                </a:solidFill>
              </a:defRPr>
            </a:lvl1pPr>
            <a:lvl2pPr lvl="1" rtl="0">
              <a:lnSpc>
                <a:spcPct val="108000"/>
              </a:lnSpc>
              <a:spcBef>
                <a:spcPts val="0"/>
              </a:spcBef>
              <a:spcAft>
                <a:spcPts val="0"/>
              </a:spcAft>
              <a:buNone/>
              <a:defRPr sz="5500">
                <a:solidFill>
                  <a:schemeClr val="lt1"/>
                </a:solidFill>
              </a:defRPr>
            </a:lvl2pPr>
            <a:lvl3pPr lvl="2" rtl="0">
              <a:lnSpc>
                <a:spcPct val="108000"/>
              </a:lnSpc>
              <a:spcBef>
                <a:spcPts val="0"/>
              </a:spcBef>
              <a:spcAft>
                <a:spcPts val="0"/>
              </a:spcAft>
              <a:buNone/>
              <a:defRPr sz="5500">
                <a:solidFill>
                  <a:schemeClr val="lt1"/>
                </a:solidFill>
              </a:defRPr>
            </a:lvl3pPr>
            <a:lvl4pPr lvl="3" rtl="0">
              <a:lnSpc>
                <a:spcPct val="108000"/>
              </a:lnSpc>
              <a:spcBef>
                <a:spcPts val="0"/>
              </a:spcBef>
              <a:spcAft>
                <a:spcPts val="0"/>
              </a:spcAft>
              <a:buNone/>
              <a:defRPr sz="5500">
                <a:solidFill>
                  <a:schemeClr val="lt1"/>
                </a:solidFill>
              </a:defRPr>
            </a:lvl4pPr>
            <a:lvl5pPr lvl="4" rtl="0">
              <a:lnSpc>
                <a:spcPct val="108000"/>
              </a:lnSpc>
              <a:spcBef>
                <a:spcPts val="0"/>
              </a:spcBef>
              <a:spcAft>
                <a:spcPts val="0"/>
              </a:spcAft>
              <a:buNone/>
              <a:defRPr sz="5500">
                <a:solidFill>
                  <a:schemeClr val="lt1"/>
                </a:solidFill>
              </a:defRPr>
            </a:lvl5pPr>
            <a:lvl6pPr lvl="5" rtl="0">
              <a:lnSpc>
                <a:spcPct val="108000"/>
              </a:lnSpc>
              <a:spcBef>
                <a:spcPts val="0"/>
              </a:spcBef>
              <a:spcAft>
                <a:spcPts val="0"/>
              </a:spcAft>
              <a:buNone/>
              <a:defRPr sz="5500">
                <a:solidFill>
                  <a:schemeClr val="lt1"/>
                </a:solidFill>
              </a:defRPr>
            </a:lvl6pPr>
            <a:lvl7pPr lvl="6" rtl="0">
              <a:lnSpc>
                <a:spcPct val="108000"/>
              </a:lnSpc>
              <a:spcBef>
                <a:spcPts val="0"/>
              </a:spcBef>
              <a:spcAft>
                <a:spcPts val="0"/>
              </a:spcAft>
              <a:buNone/>
              <a:defRPr sz="5500">
                <a:solidFill>
                  <a:schemeClr val="lt1"/>
                </a:solidFill>
              </a:defRPr>
            </a:lvl7pPr>
            <a:lvl8pPr lvl="7" rtl="0">
              <a:lnSpc>
                <a:spcPct val="108000"/>
              </a:lnSpc>
              <a:spcBef>
                <a:spcPts val="0"/>
              </a:spcBef>
              <a:spcAft>
                <a:spcPts val="0"/>
              </a:spcAft>
              <a:buNone/>
              <a:defRPr sz="5500">
                <a:solidFill>
                  <a:schemeClr val="lt1"/>
                </a:solidFill>
              </a:defRPr>
            </a:lvl8pPr>
            <a:lvl9pPr lvl="8" rtl="0">
              <a:lnSpc>
                <a:spcPct val="108000"/>
              </a:lnSpc>
              <a:spcBef>
                <a:spcPts val="0"/>
              </a:spcBef>
              <a:spcAft>
                <a:spcPts val="0"/>
              </a:spcAft>
              <a:buNone/>
              <a:defRPr sz="5500">
                <a:solidFill>
                  <a:schemeClr val="lt1"/>
                </a:solidFill>
              </a:defRPr>
            </a:lvl9pPr>
          </a:lstStyle>
          <a:p>
            <a:endParaRPr/>
          </a:p>
        </p:txBody>
      </p:sp>
      <p:cxnSp>
        <p:nvCxnSpPr>
          <p:cNvPr id="1056" name="Google Shape;1056;p111"/>
          <p:cNvCxnSpPr/>
          <p:nvPr/>
        </p:nvCxnSpPr>
        <p:spPr>
          <a:xfrm rot="10800000">
            <a:off x="447767" y="6401100"/>
            <a:ext cx="0" cy="456900"/>
          </a:xfrm>
          <a:prstGeom prst="straightConnector1">
            <a:avLst/>
          </a:prstGeom>
          <a:noFill/>
          <a:ln w="9525" cap="flat" cmpd="sng">
            <a:solidFill>
              <a:schemeClr val="lt1"/>
            </a:solidFill>
            <a:prstDash val="solid"/>
            <a:round/>
            <a:headEnd type="none" w="med" len="med"/>
            <a:tailEnd type="none" w="med" len="med"/>
          </a:ln>
        </p:spPr>
      </p:cxnSp>
      <p:sp>
        <p:nvSpPr>
          <p:cNvPr id="1057" name="Google Shape;1057;p111"/>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lvl1pPr lvl="0" algn="ctr" rtl="0">
              <a:buNone/>
              <a:defRPr sz="800">
                <a:solidFill>
                  <a:schemeClr val="lt1"/>
                </a:solidFill>
                <a:latin typeface="Overpass SemiBold"/>
                <a:ea typeface="Overpass SemiBold"/>
                <a:cs typeface="Overpass SemiBold"/>
                <a:sym typeface="Overpass SemiBold"/>
              </a:defRPr>
            </a:lvl1pPr>
            <a:lvl2pPr lvl="1" algn="ctr" rtl="0">
              <a:buNone/>
              <a:defRPr sz="800">
                <a:solidFill>
                  <a:schemeClr val="lt1"/>
                </a:solidFill>
                <a:latin typeface="Overpass SemiBold"/>
                <a:ea typeface="Overpass SemiBold"/>
                <a:cs typeface="Overpass SemiBold"/>
                <a:sym typeface="Overpass SemiBold"/>
              </a:defRPr>
            </a:lvl2pPr>
            <a:lvl3pPr lvl="2" algn="ctr" rtl="0">
              <a:buNone/>
              <a:defRPr sz="800">
                <a:solidFill>
                  <a:schemeClr val="lt1"/>
                </a:solidFill>
                <a:latin typeface="Overpass SemiBold"/>
                <a:ea typeface="Overpass SemiBold"/>
                <a:cs typeface="Overpass SemiBold"/>
                <a:sym typeface="Overpass SemiBold"/>
              </a:defRPr>
            </a:lvl3pPr>
            <a:lvl4pPr lvl="3" algn="ctr" rtl="0">
              <a:buNone/>
              <a:defRPr sz="800">
                <a:solidFill>
                  <a:schemeClr val="lt1"/>
                </a:solidFill>
                <a:latin typeface="Overpass SemiBold"/>
                <a:ea typeface="Overpass SemiBold"/>
                <a:cs typeface="Overpass SemiBold"/>
                <a:sym typeface="Overpass SemiBold"/>
              </a:defRPr>
            </a:lvl4pPr>
            <a:lvl5pPr lvl="4" algn="ctr" rtl="0">
              <a:buNone/>
              <a:defRPr sz="800">
                <a:solidFill>
                  <a:schemeClr val="lt1"/>
                </a:solidFill>
                <a:latin typeface="Overpass SemiBold"/>
                <a:ea typeface="Overpass SemiBold"/>
                <a:cs typeface="Overpass SemiBold"/>
                <a:sym typeface="Overpass SemiBold"/>
              </a:defRPr>
            </a:lvl5pPr>
            <a:lvl6pPr lvl="5" algn="ctr" rtl="0">
              <a:buNone/>
              <a:defRPr sz="800">
                <a:solidFill>
                  <a:schemeClr val="lt1"/>
                </a:solidFill>
                <a:latin typeface="Overpass SemiBold"/>
                <a:ea typeface="Overpass SemiBold"/>
                <a:cs typeface="Overpass SemiBold"/>
                <a:sym typeface="Overpass SemiBold"/>
              </a:defRPr>
            </a:lvl6pPr>
            <a:lvl7pPr lvl="6" algn="ctr" rtl="0">
              <a:buNone/>
              <a:defRPr sz="800">
                <a:solidFill>
                  <a:schemeClr val="lt1"/>
                </a:solidFill>
                <a:latin typeface="Overpass SemiBold"/>
                <a:ea typeface="Overpass SemiBold"/>
                <a:cs typeface="Overpass SemiBold"/>
                <a:sym typeface="Overpass SemiBold"/>
              </a:defRPr>
            </a:lvl7pPr>
            <a:lvl8pPr lvl="7" algn="ctr" rtl="0">
              <a:buNone/>
              <a:defRPr sz="800">
                <a:solidFill>
                  <a:schemeClr val="lt1"/>
                </a:solidFill>
                <a:latin typeface="Overpass SemiBold"/>
                <a:ea typeface="Overpass SemiBold"/>
                <a:cs typeface="Overpass SemiBold"/>
                <a:sym typeface="Overpass SemiBold"/>
              </a:defRPr>
            </a:lvl8pPr>
            <a:lvl9pPr lvl="8" algn="ctr" rtl="0">
              <a:buNone/>
              <a:defRPr sz="800">
                <a:solidFill>
                  <a:schemeClr val="lt1"/>
                </a:solidFill>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sp>
        <p:nvSpPr>
          <p:cNvPr id="1058" name="Google Shape;1058;p111"/>
          <p:cNvSpPr txBox="1"/>
          <p:nvPr/>
        </p:nvSpPr>
        <p:spPr>
          <a:xfrm>
            <a:off x="10068030" y="269836"/>
            <a:ext cx="1619100" cy="298800"/>
          </a:xfrm>
          <a:prstGeom prst="rect">
            <a:avLst/>
          </a:prstGeom>
          <a:noFill/>
          <a:ln>
            <a:noFill/>
          </a:ln>
        </p:spPr>
        <p:txBody>
          <a:bodyPr spcFirstLastPara="1" wrap="square" lIns="0" tIns="0" rIns="0" bIns="0" anchor="b" anchorCtr="0">
            <a:noAutofit/>
          </a:bodyPr>
          <a:lstStyle/>
          <a:p>
            <a:pPr marL="0" lvl="0" indent="0" algn="r" rtl="0">
              <a:lnSpc>
                <a:spcPct val="150000"/>
              </a:lnSpc>
              <a:spcBef>
                <a:spcPts val="0"/>
              </a:spcBef>
              <a:spcAft>
                <a:spcPts val="0"/>
              </a:spcAft>
              <a:buNone/>
            </a:pPr>
            <a:r>
              <a:rPr lang="en" sz="700" b="1">
                <a:solidFill>
                  <a:schemeClr val="lt1"/>
                </a:solidFill>
                <a:latin typeface="Overpass"/>
                <a:ea typeface="Overpass"/>
                <a:cs typeface="Overpass"/>
                <a:sym typeface="Overpass"/>
              </a:rPr>
              <a:t>CONFIDENTIAL </a:t>
            </a:r>
            <a:r>
              <a:rPr lang="en" sz="700">
                <a:solidFill>
                  <a:schemeClr val="lt1"/>
                </a:solidFill>
                <a:latin typeface="Overpass Light"/>
                <a:ea typeface="Overpass Light"/>
                <a:cs typeface="Overpass Light"/>
                <a:sym typeface="Overpass Light"/>
              </a:rPr>
              <a:t>Designator</a:t>
            </a:r>
            <a:endParaRPr sz="700">
              <a:solidFill>
                <a:schemeClr val="lt1"/>
              </a:solidFill>
              <a:latin typeface="Overpass Light"/>
              <a:ea typeface="Overpass Light"/>
              <a:cs typeface="Overpass Light"/>
              <a:sym typeface="Overpass Light"/>
            </a:endParaRPr>
          </a:p>
        </p:txBody>
      </p:sp>
      <p:sp>
        <p:nvSpPr>
          <p:cNvPr id="1059" name="Google Shape;1059;p111"/>
          <p:cNvSpPr txBox="1">
            <a:spLocks noGrp="1"/>
          </p:cNvSpPr>
          <p:nvPr>
            <p:ph type="subTitle" idx="1"/>
          </p:nvPr>
        </p:nvSpPr>
        <p:spPr>
          <a:xfrm rot="5400000">
            <a:off x="-2138450" y="2138400"/>
            <a:ext cx="5148900" cy="872100"/>
          </a:xfrm>
          <a:prstGeom prst="rect">
            <a:avLst/>
          </a:prstGeom>
        </p:spPr>
        <p:txBody>
          <a:bodyPr spcFirstLastPara="1" wrap="square" lIns="502825" tIns="91425" rIns="91425" bIns="91425" anchor="ctr" anchorCtr="0">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a:endParaRPr/>
          </a:p>
        </p:txBody>
      </p:sp>
      <p:pic>
        <p:nvPicPr>
          <p:cNvPr id="1060" name="Google Shape;1060;p111"/>
          <p:cNvPicPr preferRelativeResize="0"/>
          <p:nvPr/>
        </p:nvPicPr>
        <p:blipFill>
          <a:blip r:embed="rId3">
            <a:alphaModFix/>
          </a:blip>
          <a:stretch>
            <a:fillRect/>
          </a:stretch>
        </p:blipFill>
        <p:spPr>
          <a:xfrm>
            <a:off x="10711279" y="6312505"/>
            <a:ext cx="975606" cy="229554"/>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ext only 1">
  <p:cSld name="CUSTOM_1_2">
    <p:spTree>
      <p:nvGrpSpPr>
        <p:cNvPr id="1" name="Shape 1061"/>
        <p:cNvGrpSpPr/>
        <p:nvPr/>
      </p:nvGrpSpPr>
      <p:grpSpPr>
        <a:xfrm>
          <a:off x="0" y="0"/>
          <a:ext cx="0" cy="0"/>
          <a:chOff x="0" y="0"/>
          <a:chExt cx="0" cy="0"/>
        </a:xfrm>
      </p:grpSpPr>
      <p:sp>
        <p:nvSpPr>
          <p:cNvPr id="1062" name="Google Shape;1062;p112"/>
          <p:cNvSpPr txBox="1">
            <a:spLocks noGrp="1"/>
          </p:cNvSpPr>
          <p:nvPr>
            <p:ph type="body" idx="1"/>
          </p:nvPr>
        </p:nvSpPr>
        <p:spPr>
          <a:xfrm>
            <a:off x="1102267" y="2167900"/>
            <a:ext cx="9987600" cy="3526500"/>
          </a:xfrm>
          <a:prstGeom prst="rect">
            <a:avLst/>
          </a:prstGeom>
        </p:spPr>
        <p:txBody>
          <a:bodyPr spcFirstLastPara="1" wrap="square" lIns="121875" tIns="121875" rIns="121875" bIns="121875" anchor="t" anchorCtr="0">
            <a:noAutofit/>
          </a:bodyPr>
          <a:lstStyle>
            <a:lvl1pPr marL="457200" lvl="0" indent="-311150" rtl="0">
              <a:spcBef>
                <a:spcPts val="0"/>
              </a:spcBef>
              <a:spcAft>
                <a:spcPts val="0"/>
              </a:spcAft>
              <a:buSzPts val="1300"/>
              <a:buFont typeface="Proxima Nova"/>
              <a:buChar char="●"/>
              <a:defRPr>
                <a:latin typeface="Proxima Nova"/>
                <a:ea typeface="Proxima Nova"/>
                <a:cs typeface="Proxima Nova"/>
                <a:sym typeface="Proxima Nova"/>
              </a:defRPr>
            </a:lvl1pPr>
            <a:lvl2pPr marL="914400" lvl="1" indent="-311150" rtl="0">
              <a:spcBef>
                <a:spcPts val="2100"/>
              </a:spcBef>
              <a:spcAft>
                <a:spcPts val="0"/>
              </a:spcAft>
              <a:buSzPts val="1300"/>
              <a:buFont typeface="Proxima Nova"/>
              <a:buChar char="○"/>
              <a:defRPr>
                <a:latin typeface="Proxima Nova"/>
                <a:ea typeface="Proxima Nova"/>
                <a:cs typeface="Proxima Nova"/>
                <a:sym typeface="Proxima Nova"/>
              </a:defRPr>
            </a:lvl2pPr>
            <a:lvl3pPr marL="1371600" lvl="2" indent="-311150" rtl="0">
              <a:spcBef>
                <a:spcPts val="2100"/>
              </a:spcBef>
              <a:spcAft>
                <a:spcPts val="0"/>
              </a:spcAft>
              <a:buSzPts val="1300"/>
              <a:buFont typeface="Proxima Nova"/>
              <a:buChar char="■"/>
              <a:defRPr>
                <a:latin typeface="Proxima Nova"/>
                <a:ea typeface="Proxima Nova"/>
                <a:cs typeface="Proxima Nova"/>
                <a:sym typeface="Proxima Nova"/>
              </a:defRPr>
            </a:lvl3pPr>
            <a:lvl4pPr marL="1828800" lvl="3" indent="-311150" rtl="0">
              <a:spcBef>
                <a:spcPts val="2100"/>
              </a:spcBef>
              <a:spcAft>
                <a:spcPts val="0"/>
              </a:spcAft>
              <a:buSzPts val="1300"/>
              <a:buFont typeface="Proxima Nova"/>
              <a:buChar char="●"/>
              <a:defRPr>
                <a:latin typeface="Proxima Nova"/>
                <a:ea typeface="Proxima Nova"/>
                <a:cs typeface="Proxima Nova"/>
                <a:sym typeface="Proxima Nova"/>
              </a:defRPr>
            </a:lvl4pPr>
            <a:lvl5pPr marL="2286000" lvl="4" indent="-311150" rtl="0">
              <a:spcBef>
                <a:spcPts val="2100"/>
              </a:spcBef>
              <a:spcAft>
                <a:spcPts val="0"/>
              </a:spcAft>
              <a:buSzPts val="1300"/>
              <a:buFont typeface="Proxima Nova"/>
              <a:buChar char="○"/>
              <a:defRPr>
                <a:latin typeface="Proxima Nova"/>
                <a:ea typeface="Proxima Nova"/>
                <a:cs typeface="Proxima Nova"/>
                <a:sym typeface="Proxima Nova"/>
              </a:defRPr>
            </a:lvl5pPr>
            <a:lvl6pPr marL="2743200" lvl="5" indent="-311150" rtl="0">
              <a:spcBef>
                <a:spcPts val="2100"/>
              </a:spcBef>
              <a:spcAft>
                <a:spcPts val="0"/>
              </a:spcAft>
              <a:buSzPts val="1300"/>
              <a:buFont typeface="Proxima Nova"/>
              <a:buChar char="■"/>
              <a:defRPr>
                <a:latin typeface="Proxima Nova"/>
                <a:ea typeface="Proxima Nova"/>
                <a:cs typeface="Proxima Nova"/>
                <a:sym typeface="Proxima Nova"/>
              </a:defRPr>
            </a:lvl6pPr>
            <a:lvl7pPr marL="3200400" lvl="6" indent="-311150" rtl="0">
              <a:spcBef>
                <a:spcPts val="2100"/>
              </a:spcBef>
              <a:spcAft>
                <a:spcPts val="0"/>
              </a:spcAft>
              <a:buSzPts val="1300"/>
              <a:buFont typeface="Proxima Nova"/>
              <a:buChar char="●"/>
              <a:defRPr>
                <a:latin typeface="Proxima Nova"/>
                <a:ea typeface="Proxima Nova"/>
                <a:cs typeface="Proxima Nova"/>
                <a:sym typeface="Proxima Nova"/>
              </a:defRPr>
            </a:lvl7pPr>
            <a:lvl8pPr marL="3657600" lvl="7" indent="-311150" rtl="0">
              <a:spcBef>
                <a:spcPts val="2100"/>
              </a:spcBef>
              <a:spcAft>
                <a:spcPts val="0"/>
              </a:spcAft>
              <a:buSzPts val="1300"/>
              <a:buFont typeface="Proxima Nova"/>
              <a:buChar char="○"/>
              <a:defRPr>
                <a:latin typeface="Proxima Nova"/>
                <a:ea typeface="Proxima Nova"/>
                <a:cs typeface="Proxima Nova"/>
                <a:sym typeface="Proxima Nova"/>
              </a:defRPr>
            </a:lvl8pPr>
            <a:lvl9pPr marL="4114800" lvl="8" indent="-311150" rtl="0">
              <a:spcBef>
                <a:spcPts val="2100"/>
              </a:spcBef>
              <a:spcAft>
                <a:spcPts val="2100"/>
              </a:spcAft>
              <a:buSzPts val="1300"/>
              <a:buFont typeface="Proxima Nova"/>
              <a:buChar char="■"/>
              <a:defRPr>
                <a:latin typeface="Proxima Nova"/>
                <a:ea typeface="Proxima Nova"/>
                <a:cs typeface="Proxima Nova"/>
                <a:sym typeface="Proxima Nova"/>
              </a:defRPr>
            </a:lvl9pPr>
          </a:lstStyle>
          <a:p>
            <a:endParaRPr/>
          </a:p>
        </p:txBody>
      </p:sp>
      <p:sp>
        <p:nvSpPr>
          <p:cNvPr id="1063" name="Google Shape;1063;p112"/>
          <p:cNvSpPr txBox="1">
            <a:spLocks noGrp="1"/>
          </p:cNvSpPr>
          <p:nvPr>
            <p:ph type="title"/>
          </p:nvPr>
        </p:nvSpPr>
        <p:spPr>
          <a:xfrm>
            <a:off x="1102200" y="0"/>
            <a:ext cx="9987600" cy="1417500"/>
          </a:xfrm>
          <a:prstGeom prst="rect">
            <a:avLst/>
          </a:prstGeom>
        </p:spPr>
        <p:txBody>
          <a:bodyPr spcFirstLastPara="1" wrap="square" lIns="121875" tIns="121875" rIns="121875" bIns="121875" anchor="b" anchorCtr="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a:endParaRPr/>
          </a:p>
        </p:txBody>
      </p:sp>
      <p:sp>
        <p:nvSpPr>
          <p:cNvPr id="1064" name="Google Shape;1064;p112"/>
          <p:cNvSpPr txBox="1">
            <a:spLocks noGrp="1"/>
          </p:cNvSpPr>
          <p:nvPr>
            <p:ph type="subTitle" idx="2"/>
          </p:nvPr>
        </p:nvSpPr>
        <p:spPr>
          <a:xfrm>
            <a:off x="1102200" y="1239700"/>
            <a:ext cx="9987600" cy="875700"/>
          </a:xfrm>
          <a:prstGeom prst="rect">
            <a:avLst/>
          </a:prstGeom>
        </p:spPr>
        <p:txBody>
          <a:bodyPr spcFirstLastPara="1" wrap="square" lIns="121875" tIns="121875" rIns="121875" bIns="121875" anchor="t" anchorCtr="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2100"/>
              </a:spcBef>
              <a:spcAft>
                <a:spcPts val="0"/>
              </a:spcAft>
              <a:buNone/>
              <a:defRPr>
                <a:latin typeface="Proxima Nova"/>
                <a:ea typeface="Proxima Nova"/>
                <a:cs typeface="Proxima Nova"/>
                <a:sym typeface="Proxima Nova"/>
              </a:defRPr>
            </a:lvl2pPr>
            <a:lvl3pPr lvl="2" rtl="0">
              <a:lnSpc>
                <a:spcPct val="100000"/>
              </a:lnSpc>
              <a:spcBef>
                <a:spcPts val="2100"/>
              </a:spcBef>
              <a:spcAft>
                <a:spcPts val="0"/>
              </a:spcAft>
              <a:buNone/>
              <a:defRPr>
                <a:latin typeface="Proxima Nova"/>
                <a:ea typeface="Proxima Nova"/>
                <a:cs typeface="Proxima Nova"/>
                <a:sym typeface="Proxima Nova"/>
              </a:defRPr>
            </a:lvl3pPr>
            <a:lvl4pPr lvl="3" rtl="0">
              <a:lnSpc>
                <a:spcPct val="100000"/>
              </a:lnSpc>
              <a:spcBef>
                <a:spcPts val="2100"/>
              </a:spcBef>
              <a:spcAft>
                <a:spcPts val="0"/>
              </a:spcAft>
              <a:buNone/>
              <a:defRPr>
                <a:latin typeface="Proxima Nova"/>
                <a:ea typeface="Proxima Nova"/>
                <a:cs typeface="Proxima Nova"/>
                <a:sym typeface="Proxima Nova"/>
              </a:defRPr>
            </a:lvl4pPr>
            <a:lvl5pPr lvl="4" rtl="0">
              <a:lnSpc>
                <a:spcPct val="100000"/>
              </a:lnSpc>
              <a:spcBef>
                <a:spcPts val="2100"/>
              </a:spcBef>
              <a:spcAft>
                <a:spcPts val="0"/>
              </a:spcAft>
              <a:buNone/>
              <a:defRPr>
                <a:latin typeface="Proxima Nova"/>
                <a:ea typeface="Proxima Nova"/>
                <a:cs typeface="Proxima Nova"/>
                <a:sym typeface="Proxima Nova"/>
              </a:defRPr>
            </a:lvl5pPr>
            <a:lvl6pPr lvl="5" rtl="0">
              <a:lnSpc>
                <a:spcPct val="100000"/>
              </a:lnSpc>
              <a:spcBef>
                <a:spcPts val="2100"/>
              </a:spcBef>
              <a:spcAft>
                <a:spcPts val="0"/>
              </a:spcAft>
              <a:buNone/>
              <a:defRPr>
                <a:latin typeface="Proxima Nova"/>
                <a:ea typeface="Proxima Nova"/>
                <a:cs typeface="Proxima Nova"/>
                <a:sym typeface="Proxima Nova"/>
              </a:defRPr>
            </a:lvl6pPr>
            <a:lvl7pPr lvl="6" rtl="0">
              <a:lnSpc>
                <a:spcPct val="100000"/>
              </a:lnSpc>
              <a:spcBef>
                <a:spcPts val="2100"/>
              </a:spcBef>
              <a:spcAft>
                <a:spcPts val="0"/>
              </a:spcAft>
              <a:buNone/>
              <a:defRPr>
                <a:latin typeface="Proxima Nova"/>
                <a:ea typeface="Proxima Nova"/>
                <a:cs typeface="Proxima Nova"/>
                <a:sym typeface="Proxima Nova"/>
              </a:defRPr>
            </a:lvl7pPr>
            <a:lvl8pPr lvl="7" rtl="0">
              <a:lnSpc>
                <a:spcPct val="100000"/>
              </a:lnSpc>
              <a:spcBef>
                <a:spcPts val="2100"/>
              </a:spcBef>
              <a:spcAft>
                <a:spcPts val="0"/>
              </a:spcAft>
              <a:buNone/>
              <a:defRPr>
                <a:latin typeface="Proxima Nova"/>
                <a:ea typeface="Proxima Nova"/>
                <a:cs typeface="Proxima Nova"/>
                <a:sym typeface="Proxima Nova"/>
              </a:defRPr>
            </a:lvl8pPr>
            <a:lvl9pPr lvl="8" rtl="0">
              <a:lnSpc>
                <a:spcPct val="100000"/>
              </a:lnSpc>
              <a:spcBef>
                <a:spcPts val="2100"/>
              </a:spcBef>
              <a:spcAft>
                <a:spcPts val="210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nterior call out B">
  <p:cSld name="CUSTOM_2_1_1_1">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2"/>
          <p:cNvSpPr txBox="1">
            <a:spLocks noGrp="1"/>
          </p:cNvSpPr>
          <p:nvPr>
            <p:ph type="subTitle" idx="1"/>
          </p:nvPr>
        </p:nvSpPr>
        <p:spPr>
          <a:xfrm>
            <a:off x="9480050" y="1327204"/>
            <a:ext cx="2124300" cy="4203600"/>
          </a:xfrm>
          <a:prstGeom prst="rect">
            <a:avLst/>
          </a:prstGeom>
        </p:spPr>
        <p:txBody>
          <a:bodyPr spcFirstLastPara="1" wrap="square" lIns="0" tIns="0" rIns="0" bIns="0" anchor="ctr" anchorCtr="0">
            <a:noAutofit/>
          </a:bodyPr>
          <a:lstStyle>
            <a:lvl1pPr lvl="0" rtl="0">
              <a:lnSpc>
                <a:spcPct val="135000"/>
              </a:lnSpc>
              <a:spcBef>
                <a:spcPts val="0"/>
              </a:spcBef>
              <a:spcAft>
                <a:spcPts val="0"/>
              </a:spcAft>
              <a:buNone/>
              <a:defRPr sz="14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chemeClr val="dk1"/>
                </a:solidFill>
              </a:defRPr>
            </a:lvl2pPr>
            <a:lvl3pPr lvl="2" rtl="0">
              <a:lnSpc>
                <a:spcPct val="174000"/>
              </a:lnSpc>
              <a:spcBef>
                <a:spcPts val="0"/>
              </a:spcBef>
              <a:spcAft>
                <a:spcPts val="0"/>
              </a:spcAft>
              <a:buNone/>
              <a:defRPr sz="1400">
                <a:solidFill>
                  <a:schemeClr val="dk1"/>
                </a:solidFill>
              </a:defRPr>
            </a:lvl3pPr>
            <a:lvl4pPr lvl="3" rtl="0">
              <a:lnSpc>
                <a:spcPct val="174000"/>
              </a:lnSpc>
              <a:spcBef>
                <a:spcPts val="0"/>
              </a:spcBef>
              <a:spcAft>
                <a:spcPts val="0"/>
              </a:spcAft>
              <a:buNone/>
              <a:defRPr sz="1400">
                <a:solidFill>
                  <a:schemeClr val="dk1"/>
                </a:solidFill>
              </a:defRPr>
            </a:lvl4pPr>
            <a:lvl5pPr lvl="4" rtl="0">
              <a:lnSpc>
                <a:spcPct val="174000"/>
              </a:lnSpc>
              <a:spcBef>
                <a:spcPts val="0"/>
              </a:spcBef>
              <a:spcAft>
                <a:spcPts val="0"/>
              </a:spcAft>
              <a:buNone/>
              <a:defRPr sz="1400">
                <a:solidFill>
                  <a:schemeClr val="dk1"/>
                </a:solidFill>
              </a:defRPr>
            </a:lvl5pPr>
            <a:lvl6pPr lvl="5" rtl="0">
              <a:lnSpc>
                <a:spcPct val="174000"/>
              </a:lnSpc>
              <a:spcBef>
                <a:spcPts val="0"/>
              </a:spcBef>
              <a:spcAft>
                <a:spcPts val="0"/>
              </a:spcAft>
              <a:buNone/>
              <a:defRPr sz="1400">
                <a:solidFill>
                  <a:schemeClr val="dk1"/>
                </a:solidFill>
              </a:defRPr>
            </a:lvl6pPr>
            <a:lvl7pPr lvl="6" rtl="0">
              <a:lnSpc>
                <a:spcPct val="174000"/>
              </a:lnSpc>
              <a:spcBef>
                <a:spcPts val="0"/>
              </a:spcBef>
              <a:spcAft>
                <a:spcPts val="0"/>
              </a:spcAft>
              <a:buNone/>
              <a:defRPr sz="1400">
                <a:solidFill>
                  <a:schemeClr val="dk1"/>
                </a:solidFill>
              </a:defRPr>
            </a:lvl7pPr>
            <a:lvl8pPr lvl="7" rtl="0">
              <a:lnSpc>
                <a:spcPct val="174000"/>
              </a:lnSpc>
              <a:spcBef>
                <a:spcPts val="0"/>
              </a:spcBef>
              <a:spcAft>
                <a:spcPts val="0"/>
              </a:spcAft>
              <a:buNone/>
              <a:defRPr sz="1400">
                <a:solidFill>
                  <a:schemeClr val="dk1"/>
                </a:solidFill>
              </a:defRPr>
            </a:lvl8pPr>
            <a:lvl9pPr lvl="8" rtl="0">
              <a:lnSpc>
                <a:spcPct val="174000"/>
              </a:lnSpc>
              <a:spcBef>
                <a:spcPts val="0"/>
              </a:spcBef>
              <a:spcAft>
                <a:spcPts val="0"/>
              </a:spcAft>
              <a:buNone/>
              <a:defRPr sz="1400">
                <a:solidFill>
                  <a:schemeClr val="dk1"/>
                </a:solidFill>
              </a:defRPr>
            </a:lvl9pPr>
          </a:lstStyle>
          <a:p>
            <a:endParaRPr/>
          </a:p>
        </p:txBody>
      </p:sp>
      <p:cxnSp>
        <p:nvCxnSpPr>
          <p:cNvPr id="108" name="Google Shape;108;p12"/>
          <p:cNvCxnSpPr/>
          <p:nvPr/>
        </p:nvCxnSpPr>
        <p:spPr>
          <a:xfrm rot="10800000">
            <a:off x="447767" y="6401400"/>
            <a:ext cx="0" cy="456600"/>
          </a:xfrm>
          <a:prstGeom prst="straightConnector1">
            <a:avLst/>
          </a:prstGeom>
          <a:noFill/>
          <a:ln w="9525" cap="flat" cmpd="sng">
            <a:solidFill>
              <a:srgbClr val="EE0000"/>
            </a:solidFill>
            <a:prstDash val="solid"/>
            <a:round/>
            <a:headEnd type="none" w="med" len="med"/>
            <a:tailEnd type="none" w="med" len="med"/>
          </a:ln>
        </p:spPr>
      </p:cxnSp>
      <p:cxnSp>
        <p:nvCxnSpPr>
          <p:cNvPr id="109" name="Google Shape;109;p12"/>
          <p:cNvCxnSpPr/>
          <p:nvPr/>
        </p:nvCxnSpPr>
        <p:spPr>
          <a:xfrm rot="10800000">
            <a:off x="447775" y="100"/>
            <a:ext cx="0" cy="886500"/>
          </a:xfrm>
          <a:prstGeom prst="straightConnector1">
            <a:avLst/>
          </a:prstGeom>
          <a:noFill/>
          <a:ln w="9525" cap="flat" cmpd="sng">
            <a:solidFill>
              <a:srgbClr val="EE0000"/>
            </a:solidFill>
            <a:prstDash val="solid"/>
            <a:round/>
            <a:headEnd type="none" w="med" len="med"/>
            <a:tailEnd type="none" w="med" len="med"/>
          </a:ln>
        </p:spPr>
      </p:cxnSp>
      <p:sp>
        <p:nvSpPr>
          <p:cNvPr id="110" name="Google Shape;110;p12"/>
          <p:cNvSpPr txBox="1">
            <a:spLocks noGrp="1"/>
          </p:cNvSpPr>
          <p:nvPr>
            <p:ph type="subTitle" idx="2"/>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a:endParaRPr/>
          </a:p>
        </p:txBody>
      </p:sp>
      <p:pic>
        <p:nvPicPr>
          <p:cNvPr id="111" name="Google Shape;111;p12"/>
          <p:cNvPicPr preferRelativeResize="0"/>
          <p:nvPr/>
        </p:nvPicPr>
        <p:blipFill rotWithShape="1">
          <a:blip r:embed="rId3">
            <a:alphaModFix/>
          </a:blip>
          <a:srcRect t="327" b="317"/>
          <a:stretch/>
        </p:blipFill>
        <p:spPr>
          <a:xfrm>
            <a:off x="10711279" y="6313250"/>
            <a:ext cx="975850" cy="228121"/>
          </a:xfrm>
          <a:prstGeom prst="rect">
            <a:avLst/>
          </a:prstGeom>
          <a:noFill/>
          <a:ln>
            <a:noFill/>
          </a:ln>
        </p:spPr>
      </p:pic>
      <p:sp>
        <p:nvSpPr>
          <p:cNvPr id="112" name="Google Shape;112;p12"/>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ext only 2">
  <p:cSld name="CUSTOM_1_3">
    <p:spTree>
      <p:nvGrpSpPr>
        <p:cNvPr id="1" name="Shape 1065"/>
        <p:cNvGrpSpPr/>
        <p:nvPr/>
      </p:nvGrpSpPr>
      <p:grpSpPr>
        <a:xfrm>
          <a:off x="0" y="0"/>
          <a:ext cx="0" cy="0"/>
          <a:chOff x="0" y="0"/>
          <a:chExt cx="0" cy="0"/>
        </a:xfrm>
      </p:grpSpPr>
      <p:sp>
        <p:nvSpPr>
          <p:cNvPr id="1066" name="Google Shape;1066;p113"/>
          <p:cNvSpPr txBox="1">
            <a:spLocks noGrp="1"/>
          </p:cNvSpPr>
          <p:nvPr>
            <p:ph type="body" idx="1"/>
          </p:nvPr>
        </p:nvSpPr>
        <p:spPr>
          <a:xfrm>
            <a:off x="1102267" y="2167900"/>
            <a:ext cx="9987600" cy="3526500"/>
          </a:xfrm>
          <a:prstGeom prst="rect">
            <a:avLst/>
          </a:prstGeom>
        </p:spPr>
        <p:txBody>
          <a:bodyPr spcFirstLastPara="1" wrap="square" lIns="121875" tIns="121875" rIns="121875" bIns="121875" anchor="t" anchorCtr="0">
            <a:noAutofit/>
          </a:bodyPr>
          <a:lstStyle>
            <a:lvl1pPr marL="457200" lvl="0" indent="-311150" rtl="0">
              <a:spcBef>
                <a:spcPts val="0"/>
              </a:spcBef>
              <a:spcAft>
                <a:spcPts val="0"/>
              </a:spcAft>
              <a:buSzPts val="1300"/>
              <a:buFont typeface="Proxima Nova"/>
              <a:buChar char="●"/>
              <a:defRPr>
                <a:latin typeface="Proxima Nova"/>
                <a:ea typeface="Proxima Nova"/>
                <a:cs typeface="Proxima Nova"/>
                <a:sym typeface="Proxima Nova"/>
              </a:defRPr>
            </a:lvl1pPr>
            <a:lvl2pPr marL="914400" lvl="1" indent="-311150" rtl="0">
              <a:spcBef>
                <a:spcPts val="2100"/>
              </a:spcBef>
              <a:spcAft>
                <a:spcPts val="0"/>
              </a:spcAft>
              <a:buSzPts val="1300"/>
              <a:buFont typeface="Proxima Nova"/>
              <a:buChar char="○"/>
              <a:defRPr>
                <a:latin typeface="Proxima Nova"/>
                <a:ea typeface="Proxima Nova"/>
                <a:cs typeface="Proxima Nova"/>
                <a:sym typeface="Proxima Nova"/>
              </a:defRPr>
            </a:lvl2pPr>
            <a:lvl3pPr marL="1371600" lvl="2" indent="-311150" rtl="0">
              <a:spcBef>
                <a:spcPts val="2100"/>
              </a:spcBef>
              <a:spcAft>
                <a:spcPts val="0"/>
              </a:spcAft>
              <a:buSzPts val="1300"/>
              <a:buFont typeface="Proxima Nova"/>
              <a:buChar char="■"/>
              <a:defRPr>
                <a:latin typeface="Proxima Nova"/>
                <a:ea typeface="Proxima Nova"/>
                <a:cs typeface="Proxima Nova"/>
                <a:sym typeface="Proxima Nova"/>
              </a:defRPr>
            </a:lvl3pPr>
            <a:lvl4pPr marL="1828800" lvl="3" indent="-311150" rtl="0">
              <a:spcBef>
                <a:spcPts val="2100"/>
              </a:spcBef>
              <a:spcAft>
                <a:spcPts val="0"/>
              </a:spcAft>
              <a:buSzPts val="1300"/>
              <a:buFont typeface="Proxima Nova"/>
              <a:buChar char="●"/>
              <a:defRPr>
                <a:latin typeface="Proxima Nova"/>
                <a:ea typeface="Proxima Nova"/>
                <a:cs typeface="Proxima Nova"/>
                <a:sym typeface="Proxima Nova"/>
              </a:defRPr>
            </a:lvl4pPr>
            <a:lvl5pPr marL="2286000" lvl="4" indent="-311150" rtl="0">
              <a:spcBef>
                <a:spcPts val="2100"/>
              </a:spcBef>
              <a:spcAft>
                <a:spcPts val="0"/>
              </a:spcAft>
              <a:buSzPts val="1300"/>
              <a:buFont typeface="Proxima Nova"/>
              <a:buChar char="○"/>
              <a:defRPr>
                <a:latin typeface="Proxima Nova"/>
                <a:ea typeface="Proxima Nova"/>
                <a:cs typeface="Proxima Nova"/>
                <a:sym typeface="Proxima Nova"/>
              </a:defRPr>
            </a:lvl5pPr>
            <a:lvl6pPr marL="2743200" lvl="5" indent="-311150" rtl="0">
              <a:spcBef>
                <a:spcPts val="2100"/>
              </a:spcBef>
              <a:spcAft>
                <a:spcPts val="0"/>
              </a:spcAft>
              <a:buSzPts val="1300"/>
              <a:buFont typeface="Proxima Nova"/>
              <a:buChar char="■"/>
              <a:defRPr>
                <a:latin typeface="Proxima Nova"/>
                <a:ea typeface="Proxima Nova"/>
                <a:cs typeface="Proxima Nova"/>
                <a:sym typeface="Proxima Nova"/>
              </a:defRPr>
            </a:lvl6pPr>
            <a:lvl7pPr marL="3200400" lvl="6" indent="-311150" rtl="0">
              <a:spcBef>
                <a:spcPts val="2100"/>
              </a:spcBef>
              <a:spcAft>
                <a:spcPts val="0"/>
              </a:spcAft>
              <a:buSzPts val="1300"/>
              <a:buFont typeface="Proxima Nova"/>
              <a:buChar char="●"/>
              <a:defRPr>
                <a:latin typeface="Proxima Nova"/>
                <a:ea typeface="Proxima Nova"/>
                <a:cs typeface="Proxima Nova"/>
                <a:sym typeface="Proxima Nova"/>
              </a:defRPr>
            </a:lvl7pPr>
            <a:lvl8pPr marL="3657600" lvl="7" indent="-311150" rtl="0">
              <a:spcBef>
                <a:spcPts val="2100"/>
              </a:spcBef>
              <a:spcAft>
                <a:spcPts val="0"/>
              </a:spcAft>
              <a:buSzPts val="1300"/>
              <a:buFont typeface="Proxima Nova"/>
              <a:buChar char="○"/>
              <a:defRPr>
                <a:latin typeface="Proxima Nova"/>
                <a:ea typeface="Proxima Nova"/>
                <a:cs typeface="Proxima Nova"/>
                <a:sym typeface="Proxima Nova"/>
              </a:defRPr>
            </a:lvl8pPr>
            <a:lvl9pPr marL="4114800" lvl="8" indent="-311150" rtl="0">
              <a:spcBef>
                <a:spcPts val="2100"/>
              </a:spcBef>
              <a:spcAft>
                <a:spcPts val="2100"/>
              </a:spcAft>
              <a:buSzPts val="1300"/>
              <a:buFont typeface="Proxima Nova"/>
              <a:buChar char="■"/>
              <a:defRPr>
                <a:latin typeface="Proxima Nova"/>
                <a:ea typeface="Proxima Nova"/>
                <a:cs typeface="Proxima Nova"/>
                <a:sym typeface="Proxima Nova"/>
              </a:defRPr>
            </a:lvl9pPr>
          </a:lstStyle>
          <a:p>
            <a:endParaRPr/>
          </a:p>
        </p:txBody>
      </p:sp>
      <p:sp>
        <p:nvSpPr>
          <p:cNvPr id="1067" name="Google Shape;1067;p113"/>
          <p:cNvSpPr txBox="1">
            <a:spLocks noGrp="1"/>
          </p:cNvSpPr>
          <p:nvPr>
            <p:ph type="title"/>
          </p:nvPr>
        </p:nvSpPr>
        <p:spPr>
          <a:xfrm>
            <a:off x="415600" y="562033"/>
            <a:ext cx="11360700" cy="576300"/>
          </a:xfrm>
          <a:prstGeom prst="rect">
            <a:avLst/>
          </a:prstGeom>
        </p:spPr>
        <p:txBody>
          <a:bodyPr spcFirstLastPara="1" wrap="square" lIns="121875" tIns="121875" rIns="121875" bIns="121875" anchor="b" anchorCtr="0">
            <a:noAutofit/>
          </a:bodyPr>
          <a:lstStyle>
            <a:lvl1pPr lvl="0" rtl="0">
              <a:spcBef>
                <a:spcPts val="0"/>
              </a:spcBef>
              <a:spcAft>
                <a:spcPts val="0"/>
              </a:spcAft>
              <a:buSzPts val="3700"/>
              <a:buNone/>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a:endParaRPr/>
          </a:p>
        </p:txBody>
      </p:sp>
      <p:sp>
        <p:nvSpPr>
          <p:cNvPr id="1068" name="Google Shape;1068;p113"/>
          <p:cNvSpPr txBox="1">
            <a:spLocks noGrp="1"/>
          </p:cNvSpPr>
          <p:nvPr>
            <p:ph type="subTitle" idx="2"/>
          </p:nvPr>
        </p:nvSpPr>
        <p:spPr>
          <a:xfrm>
            <a:off x="1102200" y="1239700"/>
            <a:ext cx="9987600" cy="875700"/>
          </a:xfrm>
          <a:prstGeom prst="rect">
            <a:avLst/>
          </a:prstGeom>
        </p:spPr>
        <p:txBody>
          <a:bodyPr spcFirstLastPara="1" wrap="square" lIns="121875" tIns="121875" rIns="121875" bIns="121875" anchor="t" anchorCtr="0">
            <a:noAutofit/>
          </a:bodyPr>
          <a:lstStyle>
            <a:lvl1pPr lvl="0" rtl="0">
              <a:lnSpc>
                <a:spcPct val="100000"/>
              </a:lnSpc>
              <a:spcBef>
                <a:spcPts val="0"/>
              </a:spcBef>
              <a:spcAft>
                <a:spcPts val="0"/>
              </a:spcAft>
              <a:buNone/>
              <a:defRPr/>
            </a:lvl1pPr>
            <a:lvl2pPr lvl="1" rtl="0">
              <a:lnSpc>
                <a:spcPct val="100000"/>
              </a:lnSpc>
              <a:spcBef>
                <a:spcPts val="2100"/>
              </a:spcBef>
              <a:spcAft>
                <a:spcPts val="0"/>
              </a:spcAft>
              <a:buNone/>
              <a:defRPr>
                <a:latin typeface="Proxima Nova"/>
                <a:ea typeface="Proxima Nova"/>
                <a:cs typeface="Proxima Nova"/>
                <a:sym typeface="Proxima Nova"/>
              </a:defRPr>
            </a:lvl2pPr>
            <a:lvl3pPr lvl="2" rtl="0">
              <a:lnSpc>
                <a:spcPct val="100000"/>
              </a:lnSpc>
              <a:spcBef>
                <a:spcPts val="2100"/>
              </a:spcBef>
              <a:spcAft>
                <a:spcPts val="0"/>
              </a:spcAft>
              <a:buNone/>
              <a:defRPr>
                <a:latin typeface="Proxima Nova"/>
                <a:ea typeface="Proxima Nova"/>
                <a:cs typeface="Proxima Nova"/>
                <a:sym typeface="Proxima Nova"/>
              </a:defRPr>
            </a:lvl3pPr>
            <a:lvl4pPr lvl="3" rtl="0">
              <a:lnSpc>
                <a:spcPct val="100000"/>
              </a:lnSpc>
              <a:spcBef>
                <a:spcPts val="2100"/>
              </a:spcBef>
              <a:spcAft>
                <a:spcPts val="0"/>
              </a:spcAft>
              <a:buNone/>
              <a:defRPr>
                <a:latin typeface="Proxima Nova"/>
                <a:ea typeface="Proxima Nova"/>
                <a:cs typeface="Proxima Nova"/>
                <a:sym typeface="Proxima Nova"/>
              </a:defRPr>
            </a:lvl4pPr>
            <a:lvl5pPr lvl="4" rtl="0">
              <a:lnSpc>
                <a:spcPct val="100000"/>
              </a:lnSpc>
              <a:spcBef>
                <a:spcPts val="2100"/>
              </a:spcBef>
              <a:spcAft>
                <a:spcPts val="0"/>
              </a:spcAft>
              <a:buNone/>
              <a:defRPr>
                <a:latin typeface="Proxima Nova"/>
                <a:ea typeface="Proxima Nova"/>
                <a:cs typeface="Proxima Nova"/>
                <a:sym typeface="Proxima Nova"/>
              </a:defRPr>
            </a:lvl5pPr>
            <a:lvl6pPr lvl="5" rtl="0">
              <a:lnSpc>
                <a:spcPct val="100000"/>
              </a:lnSpc>
              <a:spcBef>
                <a:spcPts val="2100"/>
              </a:spcBef>
              <a:spcAft>
                <a:spcPts val="0"/>
              </a:spcAft>
              <a:buNone/>
              <a:defRPr>
                <a:latin typeface="Proxima Nova"/>
                <a:ea typeface="Proxima Nova"/>
                <a:cs typeface="Proxima Nova"/>
                <a:sym typeface="Proxima Nova"/>
              </a:defRPr>
            </a:lvl6pPr>
            <a:lvl7pPr lvl="6" rtl="0">
              <a:lnSpc>
                <a:spcPct val="100000"/>
              </a:lnSpc>
              <a:spcBef>
                <a:spcPts val="2100"/>
              </a:spcBef>
              <a:spcAft>
                <a:spcPts val="0"/>
              </a:spcAft>
              <a:buNone/>
              <a:defRPr>
                <a:latin typeface="Proxima Nova"/>
                <a:ea typeface="Proxima Nova"/>
                <a:cs typeface="Proxima Nova"/>
                <a:sym typeface="Proxima Nova"/>
              </a:defRPr>
            </a:lvl7pPr>
            <a:lvl8pPr lvl="7" rtl="0">
              <a:lnSpc>
                <a:spcPct val="100000"/>
              </a:lnSpc>
              <a:spcBef>
                <a:spcPts val="2100"/>
              </a:spcBef>
              <a:spcAft>
                <a:spcPts val="0"/>
              </a:spcAft>
              <a:buNone/>
              <a:defRPr>
                <a:latin typeface="Proxima Nova"/>
                <a:ea typeface="Proxima Nova"/>
                <a:cs typeface="Proxima Nova"/>
                <a:sym typeface="Proxima Nova"/>
              </a:defRPr>
            </a:lvl8pPr>
            <a:lvl9pPr lvl="8" rtl="0">
              <a:lnSpc>
                <a:spcPct val="100000"/>
              </a:lnSpc>
              <a:spcBef>
                <a:spcPts val="2100"/>
              </a:spcBef>
              <a:spcAft>
                <a:spcPts val="210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text only">
  <p:cSld name="CUSTOM_1_1">
    <p:spTree>
      <p:nvGrpSpPr>
        <p:cNvPr id="1" name="Shape 1069"/>
        <p:cNvGrpSpPr/>
        <p:nvPr/>
      </p:nvGrpSpPr>
      <p:grpSpPr>
        <a:xfrm>
          <a:off x="0" y="0"/>
          <a:ext cx="0" cy="0"/>
          <a:chOff x="0" y="0"/>
          <a:chExt cx="0" cy="0"/>
        </a:xfrm>
      </p:grpSpPr>
      <p:sp>
        <p:nvSpPr>
          <p:cNvPr id="1070" name="Google Shape;1070;p114"/>
          <p:cNvSpPr txBox="1">
            <a:spLocks noGrp="1"/>
          </p:cNvSpPr>
          <p:nvPr>
            <p:ph type="body" idx="1"/>
          </p:nvPr>
        </p:nvSpPr>
        <p:spPr>
          <a:xfrm>
            <a:off x="1102267" y="2167900"/>
            <a:ext cx="9987600" cy="3526500"/>
          </a:xfrm>
          <a:prstGeom prst="rect">
            <a:avLst/>
          </a:prstGeom>
        </p:spPr>
        <p:txBody>
          <a:bodyPr spcFirstLastPara="1" wrap="square" lIns="121875" tIns="121875" rIns="121875" bIns="121875" anchor="t" anchorCtr="0">
            <a:noAutofit/>
          </a:bodyPr>
          <a:lstStyle>
            <a:lvl1pPr marL="457200" lvl="0" indent="-311150" rtl="0">
              <a:spcBef>
                <a:spcPts val="0"/>
              </a:spcBef>
              <a:spcAft>
                <a:spcPts val="0"/>
              </a:spcAft>
              <a:buSzPts val="1300"/>
              <a:buFont typeface="Proxima Nova"/>
              <a:buChar char="●"/>
              <a:defRPr>
                <a:latin typeface="Proxima Nova"/>
                <a:ea typeface="Proxima Nova"/>
                <a:cs typeface="Proxima Nova"/>
                <a:sym typeface="Proxima Nova"/>
              </a:defRPr>
            </a:lvl1pPr>
            <a:lvl2pPr marL="914400" lvl="1" indent="-311150" rtl="0">
              <a:spcBef>
                <a:spcPts val="2100"/>
              </a:spcBef>
              <a:spcAft>
                <a:spcPts val="0"/>
              </a:spcAft>
              <a:buSzPts val="1300"/>
              <a:buFont typeface="Proxima Nova"/>
              <a:buChar char="○"/>
              <a:defRPr>
                <a:latin typeface="Proxima Nova"/>
                <a:ea typeface="Proxima Nova"/>
                <a:cs typeface="Proxima Nova"/>
                <a:sym typeface="Proxima Nova"/>
              </a:defRPr>
            </a:lvl2pPr>
            <a:lvl3pPr marL="1371600" lvl="2" indent="-311150" rtl="0">
              <a:spcBef>
                <a:spcPts val="2100"/>
              </a:spcBef>
              <a:spcAft>
                <a:spcPts val="0"/>
              </a:spcAft>
              <a:buSzPts val="1300"/>
              <a:buFont typeface="Proxima Nova"/>
              <a:buChar char="■"/>
              <a:defRPr>
                <a:latin typeface="Proxima Nova"/>
                <a:ea typeface="Proxima Nova"/>
                <a:cs typeface="Proxima Nova"/>
                <a:sym typeface="Proxima Nova"/>
              </a:defRPr>
            </a:lvl3pPr>
            <a:lvl4pPr marL="1828800" lvl="3" indent="-311150" rtl="0">
              <a:spcBef>
                <a:spcPts val="2100"/>
              </a:spcBef>
              <a:spcAft>
                <a:spcPts val="0"/>
              </a:spcAft>
              <a:buSzPts val="1300"/>
              <a:buFont typeface="Proxima Nova"/>
              <a:buChar char="●"/>
              <a:defRPr>
                <a:latin typeface="Proxima Nova"/>
                <a:ea typeface="Proxima Nova"/>
                <a:cs typeface="Proxima Nova"/>
                <a:sym typeface="Proxima Nova"/>
              </a:defRPr>
            </a:lvl4pPr>
            <a:lvl5pPr marL="2286000" lvl="4" indent="-311150" rtl="0">
              <a:spcBef>
                <a:spcPts val="2100"/>
              </a:spcBef>
              <a:spcAft>
                <a:spcPts val="0"/>
              </a:spcAft>
              <a:buSzPts val="1300"/>
              <a:buFont typeface="Proxima Nova"/>
              <a:buChar char="○"/>
              <a:defRPr>
                <a:latin typeface="Proxima Nova"/>
                <a:ea typeface="Proxima Nova"/>
                <a:cs typeface="Proxima Nova"/>
                <a:sym typeface="Proxima Nova"/>
              </a:defRPr>
            </a:lvl5pPr>
            <a:lvl6pPr marL="2743200" lvl="5" indent="-311150" rtl="0">
              <a:spcBef>
                <a:spcPts val="2100"/>
              </a:spcBef>
              <a:spcAft>
                <a:spcPts val="0"/>
              </a:spcAft>
              <a:buSzPts val="1300"/>
              <a:buFont typeface="Proxima Nova"/>
              <a:buChar char="■"/>
              <a:defRPr>
                <a:latin typeface="Proxima Nova"/>
                <a:ea typeface="Proxima Nova"/>
                <a:cs typeface="Proxima Nova"/>
                <a:sym typeface="Proxima Nova"/>
              </a:defRPr>
            </a:lvl6pPr>
            <a:lvl7pPr marL="3200400" lvl="6" indent="-311150" rtl="0">
              <a:spcBef>
                <a:spcPts val="2100"/>
              </a:spcBef>
              <a:spcAft>
                <a:spcPts val="0"/>
              </a:spcAft>
              <a:buSzPts val="1300"/>
              <a:buFont typeface="Proxima Nova"/>
              <a:buChar char="●"/>
              <a:defRPr>
                <a:latin typeface="Proxima Nova"/>
                <a:ea typeface="Proxima Nova"/>
                <a:cs typeface="Proxima Nova"/>
                <a:sym typeface="Proxima Nova"/>
              </a:defRPr>
            </a:lvl7pPr>
            <a:lvl8pPr marL="3657600" lvl="7" indent="-311150" rtl="0">
              <a:spcBef>
                <a:spcPts val="2100"/>
              </a:spcBef>
              <a:spcAft>
                <a:spcPts val="0"/>
              </a:spcAft>
              <a:buSzPts val="1300"/>
              <a:buFont typeface="Proxima Nova"/>
              <a:buChar char="○"/>
              <a:defRPr>
                <a:latin typeface="Proxima Nova"/>
                <a:ea typeface="Proxima Nova"/>
                <a:cs typeface="Proxima Nova"/>
                <a:sym typeface="Proxima Nova"/>
              </a:defRPr>
            </a:lvl8pPr>
            <a:lvl9pPr marL="4114800" lvl="8" indent="-311150" rtl="0">
              <a:spcBef>
                <a:spcPts val="2100"/>
              </a:spcBef>
              <a:spcAft>
                <a:spcPts val="2100"/>
              </a:spcAft>
              <a:buSzPts val="1300"/>
              <a:buFont typeface="Proxima Nova"/>
              <a:buChar char="■"/>
              <a:defRPr>
                <a:latin typeface="Proxima Nova"/>
                <a:ea typeface="Proxima Nova"/>
                <a:cs typeface="Proxima Nova"/>
                <a:sym typeface="Proxima Nova"/>
              </a:defRPr>
            </a:lvl9pPr>
          </a:lstStyle>
          <a:p>
            <a:endParaRPr/>
          </a:p>
        </p:txBody>
      </p:sp>
      <p:sp>
        <p:nvSpPr>
          <p:cNvPr id="1071" name="Google Shape;1071;p114"/>
          <p:cNvSpPr txBox="1">
            <a:spLocks noGrp="1"/>
          </p:cNvSpPr>
          <p:nvPr>
            <p:ph type="title"/>
          </p:nvPr>
        </p:nvSpPr>
        <p:spPr>
          <a:xfrm>
            <a:off x="415600" y="562033"/>
            <a:ext cx="11360700" cy="576300"/>
          </a:xfrm>
          <a:prstGeom prst="rect">
            <a:avLst/>
          </a:prstGeom>
        </p:spPr>
        <p:txBody>
          <a:bodyPr spcFirstLastPara="1" wrap="square" lIns="121875" tIns="121875" rIns="121875" bIns="121875" anchor="b" anchorCtr="0">
            <a:noAutofit/>
          </a:bodyPr>
          <a:lstStyle>
            <a:lvl1pPr lvl="0" rtl="0">
              <a:spcBef>
                <a:spcPts val="0"/>
              </a:spcBef>
              <a:spcAft>
                <a:spcPts val="0"/>
              </a:spcAft>
              <a:buSzPts val="3700"/>
              <a:buNone/>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a:endParaRPr/>
          </a:p>
        </p:txBody>
      </p:sp>
      <p:sp>
        <p:nvSpPr>
          <p:cNvPr id="1072" name="Google Shape;1072;p114"/>
          <p:cNvSpPr txBox="1">
            <a:spLocks noGrp="1"/>
          </p:cNvSpPr>
          <p:nvPr>
            <p:ph type="subTitle" idx="2"/>
          </p:nvPr>
        </p:nvSpPr>
        <p:spPr>
          <a:xfrm>
            <a:off x="1102200" y="1239700"/>
            <a:ext cx="9987600" cy="875700"/>
          </a:xfrm>
          <a:prstGeom prst="rect">
            <a:avLst/>
          </a:prstGeom>
        </p:spPr>
        <p:txBody>
          <a:bodyPr spcFirstLastPara="1" wrap="square" lIns="121875" tIns="121875" rIns="121875" bIns="121875" anchor="t" anchorCtr="0">
            <a:noAutofit/>
          </a:bodyPr>
          <a:lstStyle>
            <a:lvl1pPr lvl="0" rtl="0">
              <a:lnSpc>
                <a:spcPct val="100000"/>
              </a:lnSpc>
              <a:spcBef>
                <a:spcPts val="0"/>
              </a:spcBef>
              <a:spcAft>
                <a:spcPts val="0"/>
              </a:spcAft>
              <a:buNone/>
              <a:defRPr/>
            </a:lvl1pPr>
            <a:lvl2pPr lvl="1" rtl="0">
              <a:lnSpc>
                <a:spcPct val="100000"/>
              </a:lnSpc>
              <a:spcBef>
                <a:spcPts val="2100"/>
              </a:spcBef>
              <a:spcAft>
                <a:spcPts val="0"/>
              </a:spcAft>
              <a:buNone/>
              <a:defRPr>
                <a:latin typeface="Proxima Nova"/>
                <a:ea typeface="Proxima Nova"/>
                <a:cs typeface="Proxima Nova"/>
                <a:sym typeface="Proxima Nova"/>
              </a:defRPr>
            </a:lvl2pPr>
            <a:lvl3pPr lvl="2" rtl="0">
              <a:lnSpc>
                <a:spcPct val="100000"/>
              </a:lnSpc>
              <a:spcBef>
                <a:spcPts val="2100"/>
              </a:spcBef>
              <a:spcAft>
                <a:spcPts val="0"/>
              </a:spcAft>
              <a:buNone/>
              <a:defRPr>
                <a:latin typeface="Proxima Nova"/>
                <a:ea typeface="Proxima Nova"/>
                <a:cs typeface="Proxima Nova"/>
                <a:sym typeface="Proxima Nova"/>
              </a:defRPr>
            </a:lvl3pPr>
            <a:lvl4pPr lvl="3" rtl="0">
              <a:lnSpc>
                <a:spcPct val="100000"/>
              </a:lnSpc>
              <a:spcBef>
                <a:spcPts val="2100"/>
              </a:spcBef>
              <a:spcAft>
                <a:spcPts val="0"/>
              </a:spcAft>
              <a:buNone/>
              <a:defRPr>
                <a:latin typeface="Proxima Nova"/>
                <a:ea typeface="Proxima Nova"/>
                <a:cs typeface="Proxima Nova"/>
                <a:sym typeface="Proxima Nova"/>
              </a:defRPr>
            </a:lvl4pPr>
            <a:lvl5pPr lvl="4" rtl="0">
              <a:lnSpc>
                <a:spcPct val="100000"/>
              </a:lnSpc>
              <a:spcBef>
                <a:spcPts val="2100"/>
              </a:spcBef>
              <a:spcAft>
                <a:spcPts val="0"/>
              </a:spcAft>
              <a:buNone/>
              <a:defRPr>
                <a:latin typeface="Proxima Nova"/>
                <a:ea typeface="Proxima Nova"/>
                <a:cs typeface="Proxima Nova"/>
                <a:sym typeface="Proxima Nova"/>
              </a:defRPr>
            </a:lvl5pPr>
            <a:lvl6pPr lvl="5" rtl="0">
              <a:lnSpc>
                <a:spcPct val="100000"/>
              </a:lnSpc>
              <a:spcBef>
                <a:spcPts val="2100"/>
              </a:spcBef>
              <a:spcAft>
                <a:spcPts val="0"/>
              </a:spcAft>
              <a:buNone/>
              <a:defRPr>
                <a:latin typeface="Proxima Nova"/>
                <a:ea typeface="Proxima Nova"/>
                <a:cs typeface="Proxima Nova"/>
                <a:sym typeface="Proxima Nova"/>
              </a:defRPr>
            </a:lvl6pPr>
            <a:lvl7pPr lvl="6" rtl="0">
              <a:lnSpc>
                <a:spcPct val="100000"/>
              </a:lnSpc>
              <a:spcBef>
                <a:spcPts val="2100"/>
              </a:spcBef>
              <a:spcAft>
                <a:spcPts val="0"/>
              </a:spcAft>
              <a:buNone/>
              <a:defRPr>
                <a:latin typeface="Proxima Nova"/>
                <a:ea typeface="Proxima Nova"/>
                <a:cs typeface="Proxima Nova"/>
                <a:sym typeface="Proxima Nova"/>
              </a:defRPr>
            </a:lvl7pPr>
            <a:lvl8pPr lvl="7" rtl="0">
              <a:lnSpc>
                <a:spcPct val="100000"/>
              </a:lnSpc>
              <a:spcBef>
                <a:spcPts val="2100"/>
              </a:spcBef>
              <a:spcAft>
                <a:spcPts val="0"/>
              </a:spcAft>
              <a:buNone/>
              <a:defRPr>
                <a:latin typeface="Proxima Nova"/>
                <a:ea typeface="Proxima Nova"/>
                <a:cs typeface="Proxima Nova"/>
                <a:sym typeface="Proxima Nova"/>
              </a:defRPr>
            </a:lvl8pPr>
            <a:lvl9pPr lvl="8" rtl="0">
              <a:lnSpc>
                <a:spcPct val="100000"/>
              </a:lnSpc>
              <a:spcBef>
                <a:spcPts val="2100"/>
              </a:spcBef>
              <a:spcAft>
                <a:spcPts val="210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ext only 1 1">
  <p:cSld name="text only">
    <p:spTree>
      <p:nvGrpSpPr>
        <p:cNvPr id="1" name="Shape 1073"/>
        <p:cNvGrpSpPr/>
        <p:nvPr/>
      </p:nvGrpSpPr>
      <p:grpSpPr>
        <a:xfrm>
          <a:off x="0" y="0"/>
          <a:ext cx="0" cy="0"/>
          <a:chOff x="0" y="0"/>
          <a:chExt cx="0" cy="0"/>
        </a:xfrm>
      </p:grpSpPr>
      <p:sp>
        <p:nvSpPr>
          <p:cNvPr id="1074" name="Google Shape;1074;p115"/>
          <p:cNvSpPr txBox="1">
            <a:spLocks noGrp="1"/>
          </p:cNvSpPr>
          <p:nvPr>
            <p:ph type="body" idx="1"/>
          </p:nvPr>
        </p:nvSpPr>
        <p:spPr>
          <a:xfrm>
            <a:off x="1102267" y="2167900"/>
            <a:ext cx="9987600" cy="3526500"/>
          </a:xfrm>
          <a:prstGeom prst="rect">
            <a:avLst/>
          </a:prstGeom>
          <a:noFill/>
          <a:ln>
            <a:noFill/>
          </a:ln>
        </p:spPr>
        <p:txBody>
          <a:bodyPr spcFirstLastPara="1" wrap="square" lIns="121875" tIns="121875" rIns="121875" bIns="121875" anchor="t" anchorCtr="0">
            <a:noAutofit/>
          </a:bodyPr>
          <a:lstStyle>
            <a:lvl1pPr marL="457200" marR="0" lvl="0"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1pPr>
            <a:lvl2pPr marL="914400" marR="0" lvl="1"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2pPr>
            <a:lvl3pPr marL="1371600" marR="0" lvl="2"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3pPr>
            <a:lvl4pPr marL="1828800" marR="0" lvl="3"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4pPr>
            <a:lvl5pPr marL="2286000" marR="0" lvl="4"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5pPr>
            <a:lvl6pPr marL="2743200" marR="0" lvl="5"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6pPr>
            <a:lvl7pPr marL="3200400" marR="0" lvl="6"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7pPr>
            <a:lvl8pPr marL="3657600" marR="0" lvl="7"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8pPr>
            <a:lvl9pPr marL="4114800" marR="0" lvl="8"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
        <p:nvSpPr>
          <p:cNvPr id="1075" name="Google Shape;1075;p115"/>
          <p:cNvSpPr txBox="1">
            <a:spLocks noGrp="1"/>
          </p:cNvSpPr>
          <p:nvPr>
            <p:ph type="title"/>
          </p:nvPr>
        </p:nvSpPr>
        <p:spPr>
          <a:xfrm>
            <a:off x="415600" y="562033"/>
            <a:ext cx="11360700" cy="576300"/>
          </a:xfrm>
          <a:prstGeom prst="rect">
            <a:avLst/>
          </a:prstGeom>
          <a:noFill/>
          <a:ln>
            <a:noFill/>
          </a:ln>
        </p:spPr>
        <p:txBody>
          <a:bodyPr spcFirstLastPara="1" wrap="square" lIns="121875" tIns="121875" rIns="121875" bIns="121875" anchor="b" anchorCtr="0">
            <a:noAutofit/>
          </a:bodyPr>
          <a:lstStyle>
            <a:lvl1pPr marL="0" marR="0" lvl="0" indent="0" algn="ctr" rtl="0">
              <a:lnSpc>
                <a:spcPct val="100000"/>
              </a:lnSpc>
              <a:spcBef>
                <a:spcPts val="0"/>
              </a:spcBef>
              <a:spcAft>
                <a:spcPts val="0"/>
              </a:spcAft>
              <a:buClr>
                <a:schemeClr val="dk1"/>
              </a:buClr>
              <a:buSzPts val="3500"/>
              <a:buFont typeface="Overpass"/>
              <a:buNone/>
              <a:defRPr sz="3500" b="1" i="0" u="none" strike="noStrike" cap="none">
                <a:solidFill>
                  <a:schemeClr val="dk1"/>
                </a:solidFill>
                <a:latin typeface="Overpass"/>
                <a:ea typeface="Overpass"/>
                <a:cs typeface="Overpass"/>
                <a:sym typeface="Overpass"/>
              </a:defRPr>
            </a:lvl1pPr>
            <a:lvl2pPr lvl="1" indent="0" rtl="0">
              <a:spcBef>
                <a:spcPts val="0"/>
              </a:spcBef>
              <a:spcAft>
                <a:spcPts val="0"/>
              </a:spcAft>
              <a:buClr>
                <a:schemeClr val="dk1"/>
              </a:buClr>
              <a:buSzPts val="3700"/>
              <a:buFont typeface="Proxima Nova"/>
              <a:buNone/>
              <a:defRPr sz="3700" b="0">
                <a:solidFill>
                  <a:schemeClr val="dk1"/>
                </a:solidFill>
                <a:latin typeface="Proxima Nova"/>
                <a:ea typeface="Proxima Nova"/>
                <a:cs typeface="Proxima Nova"/>
                <a:sym typeface="Proxima Nova"/>
              </a:defRPr>
            </a:lvl2pPr>
            <a:lvl3pPr lvl="2" indent="0" rtl="0">
              <a:spcBef>
                <a:spcPts val="0"/>
              </a:spcBef>
              <a:spcAft>
                <a:spcPts val="0"/>
              </a:spcAft>
              <a:buClr>
                <a:schemeClr val="dk1"/>
              </a:buClr>
              <a:buSzPts val="3700"/>
              <a:buFont typeface="Proxima Nova"/>
              <a:buNone/>
              <a:defRPr sz="3700" b="0">
                <a:solidFill>
                  <a:schemeClr val="dk1"/>
                </a:solidFill>
                <a:latin typeface="Proxima Nova"/>
                <a:ea typeface="Proxima Nova"/>
                <a:cs typeface="Proxima Nova"/>
                <a:sym typeface="Proxima Nova"/>
              </a:defRPr>
            </a:lvl3pPr>
            <a:lvl4pPr lvl="3" indent="0" rtl="0">
              <a:spcBef>
                <a:spcPts val="0"/>
              </a:spcBef>
              <a:spcAft>
                <a:spcPts val="0"/>
              </a:spcAft>
              <a:buClr>
                <a:schemeClr val="dk1"/>
              </a:buClr>
              <a:buSzPts val="3700"/>
              <a:buFont typeface="Proxima Nova"/>
              <a:buNone/>
              <a:defRPr sz="3700" b="0">
                <a:solidFill>
                  <a:schemeClr val="dk1"/>
                </a:solidFill>
                <a:latin typeface="Proxima Nova"/>
                <a:ea typeface="Proxima Nova"/>
                <a:cs typeface="Proxima Nova"/>
                <a:sym typeface="Proxima Nova"/>
              </a:defRPr>
            </a:lvl4pPr>
            <a:lvl5pPr lvl="4" indent="0" rtl="0">
              <a:spcBef>
                <a:spcPts val="0"/>
              </a:spcBef>
              <a:spcAft>
                <a:spcPts val="0"/>
              </a:spcAft>
              <a:buClr>
                <a:schemeClr val="dk1"/>
              </a:buClr>
              <a:buSzPts val="3700"/>
              <a:buFont typeface="Proxima Nova"/>
              <a:buNone/>
              <a:defRPr sz="3700" b="0">
                <a:solidFill>
                  <a:schemeClr val="dk1"/>
                </a:solidFill>
                <a:latin typeface="Proxima Nova"/>
                <a:ea typeface="Proxima Nova"/>
                <a:cs typeface="Proxima Nova"/>
                <a:sym typeface="Proxima Nova"/>
              </a:defRPr>
            </a:lvl5pPr>
            <a:lvl6pPr lvl="5" indent="0" rtl="0">
              <a:spcBef>
                <a:spcPts val="0"/>
              </a:spcBef>
              <a:spcAft>
                <a:spcPts val="0"/>
              </a:spcAft>
              <a:buClr>
                <a:schemeClr val="dk1"/>
              </a:buClr>
              <a:buSzPts val="3700"/>
              <a:buFont typeface="Proxima Nova"/>
              <a:buNone/>
              <a:defRPr sz="3700" b="0">
                <a:solidFill>
                  <a:schemeClr val="dk1"/>
                </a:solidFill>
                <a:latin typeface="Proxima Nova"/>
                <a:ea typeface="Proxima Nova"/>
                <a:cs typeface="Proxima Nova"/>
                <a:sym typeface="Proxima Nova"/>
              </a:defRPr>
            </a:lvl6pPr>
            <a:lvl7pPr lvl="6" indent="0" rtl="0">
              <a:spcBef>
                <a:spcPts val="0"/>
              </a:spcBef>
              <a:spcAft>
                <a:spcPts val="0"/>
              </a:spcAft>
              <a:buClr>
                <a:schemeClr val="dk1"/>
              </a:buClr>
              <a:buSzPts val="3700"/>
              <a:buFont typeface="Proxima Nova"/>
              <a:buNone/>
              <a:defRPr sz="3700" b="0">
                <a:solidFill>
                  <a:schemeClr val="dk1"/>
                </a:solidFill>
                <a:latin typeface="Proxima Nova"/>
                <a:ea typeface="Proxima Nova"/>
                <a:cs typeface="Proxima Nova"/>
                <a:sym typeface="Proxima Nova"/>
              </a:defRPr>
            </a:lvl7pPr>
            <a:lvl8pPr lvl="7" indent="0" rtl="0">
              <a:spcBef>
                <a:spcPts val="0"/>
              </a:spcBef>
              <a:spcAft>
                <a:spcPts val="0"/>
              </a:spcAft>
              <a:buClr>
                <a:schemeClr val="dk1"/>
              </a:buClr>
              <a:buSzPts val="3700"/>
              <a:buFont typeface="Proxima Nova"/>
              <a:buNone/>
              <a:defRPr sz="3700" b="0">
                <a:solidFill>
                  <a:schemeClr val="dk1"/>
                </a:solidFill>
                <a:latin typeface="Proxima Nova"/>
                <a:ea typeface="Proxima Nova"/>
                <a:cs typeface="Proxima Nova"/>
                <a:sym typeface="Proxima Nova"/>
              </a:defRPr>
            </a:lvl8pPr>
            <a:lvl9pPr lvl="8" indent="0" rtl="0">
              <a:spcBef>
                <a:spcPts val="0"/>
              </a:spcBef>
              <a:spcAft>
                <a:spcPts val="0"/>
              </a:spcAft>
              <a:buClr>
                <a:schemeClr val="dk1"/>
              </a:buClr>
              <a:buSzPts val="3700"/>
              <a:buFont typeface="Proxima Nova"/>
              <a:buNone/>
              <a:defRPr sz="3700" b="0">
                <a:solidFill>
                  <a:schemeClr val="dk1"/>
                </a:solidFill>
                <a:latin typeface="Proxima Nova"/>
                <a:ea typeface="Proxima Nova"/>
                <a:cs typeface="Proxima Nova"/>
                <a:sym typeface="Proxima Nova"/>
              </a:defRPr>
            </a:lvl9pPr>
          </a:lstStyle>
          <a:p>
            <a:endParaRPr/>
          </a:p>
        </p:txBody>
      </p:sp>
      <p:sp>
        <p:nvSpPr>
          <p:cNvPr id="1076" name="Google Shape;1076;p115"/>
          <p:cNvSpPr txBox="1">
            <a:spLocks noGrp="1"/>
          </p:cNvSpPr>
          <p:nvPr>
            <p:ph type="subTitle" idx="2"/>
          </p:nvPr>
        </p:nvSpPr>
        <p:spPr>
          <a:xfrm>
            <a:off x="1102200" y="1239700"/>
            <a:ext cx="9987600" cy="875700"/>
          </a:xfrm>
          <a:prstGeom prst="rect">
            <a:avLst/>
          </a:prstGeom>
          <a:noFill/>
          <a:ln>
            <a:noFill/>
          </a:ln>
        </p:spPr>
        <p:txBody>
          <a:bodyPr spcFirstLastPara="1" wrap="square" lIns="121875" tIns="121875" rIns="121875" bIns="121875" anchor="t" anchorCtr="0">
            <a:noAutofit/>
          </a:bodyPr>
          <a:lstStyle>
            <a:lvl1pPr marL="0" marR="0" lvl="0" indent="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Overpass"/>
                <a:ea typeface="Overpass"/>
                <a:cs typeface="Overpass"/>
                <a:sym typeface="Overpass"/>
              </a:defRPr>
            </a:lvl1pPr>
            <a:lvl2pPr marL="0" marR="0" lvl="1" indent="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2pPr>
            <a:lvl3pPr marL="0" marR="0" lvl="2" indent="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3pPr>
            <a:lvl4pPr marL="0" marR="0" lvl="3" indent="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4pPr>
            <a:lvl5pPr marL="0" marR="0" lvl="4" indent="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5pPr>
            <a:lvl6pPr marL="0" marR="0" lvl="5" indent="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6pPr>
            <a:lvl7pPr marL="0" marR="0" lvl="6" indent="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7pPr>
            <a:lvl8pPr marL="0" marR="0" lvl="7" indent="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8pPr>
            <a:lvl9pPr marL="0" marR="0" lvl="8" indent="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ユーザー設定レイアウト">
  <p:cSld name="ユーザー設定レイアウト">
    <p:spTree>
      <p:nvGrpSpPr>
        <p:cNvPr id="1" name="Shape 1077"/>
        <p:cNvGrpSpPr/>
        <p:nvPr/>
      </p:nvGrpSpPr>
      <p:grpSpPr>
        <a:xfrm>
          <a:off x="0" y="0"/>
          <a:ext cx="0" cy="0"/>
          <a:chOff x="0" y="0"/>
          <a:chExt cx="0" cy="0"/>
        </a:xfrm>
      </p:grpSpPr>
      <p:sp>
        <p:nvSpPr>
          <p:cNvPr id="1078" name="Google Shape;1078;p116"/>
          <p:cNvSpPr txBox="1">
            <a:spLocks noGrp="1"/>
          </p:cNvSpPr>
          <p:nvPr>
            <p:ph type="title"/>
          </p:nvPr>
        </p:nvSpPr>
        <p:spPr>
          <a:xfrm>
            <a:off x="576000" y="0"/>
            <a:ext cx="11040000" cy="1152000"/>
          </a:xfrm>
          <a:prstGeom prst="rect">
            <a:avLst/>
          </a:prstGeom>
          <a:noFill/>
          <a:ln>
            <a:noFill/>
          </a:ln>
        </p:spPr>
        <p:txBody>
          <a:bodyPr spcFirstLastPara="1" wrap="square" lIns="121875" tIns="62400" rIns="121875" bIns="62400" anchor="b" anchorCtr="0">
            <a:noAutofit/>
          </a:bodyPr>
          <a:lstStyle>
            <a:lvl1pPr lvl="0" algn="ctr" rtl="0">
              <a:lnSpc>
                <a:spcPct val="100000"/>
              </a:lnSpc>
              <a:spcBef>
                <a:spcPts val="0"/>
              </a:spcBef>
              <a:spcAft>
                <a:spcPts val="0"/>
              </a:spcAft>
              <a:buSzPts val="3700"/>
              <a:buNone/>
              <a:defRPr sz="3200"/>
            </a:lvl1pPr>
            <a:lvl2pPr lvl="1" algn="l" rtl="0">
              <a:lnSpc>
                <a:spcPct val="100000"/>
              </a:lnSpc>
              <a:spcBef>
                <a:spcPts val="0"/>
              </a:spcBef>
              <a:spcAft>
                <a:spcPts val="0"/>
              </a:spcAft>
              <a:buSzPts val="3700"/>
              <a:buNone/>
              <a:defRPr/>
            </a:lvl2pPr>
            <a:lvl3pPr lvl="2" algn="l" rtl="0">
              <a:lnSpc>
                <a:spcPct val="100000"/>
              </a:lnSpc>
              <a:spcBef>
                <a:spcPts val="0"/>
              </a:spcBef>
              <a:spcAft>
                <a:spcPts val="0"/>
              </a:spcAft>
              <a:buSzPts val="3700"/>
              <a:buNone/>
              <a:defRPr/>
            </a:lvl3pPr>
            <a:lvl4pPr lvl="3" algn="l" rtl="0">
              <a:lnSpc>
                <a:spcPct val="100000"/>
              </a:lnSpc>
              <a:spcBef>
                <a:spcPts val="0"/>
              </a:spcBef>
              <a:spcAft>
                <a:spcPts val="0"/>
              </a:spcAft>
              <a:buSzPts val="3700"/>
              <a:buNone/>
              <a:defRPr/>
            </a:lvl4pPr>
            <a:lvl5pPr lvl="4" algn="l" rtl="0">
              <a:lnSpc>
                <a:spcPct val="100000"/>
              </a:lnSpc>
              <a:spcBef>
                <a:spcPts val="0"/>
              </a:spcBef>
              <a:spcAft>
                <a:spcPts val="0"/>
              </a:spcAft>
              <a:buSzPts val="3700"/>
              <a:buNone/>
              <a:defRPr/>
            </a:lvl5pPr>
            <a:lvl6pPr lvl="5" algn="l" rtl="0">
              <a:lnSpc>
                <a:spcPct val="100000"/>
              </a:lnSpc>
              <a:spcBef>
                <a:spcPts val="0"/>
              </a:spcBef>
              <a:spcAft>
                <a:spcPts val="0"/>
              </a:spcAft>
              <a:buSzPts val="3700"/>
              <a:buNone/>
              <a:defRPr/>
            </a:lvl6pPr>
            <a:lvl7pPr lvl="6" algn="l" rtl="0">
              <a:lnSpc>
                <a:spcPct val="100000"/>
              </a:lnSpc>
              <a:spcBef>
                <a:spcPts val="0"/>
              </a:spcBef>
              <a:spcAft>
                <a:spcPts val="0"/>
              </a:spcAft>
              <a:buSzPts val="3700"/>
              <a:buNone/>
              <a:defRPr/>
            </a:lvl7pPr>
            <a:lvl8pPr lvl="7" algn="l" rtl="0">
              <a:lnSpc>
                <a:spcPct val="100000"/>
              </a:lnSpc>
              <a:spcBef>
                <a:spcPts val="0"/>
              </a:spcBef>
              <a:spcAft>
                <a:spcPts val="0"/>
              </a:spcAft>
              <a:buSzPts val="3700"/>
              <a:buNone/>
              <a:defRPr/>
            </a:lvl8pPr>
            <a:lvl9pPr lvl="8" algn="l" rtl="0">
              <a:lnSpc>
                <a:spcPct val="100000"/>
              </a:lnSpc>
              <a:spcBef>
                <a:spcPts val="0"/>
              </a:spcBef>
              <a:spcAft>
                <a:spcPts val="0"/>
              </a:spcAft>
              <a:buSzPts val="3700"/>
              <a:buNone/>
              <a:defRPr/>
            </a:lvl9pPr>
          </a:lstStyle>
          <a:p>
            <a:endParaRPr/>
          </a:p>
        </p:txBody>
      </p:sp>
      <p:sp>
        <p:nvSpPr>
          <p:cNvPr id="1079" name="Google Shape;1079;p116"/>
          <p:cNvSpPr txBox="1">
            <a:spLocks noGrp="1"/>
          </p:cNvSpPr>
          <p:nvPr>
            <p:ph type="ftr" idx="11"/>
          </p:nvPr>
        </p:nvSpPr>
        <p:spPr>
          <a:xfrm>
            <a:off x="4038600" y="6356351"/>
            <a:ext cx="4114800" cy="366000"/>
          </a:xfrm>
          <a:prstGeom prst="rect">
            <a:avLst/>
          </a:prstGeom>
          <a:noFill/>
          <a:ln>
            <a:noFill/>
          </a:ln>
        </p:spPr>
        <p:txBody>
          <a:bodyPr spcFirstLastPara="1" wrap="square" lIns="121875" tIns="60925" rIns="121875" bIns="60925" anchor="ctr" anchorCtr="0">
            <a:noAutofit/>
          </a:bodyPr>
          <a:lstStyle>
            <a:lvl1pPr lvl="0" algn="ctr" rtl="0">
              <a:lnSpc>
                <a:spcPct val="100000"/>
              </a:lnSpc>
              <a:spcBef>
                <a:spcPts val="0"/>
              </a:spcBef>
              <a:spcAft>
                <a:spcPts val="0"/>
              </a:spcAft>
              <a:buSzPts val="1900"/>
              <a:buNone/>
              <a:defRPr sz="1900"/>
            </a:lvl1pPr>
            <a:lvl2pPr lvl="1" algn="l" rtl="0">
              <a:lnSpc>
                <a:spcPct val="100000"/>
              </a:lnSpc>
              <a:spcBef>
                <a:spcPts val="0"/>
              </a:spcBef>
              <a:spcAft>
                <a:spcPts val="0"/>
              </a:spcAft>
              <a:buSzPts val="1900"/>
              <a:buNone/>
              <a:defRPr sz="1900"/>
            </a:lvl2pPr>
            <a:lvl3pPr lvl="2" algn="l" rtl="0">
              <a:lnSpc>
                <a:spcPct val="100000"/>
              </a:lnSpc>
              <a:spcBef>
                <a:spcPts val="0"/>
              </a:spcBef>
              <a:spcAft>
                <a:spcPts val="0"/>
              </a:spcAft>
              <a:buSzPts val="1900"/>
              <a:buNone/>
              <a:defRPr sz="1900"/>
            </a:lvl3pPr>
            <a:lvl4pPr lvl="3" algn="l" rtl="0">
              <a:lnSpc>
                <a:spcPct val="100000"/>
              </a:lnSpc>
              <a:spcBef>
                <a:spcPts val="0"/>
              </a:spcBef>
              <a:spcAft>
                <a:spcPts val="0"/>
              </a:spcAft>
              <a:buSzPts val="1900"/>
              <a:buNone/>
              <a:defRPr sz="1900"/>
            </a:lvl4pPr>
            <a:lvl5pPr lvl="4" algn="l" rtl="0">
              <a:lnSpc>
                <a:spcPct val="100000"/>
              </a:lnSpc>
              <a:spcBef>
                <a:spcPts val="0"/>
              </a:spcBef>
              <a:spcAft>
                <a:spcPts val="0"/>
              </a:spcAft>
              <a:buSzPts val="1900"/>
              <a:buNone/>
              <a:defRPr sz="1900"/>
            </a:lvl5pPr>
            <a:lvl6pPr lvl="5" algn="l" rtl="0">
              <a:lnSpc>
                <a:spcPct val="100000"/>
              </a:lnSpc>
              <a:spcBef>
                <a:spcPts val="0"/>
              </a:spcBef>
              <a:spcAft>
                <a:spcPts val="0"/>
              </a:spcAft>
              <a:buSzPts val="1900"/>
              <a:buNone/>
              <a:defRPr sz="1900"/>
            </a:lvl6pPr>
            <a:lvl7pPr lvl="6" algn="l" rtl="0">
              <a:lnSpc>
                <a:spcPct val="100000"/>
              </a:lnSpc>
              <a:spcBef>
                <a:spcPts val="0"/>
              </a:spcBef>
              <a:spcAft>
                <a:spcPts val="0"/>
              </a:spcAft>
              <a:buSzPts val="1900"/>
              <a:buNone/>
              <a:defRPr sz="1900"/>
            </a:lvl7pPr>
            <a:lvl8pPr lvl="7" algn="l" rtl="0">
              <a:lnSpc>
                <a:spcPct val="100000"/>
              </a:lnSpc>
              <a:spcBef>
                <a:spcPts val="0"/>
              </a:spcBef>
              <a:spcAft>
                <a:spcPts val="0"/>
              </a:spcAft>
              <a:buSzPts val="1900"/>
              <a:buNone/>
              <a:defRPr sz="1900"/>
            </a:lvl8pPr>
            <a:lvl9pPr lvl="8" algn="l" rtl="0">
              <a:lnSpc>
                <a:spcPct val="100000"/>
              </a:lnSpc>
              <a:spcBef>
                <a:spcPts val="0"/>
              </a:spcBef>
              <a:spcAft>
                <a:spcPts val="0"/>
              </a:spcAft>
              <a:buSzPts val="1900"/>
              <a:buNone/>
              <a:defRPr sz="1900"/>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ext only 3">
  <p:cSld name="CUSTOM_1_4">
    <p:spTree>
      <p:nvGrpSpPr>
        <p:cNvPr id="1" name="Shape 1080"/>
        <p:cNvGrpSpPr/>
        <p:nvPr/>
      </p:nvGrpSpPr>
      <p:grpSpPr>
        <a:xfrm>
          <a:off x="0" y="0"/>
          <a:ext cx="0" cy="0"/>
          <a:chOff x="0" y="0"/>
          <a:chExt cx="0" cy="0"/>
        </a:xfrm>
      </p:grpSpPr>
      <p:sp>
        <p:nvSpPr>
          <p:cNvPr id="1081" name="Google Shape;1081;p117"/>
          <p:cNvSpPr txBox="1">
            <a:spLocks noGrp="1"/>
          </p:cNvSpPr>
          <p:nvPr>
            <p:ph type="body" idx="1"/>
          </p:nvPr>
        </p:nvSpPr>
        <p:spPr>
          <a:xfrm>
            <a:off x="1102267" y="2167900"/>
            <a:ext cx="9987600" cy="3526500"/>
          </a:xfrm>
          <a:prstGeom prst="rect">
            <a:avLst/>
          </a:prstGeom>
          <a:noFill/>
          <a:ln>
            <a:noFill/>
          </a:ln>
        </p:spPr>
        <p:txBody>
          <a:bodyPr spcFirstLastPara="1" wrap="square" lIns="121875" tIns="121875" rIns="121875" bIns="121875" anchor="t" anchorCtr="0">
            <a:noAutofit/>
          </a:bodyPr>
          <a:lstStyle>
            <a:lvl1pPr marL="457200" marR="0" lvl="0" indent="-311150" algn="l" rtl="0">
              <a:lnSpc>
                <a:spcPct val="115000"/>
              </a:lnSpc>
              <a:spcBef>
                <a:spcPts val="80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1pPr>
            <a:lvl2pPr marL="914400" marR="0" lvl="1"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2pPr>
            <a:lvl3pPr marL="1371600" marR="0" lvl="2"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3pPr>
            <a:lvl4pPr marL="1828800" marR="0" lvl="3"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4pPr>
            <a:lvl5pPr marL="2286000" marR="0" lvl="4"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5pPr>
            <a:lvl6pPr marL="2743200" marR="0" lvl="5"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6pPr>
            <a:lvl7pPr marL="3200400" marR="0" lvl="6"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7pPr>
            <a:lvl8pPr marL="3657600" marR="0" lvl="7"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8pPr>
            <a:lvl9pPr marL="4114800" marR="0" lvl="8"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
        <p:nvSpPr>
          <p:cNvPr id="1082" name="Google Shape;1082;p117"/>
          <p:cNvSpPr txBox="1">
            <a:spLocks noGrp="1"/>
          </p:cNvSpPr>
          <p:nvPr>
            <p:ph type="title"/>
          </p:nvPr>
        </p:nvSpPr>
        <p:spPr>
          <a:xfrm>
            <a:off x="415600" y="562033"/>
            <a:ext cx="11360700" cy="576300"/>
          </a:xfrm>
          <a:prstGeom prst="rect">
            <a:avLst/>
          </a:prstGeom>
          <a:noFill/>
          <a:ln>
            <a:noFill/>
          </a:ln>
        </p:spPr>
        <p:txBody>
          <a:bodyPr spcFirstLastPara="1" wrap="square" lIns="121875" tIns="121875" rIns="121875" bIns="121875" anchor="b" anchorCtr="0">
            <a:noAutofit/>
          </a:bodyPr>
          <a:lstStyle>
            <a:lvl1pPr marR="0" lvl="0" algn="ctr" rtl="0">
              <a:lnSpc>
                <a:spcPct val="100000"/>
              </a:lnSpc>
              <a:spcBef>
                <a:spcPts val="0"/>
              </a:spcBef>
              <a:spcAft>
                <a:spcPts val="0"/>
              </a:spcAft>
              <a:buClr>
                <a:schemeClr val="dk1"/>
              </a:buClr>
              <a:buSzPts val="3500"/>
              <a:buFont typeface="Overpass"/>
              <a:buNone/>
              <a:defRPr sz="3500" b="1" i="0" u="none" strike="noStrike" cap="none">
                <a:solidFill>
                  <a:schemeClr val="dk1"/>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9pPr>
          </a:lstStyle>
          <a:p>
            <a:endParaRPr/>
          </a:p>
        </p:txBody>
      </p:sp>
      <p:sp>
        <p:nvSpPr>
          <p:cNvPr id="1083" name="Google Shape;1083;p117"/>
          <p:cNvSpPr txBox="1">
            <a:spLocks noGrp="1"/>
          </p:cNvSpPr>
          <p:nvPr>
            <p:ph type="subTitle" idx="2"/>
          </p:nvPr>
        </p:nvSpPr>
        <p:spPr>
          <a:xfrm>
            <a:off x="1102200" y="1239700"/>
            <a:ext cx="9987600" cy="875700"/>
          </a:xfrm>
          <a:prstGeom prst="rect">
            <a:avLst/>
          </a:prstGeom>
          <a:noFill/>
          <a:ln>
            <a:noFill/>
          </a:ln>
        </p:spPr>
        <p:txBody>
          <a:bodyPr spcFirstLastPara="1" wrap="square" lIns="121875" tIns="121875" rIns="121875" bIns="121875" anchor="t" anchorCtr="0">
            <a:noAutofit/>
          </a:bodyPr>
          <a:lstStyle>
            <a:lvl1pPr marR="0" lvl="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text only 4">
  <p:cSld name="CUSTOM_1_5">
    <p:spTree>
      <p:nvGrpSpPr>
        <p:cNvPr id="1" name="Shape 1084"/>
        <p:cNvGrpSpPr/>
        <p:nvPr/>
      </p:nvGrpSpPr>
      <p:grpSpPr>
        <a:xfrm>
          <a:off x="0" y="0"/>
          <a:ext cx="0" cy="0"/>
          <a:chOff x="0" y="0"/>
          <a:chExt cx="0" cy="0"/>
        </a:xfrm>
      </p:grpSpPr>
      <p:sp>
        <p:nvSpPr>
          <p:cNvPr id="1085" name="Google Shape;1085;p118"/>
          <p:cNvSpPr txBox="1">
            <a:spLocks noGrp="1"/>
          </p:cNvSpPr>
          <p:nvPr>
            <p:ph type="body" idx="1"/>
          </p:nvPr>
        </p:nvSpPr>
        <p:spPr>
          <a:xfrm>
            <a:off x="1102267" y="2167900"/>
            <a:ext cx="9987600" cy="3526500"/>
          </a:xfrm>
          <a:prstGeom prst="rect">
            <a:avLst/>
          </a:prstGeom>
        </p:spPr>
        <p:txBody>
          <a:bodyPr spcFirstLastPara="1" wrap="square" lIns="121875" tIns="121875" rIns="121875" bIns="121875" anchor="t" anchorCtr="0">
            <a:noAutofit/>
          </a:bodyPr>
          <a:lstStyle>
            <a:lvl1pPr marL="457200" lvl="0" indent="-311150" rtl="0">
              <a:spcBef>
                <a:spcPts val="0"/>
              </a:spcBef>
              <a:spcAft>
                <a:spcPts val="0"/>
              </a:spcAft>
              <a:buSzPts val="1300"/>
              <a:buFont typeface="Proxima Nova"/>
              <a:buChar char="●"/>
              <a:defRPr>
                <a:latin typeface="Proxima Nova"/>
                <a:ea typeface="Proxima Nova"/>
                <a:cs typeface="Proxima Nova"/>
                <a:sym typeface="Proxima Nova"/>
              </a:defRPr>
            </a:lvl1pPr>
            <a:lvl2pPr marL="914400" lvl="1" indent="-311150" rtl="0">
              <a:spcBef>
                <a:spcPts val="2100"/>
              </a:spcBef>
              <a:spcAft>
                <a:spcPts val="0"/>
              </a:spcAft>
              <a:buSzPts val="1300"/>
              <a:buFont typeface="Proxima Nova"/>
              <a:buChar char="○"/>
              <a:defRPr>
                <a:latin typeface="Proxima Nova"/>
                <a:ea typeface="Proxima Nova"/>
                <a:cs typeface="Proxima Nova"/>
                <a:sym typeface="Proxima Nova"/>
              </a:defRPr>
            </a:lvl2pPr>
            <a:lvl3pPr marL="1371600" lvl="2" indent="-311150" rtl="0">
              <a:spcBef>
                <a:spcPts val="2100"/>
              </a:spcBef>
              <a:spcAft>
                <a:spcPts val="0"/>
              </a:spcAft>
              <a:buSzPts val="1300"/>
              <a:buFont typeface="Proxima Nova"/>
              <a:buChar char="■"/>
              <a:defRPr>
                <a:latin typeface="Proxima Nova"/>
                <a:ea typeface="Proxima Nova"/>
                <a:cs typeface="Proxima Nova"/>
                <a:sym typeface="Proxima Nova"/>
              </a:defRPr>
            </a:lvl3pPr>
            <a:lvl4pPr marL="1828800" lvl="3" indent="-311150" rtl="0">
              <a:spcBef>
                <a:spcPts val="2100"/>
              </a:spcBef>
              <a:spcAft>
                <a:spcPts val="0"/>
              </a:spcAft>
              <a:buSzPts val="1300"/>
              <a:buFont typeface="Proxima Nova"/>
              <a:buChar char="●"/>
              <a:defRPr>
                <a:latin typeface="Proxima Nova"/>
                <a:ea typeface="Proxima Nova"/>
                <a:cs typeface="Proxima Nova"/>
                <a:sym typeface="Proxima Nova"/>
              </a:defRPr>
            </a:lvl4pPr>
            <a:lvl5pPr marL="2286000" lvl="4" indent="-311150" rtl="0">
              <a:spcBef>
                <a:spcPts val="2100"/>
              </a:spcBef>
              <a:spcAft>
                <a:spcPts val="0"/>
              </a:spcAft>
              <a:buSzPts val="1300"/>
              <a:buFont typeface="Proxima Nova"/>
              <a:buChar char="○"/>
              <a:defRPr>
                <a:latin typeface="Proxima Nova"/>
                <a:ea typeface="Proxima Nova"/>
                <a:cs typeface="Proxima Nova"/>
                <a:sym typeface="Proxima Nova"/>
              </a:defRPr>
            </a:lvl5pPr>
            <a:lvl6pPr marL="2743200" lvl="5" indent="-311150" rtl="0">
              <a:spcBef>
                <a:spcPts val="2100"/>
              </a:spcBef>
              <a:spcAft>
                <a:spcPts val="0"/>
              </a:spcAft>
              <a:buSzPts val="1300"/>
              <a:buFont typeface="Proxima Nova"/>
              <a:buChar char="■"/>
              <a:defRPr>
                <a:latin typeface="Proxima Nova"/>
                <a:ea typeface="Proxima Nova"/>
                <a:cs typeface="Proxima Nova"/>
                <a:sym typeface="Proxima Nova"/>
              </a:defRPr>
            </a:lvl6pPr>
            <a:lvl7pPr marL="3200400" lvl="6" indent="-311150" rtl="0">
              <a:spcBef>
                <a:spcPts val="2100"/>
              </a:spcBef>
              <a:spcAft>
                <a:spcPts val="0"/>
              </a:spcAft>
              <a:buSzPts val="1300"/>
              <a:buFont typeface="Proxima Nova"/>
              <a:buChar char="●"/>
              <a:defRPr>
                <a:latin typeface="Proxima Nova"/>
                <a:ea typeface="Proxima Nova"/>
                <a:cs typeface="Proxima Nova"/>
                <a:sym typeface="Proxima Nova"/>
              </a:defRPr>
            </a:lvl7pPr>
            <a:lvl8pPr marL="3657600" lvl="7" indent="-311150" rtl="0">
              <a:spcBef>
                <a:spcPts val="2100"/>
              </a:spcBef>
              <a:spcAft>
                <a:spcPts val="0"/>
              </a:spcAft>
              <a:buSzPts val="1300"/>
              <a:buFont typeface="Proxima Nova"/>
              <a:buChar char="○"/>
              <a:defRPr>
                <a:latin typeface="Proxima Nova"/>
                <a:ea typeface="Proxima Nova"/>
                <a:cs typeface="Proxima Nova"/>
                <a:sym typeface="Proxima Nova"/>
              </a:defRPr>
            </a:lvl8pPr>
            <a:lvl9pPr marL="4114800" lvl="8" indent="-311150" rtl="0">
              <a:spcBef>
                <a:spcPts val="2100"/>
              </a:spcBef>
              <a:spcAft>
                <a:spcPts val="2100"/>
              </a:spcAft>
              <a:buSzPts val="1300"/>
              <a:buFont typeface="Proxima Nova"/>
              <a:buChar char="■"/>
              <a:defRPr>
                <a:latin typeface="Proxima Nova"/>
                <a:ea typeface="Proxima Nova"/>
                <a:cs typeface="Proxima Nova"/>
                <a:sym typeface="Proxima Nova"/>
              </a:defRPr>
            </a:lvl9pPr>
          </a:lstStyle>
          <a:p>
            <a:endParaRPr/>
          </a:p>
        </p:txBody>
      </p:sp>
      <p:sp>
        <p:nvSpPr>
          <p:cNvPr id="1086" name="Google Shape;1086;p118"/>
          <p:cNvSpPr txBox="1">
            <a:spLocks noGrp="1"/>
          </p:cNvSpPr>
          <p:nvPr>
            <p:ph type="title"/>
          </p:nvPr>
        </p:nvSpPr>
        <p:spPr>
          <a:xfrm>
            <a:off x="1102200" y="0"/>
            <a:ext cx="9987600" cy="1417500"/>
          </a:xfrm>
          <a:prstGeom prst="rect">
            <a:avLst/>
          </a:prstGeom>
        </p:spPr>
        <p:txBody>
          <a:bodyPr spcFirstLastPara="1" wrap="square" lIns="121875" tIns="121875" rIns="121875" bIns="121875" anchor="b" anchorCtr="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a:endParaRPr/>
          </a:p>
        </p:txBody>
      </p:sp>
      <p:sp>
        <p:nvSpPr>
          <p:cNvPr id="1087" name="Google Shape;1087;p118"/>
          <p:cNvSpPr txBox="1">
            <a:spLocks noGrp="1"/>
          </p:cNvSpPr>
          <p:nvPr>
            <p:ph type="subTitle" idx="2"/>
          </p:nvPr>
        </p:nvSpPr>
        <p:spPr>
          <a:xfrm>
            <a:off x="1102200" y="1239700"/>
            <a:ext cx="9987600" cy="875700"/>
          </a:xfrm>
          <a:prstGeom prst="rect">
            <a:avLst/>
          </a:prstGeom>
        </p:spPr>
        <p:txBody>
          <a:bodyPr spcFirstLastPara="1" wrap="square" lIns="121875" tIns="121875" rIns="121875" bIns="121875" anchor="t" anchorCtr="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2100"/>
              </a:spcBef>
              <a:spcAft>
                <a:spcPts val="0"/>
              </a:spcAft>
              <a:buNone/>
              <a:defRPr>
                <a:latin typeface="Proxima Nova"/>
                <a:ea typeface="Proxima Nova"/>
                <a:cs typeface="Proxima Nova"/>
                <a:sym typeface="Proxima Nova"/>
              </a:defRPr>
            </a:lvl2pPr>
            <a:lvl3pPr lvl="2" rtl="0">
              <a:lnSpc>
                <a:spcPct val="100000"/>
              </a:lnSpc>
              <a:spcBef>
                <a:spcPts val="2100"/>
              </a:spcBef>
              <a:spcAft>
                <a:spcPts val="0"/>
              </a:spcAft>
              <a:buNone/>
              <a:defRPr>
                <a:latin typeface="Proxima Nova"/>
                <a:ea typeface="Proxima Nova"/>
                <a:cs typeface="Proxima Nova"/>
                <a:sym typeface="Proxima Nova"/>
              </a:defRPr>
            </a:lvl3pPr>
            <a:lvl4pPr lvl="3" rtl="0">
              <a:lnSpc>
                <a:spcPct val="100000"/>
              </a:lnSpc>
              <a:spcBef>
                <a:spcPts val="2100"/>
              </a:spcBef>
              <a:spcAft>
                <a:spcPts val="0"/>
              </a:spcAft>
              <a:buNone/>
              <a:defRPr>
                <a:latin typeface="Proxima Nova"/>
                <a:ea typeface="Proxima Nova"/>
                <a:cs typeface="Proxima Nova"/>
                <a:sym typeface="Proxima Nova"/>
              </a:defRPr>
            </a:lvl4pPr>
            <a:lvl5pPr lvl="4" rtl="0">
              <a:lnSpc>
                <a:spcPct val="100000"/>
              </a:lnSpc>
              <a:spcBef>
                <a:spcPts val="2100"/>
              </a:spcBef>
              <a:spcAft>
                <a:spcPts val="0"/>
              </a:spcAft>
              <a:buNone/>
              <a:defRPr>
                <a:latin typeface="Proxima Nova"/>
                <a:ea typeface="Proxima Nova"/>
                <a:cs typeface="Proxima Nova"/>
                <a:sym typeface="Proxima Nova"/>
              </a:defRPr>
            </a:lvl5pPr>
            <a:lvl6pPr lvl="5" rtl="0">
              <a:lnSpc>
                <a:spcPct val="100000"/>
              </a:lnSpc>
              <a:spcBef>
                <a:spcPts val="2100"/>
              </a:spcBef>
              <a:spcAft>
                <a:spcPts val="0"/>
              </a:spcAft>
              <a:buNone/>
              <a:defRPr>
                <a:latin typeface="Proxima Nova"/>
                <a:ea typeface="Proxima Nova"/>
                <a:cs typeface="Proxima Nova"/>
                <a:sym typeface="Proxima Nova"/>
              </a:defRPr>
            </a:lvl6pPr>
            <a:lvl7pPr lvl="6" rtl="0">
              <a:lnSpc>
                <a:spcPct val="100000"/>
              </a:lnSpc>
              <a:spcBef>
                <a:spcPts val="2100"/>
              </a:spcBef>
              <a:spcAft>
                <a:spcPts val="0"/>
              </a:spcAft>
              <a:buNone/>
              <a:defRPr>
                <a:latin typeface="Proxima Nova"/>
                <a:ea typeface="Proxima Nova"/>
                <a:cs typeface="Proxima Nova"/>
                <a:sym typeface="Proxima Nova"/>
              </a:defRPr>
            </a:lvl7pPr>
            <a:lvl8pPr lvl="7" rtl="0">
              <a:lnSpc>
                <a:spcPct val="100000"/>
              </a:lnSpc>
              <a:spcBef>
                <a:spcPts val="2100"/>
              </a:spcBef>
              <a:spcAft>
                <a:spcPts val="0"/>
              </a:spcAft>
              <a:buNone/>
              <a:defRPr>
                <a:latin typeface="Proxima Nova"/>
                <a:ea typeface="Proxima Nova"/>
                <a:cs typeface="Proxima Nova"/>
                <a:sym typeface="Proxima Nova"/>
              </a:defRPr>
            </a:lvl8pPr>
            <a:lvl9pPr lvl="8" rtl="0">
              <a:lnSpc>
                <a:spcPct val="100000"/>
              </a:lnSpc>
              <a:spcBef>
                <a:spcPts val="2100"/>
              </a:spcBef>
              <a:spcAft>
                <a:spcPts val="210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ext only 4 1">
  <p:cSld name="CUSTOM_1_5_1">
    <p:spTree>
      <p:nvGrpSpPr>
        <p:cNvPr id="1" name="Shape 1088"/>
        <p:cNvGrpSpPr/>
        <p:nvPr/>
      </p:nvGrpSpPr>
      <p:grpSpPr>
        <a:xfrm>
          <a:off x="0" y="0"/>
          <a:ext cx="0" cy="0"/>
          <a:chOff x="0" y="0"/>
          <a:chExt cx="0" cy="0"/>
        </a:xfrm>
      </p:grpSpPr>
      <p:sp>
        <p:nvSpPr>
          <p:cNvPr id="1089" name="Google Shape;1089;p119"/>
          <p:cNvSpPr txBox="1">
            <a:spLocks noGrp="1"/>
          </p:cNvSpPr>
          <p:nvPr>
            <p:ph type="body" idx="1"/>
          </p:nvPr>
        </p:nvSpPr>
        <p:spPr>
          <a:xfrm>
            <a:off x="1102267" y="2167900"/>
            <a:ext cx="9987600" cy="3526500"/>
          </a:xfrm>
          <a:prstGeom prst="rect">
            <a:avLst/>
          </a:prstGeom>
          <a:noFill/>
          <a:ln>
            <a:noFill/>
          </a:ln>
        </p:spPr>
        <p:txBody>
          <a:bodyPr spcFirstLastPara="1" wrap="square" lIns="121875" tIns="121875" rIns="121875" bIns="121875" anchor="t" anchorCtr="0">
            <a:noAutofit/>
          </a:bodyPr>
          <a:lstStyle>
            <a:lvl1pPr marL="457200" marR="0" lvl="0" indent="-311150" algn="l" rtl="0">
              <a:lnSpc>
                <a:spcPct val="115000"/>
              </a:lnSpc>
              <a:spcBef>
                <a:spcPts val="80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1pPr>
            <a:lvl2pPr marL="914400" marR="0" lvl="1"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2pPr>
            <a:lvl3pPr marL="1371600" marR="0" lvl="2"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3pPr>
            <a:lvl4pPr marL="1828800" marR="0" lvl="3"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4pPr>
            <a:lvl5pPr marL="2286000" marR="0" lvl="4"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5pPr>
            <a:lvl6pPr marL="2743200" marR="0" lvl="5"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6pPr>
            <a:lvl7pPr marL="3200400" marR="0" lvl="6"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7pPr>
            <a:lvl8pPr marL="3657600" marR="0" lvl="7"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8pPr>
            <a:lvl9pPr marL="4114800" marR="0" lvl="8"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
        <p:nvSpPr>
          <p:cNvPr id="1090" name="Google Shape;1090;p119"/>
          <p:cNvSpPr txBox="1">
            <a:spLocks noGrp="1"/>
          </p:cNvSpPr>
          <p:nvPr>
            <p:ph type="title"/>
          </p:nvPr>
        </p:nvSpPr>
        <p:spPr>
          <a:xfrm>
            <a:off x="415600" y="562033"/>
            <a:ext cx="11360700" cy="576300"/>
          </a:xfrm>
          <a:prstGeom prst="rect">
            <a:avLst/>
          </a:prstGeom>
          <a:noFill/>
          <a:ln>
            <a:noFill/>
          </a:ln>
        </p:spPr>
        <p:txBody>
          <a:bodyPr spcFirstLastPara="1" wrap="square" lIns="121875" tIns="121875" rIns="121875" bIns="121875" anchor="b" anchorCtr="0">
            <a:noAutofit/>
          </a:bodyPr>
          <a:lstStyle>
            <a:lvl1pPr marR="0" lvl="0" algn="ctr" rtl="0">
              <a:lnSpc>
                <a:spcPct val="100000"/>
              </a:lnSpc>
              <a:spcBef>
                <a:spcPts val="0"/>
              </a:spcBef>
              <a:spcAft>
                <a:spcPts val="0"/>
              </a:spcAft>
              <a:buClr>
                <a:schemeClr val="dk1"/>
              </a:buClr>
              <a:buSzPts val="3500"/>
              <a:buFont typeface="Overpass"/>
              <a:buNone/>
              <a:defRPr sz="3500" b="1" i="0" u="none" strike="noStrike" cap="none">
                <a:solidFill>
                  <a:schemeClr val="dk1"/>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9pPr>
          </a:lstStyle>
          <a:p>
            <a:endParaRPr/>
          </a:p>
        </p:txBody>
      </p:sp>
      <p:sp>
        <p:nvSpPr>
          <p:cNvPr id="1091" name="Google Shape;1091;p119"/>
          <p:cNvSpPr txBox="1">
            <a:spLocks noGrp="1"/>
          </p:cNvSpPr>
          <p:nvPr>
            <p:ph type="subTitle" idx="2"/>
          </p:nvPr>
        </p:nvSpPr>
        <p:spPr>
          <a:xfrm>
            <a:off x="1102200" y="1239700"/>
            <a:ext cx="9987600" cy="875700"/>
          </a:xfrm>
          <a:prstGeom prst="rect">
            <a:avLst/>
          </a:prstGeom>
          <a:noFill/>
          <a:ln>
            <a:noFill/>
          </a:ln>
        </p:spPr>
        <p:txBody>
          <a:bodyPr spcFirstLastPara="1" wrap="square" lIns="121875" tIns="121875" rIns="121875" bIns="121875" anchor="t" anchorCtr="0">
            <a:noAutofit/>
          </a:bodyPr>
          <a:lstStyle>
            <a:lvl1pPr marR="0" lvl="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text only 5">
  <p:cSld name="CUSTOM_1_6">
    <p:spTree>
      <p:nvGrpSpPr>
        <p:cNvPr id="1" name="Shape 1092"/>
        <p:cNvGrpSpPr/>
        <p:nvPr/>
      </p:nvGrpSpPr>
      <p:grpSpPr>
        <a:xfrm>
          <a:off x="0" y="0"/>
          <a:ext cx="0" cy="0"/>
          <a:chOff x="0" y="0"/>
          <a:chExt cx="0" cy="0"/>
        </a:xfrm>
      </p:grpSpPr>
      <p:sp>
        <p:nvSpPr>
          <p:cNvPr id="1093" name="Google Shape;1093;p120"/>
          <p:cNvSpPr txBox="1">
            <a:spLocks noGrp="1"/>
          </p:cNvSpPr>
          <p:nvPr>
            <p:ph type="body" idx="1"/>
          </p:nvPr>
        </p:nvSpPr>
        <p:spPr>
          <a:xfrm>
            <a:off x="1102267" y="2167900"/>
            <a:ext cx="9987600" cy="3526500"/>
          </a:xfrm>
          <a:prstGeom prst="rect">
            <a:avLst/>
          </a:prstGeom>
          <a:noFill/>
          <a:ln>
            <a:noFill/>
          </a:ln>
        </p:spPr>
        <p:txBody>
          <a:bodyPr spcFirstLastPara="1" wrap="square" lIns="121875" tIns="121875" rIns="121875" bIns="121875" anchor="t" anchorCtr="0">
            <a:noAutofit/>
          </a:bodyPr>
          <a:lstStyle>
            <a:lvl1pPr marL="457200" marR="0" lvl="0" indent="-311150" algn="l" rtl="0">
              <a:lnSpc>
                <a:spcPct val="115000"/>
              </a:lnSpc>
              <a:spcBef>
                <a:spcPts val="80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1pPr>
            <a:lvl2pPr marL="914400" marR="0" lvl="1"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2pPr>
            <a:lvl3pPr marL="1371600" marR="0" lvl="2"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3pPr>
            <a:lvl4pPr marL="1828800" marR="0" lvl="3"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4pPr>
            <a:lvl5pPr marL="2286000" marR="0" lvl="4"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5pPr>
            <a:lvl6pPr marL="2743200" marR="0" lvl="5"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6pPr>
            <a:lvl7pPr marL="3200400" marR="0" lvl="6"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7pPr>
            <a:lvl8pPr marL="3657600" marR="0" lvl="7"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8pPr>
            <a:lvl9pPr marL="4114800" marR="0" lvl="8"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
        <p:nvSpPr>
          <p:cNvPr id="1094" name="Google Shape;1094;p120"/>
          <p:cNvSpPr txBox="1">
            <a:spLocks noGrp="1"/>
          </p:cNvSpPr>
          <p:nvPr>
            <p:ph type="title"/>
          </p:nvPr>
        </p:nvSpPr>
        <p:spPr>
          <a:xfrm>
            <a:off x="415600" y="562033"/>
            <a:ext cx="11360700" cy="576300"/>
          </a:xfrm>
          <a:prstGeom prst="rect">
            <a:avLst/>
          </a:prstGeom>
          <a:noFill/>
          <a:ln>
            <a:noFill/>
          </a:ln>
        </p:spPr>
        <p:txBody>
          <a:bodyPr spcFirstLastPara="1" wrap="square" lIns="121875" tIns="121875" rIns="121875" bIns="121875" anchor="b" anchorCtr="0">
            <a:noAutofit/>
          </a:bodyPr>
          <a:lstStyle>
            <a:lvl1pPr marR="0" lvl="0" algn="ctr" rtl="0">
              <a:lnSpc>
                <a:spcPct val="100000"/>
              </a:lnSpc>
              <a:spcBef>
                <a:spcPts val="0"/>
              </a:spcBef>
              <a:spcAft>
                <a:spcPts val="0"/>
              </a:spcAft>
              <a:buClr>
                <a:schemeClr val="dk1"/>
              </a:buClr>
              <a:buSzPts val="3500"/>
              <a:buFont typeface="Overpass"/>
              <a:buNone/>
              <a:defRPr sz="3500" b="1" i="0" u="none" strike="noStrike" cap="none">
                <a:solidFill>
                  <a:schemeClr val="dk1"/>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9pPr>
          </a:lstStyle>
          <a:p>
            <a:endParaRPr/>
          </a:p>
        </p:txBody>
      </p:sp>
      <p:sp>
        <p:nvSpPr>
          <p:cNvPr id="1095" name="Google Shape;1095;p120"/>
          <p:cNvSpPr txBox="1">
            <a:spLocks noGrp="1"/>
          </p:cNvSpPr>
          <p:nvPr>
            <p:ph type="subTitle" idx="2"/>
          </p:nvPr>
        </p:nvSpPr>
        <p:spPr>
          <a:xfrm>
            <a:off x="1102200" y="1239700"/>
            <a:ext cx="9987600" cy="875700"/>
          </a:xfrm>
          <a:prstGeom prst="rect">
            <a:avLst/>
          </a:prstGeom>
          <a:noFill/>
          <a:ln>
            <a:noFill/>
          </a:ln>
        </p:spPr>
        <p:txBody>
          <a:bodyPr spcFirstLastPara="1" wrap="square" lIns="121875" tIns="121875" rIns="121875" bIns="121875" anchor="t" anchorCtr="0">
            <a:noAutofit/>
          </a:bodyPr>
          <a:lstStyle>
            <a:lvl1pPr marR="0" lvl="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ext only 6">
  <p:cSld name="CUSTOM_1_7">
    <p:spTree>
      <p:nvGrpSpPr>
        <p:cNvPr id="1" name="Shape 1096"/>
        <p:cNvGrpSpPr/>
        <p:nvPr/>
      </p:nvGrpSpPr>
      <p:grpSpPr>
        <a:xfrm>
          <a:off x="0" y="0"/>
          <a:ext cx="0" cy="0"/>
          <a:chOff x="0" y="0"/>
          <a:chExt cx="0" cy="0"/>
        </a:xfrm>
      </p:grpSpPr>
      <p:sp>
        <p:nvSpPr>
          <p:cNvPr id="1097" name="Google Shape;1097;p121"/>
          <p:cNvSpPr txBox="1">
            <a:spLocks noGrp="1"/>
          </p:cNvSpPr>
          <p:nvPr>
            <p:ph type="body" idx="1"/>
          </p:nvPr>
        </p:nvSpPr>
        <p:spPr>
          <a:xfrm>
            <a:off x="1102267" y="2167900"/>
            <a:ext cx="9987600" cy="3526500"/>
          </a:xfrm>
          <a:prstGeom prst="rect">
            <a:avLst/>
          </a:prstGeom>
          <a:noFill/>
          <a:ln>
            <a:noFill/>
          </a:ln>
        </p:spPr>
        <p:txBody>
          <a:bodyPr spcFirstLastPara="1" wrap="square" lIns="121875" tIns="121875" rIns="121875" bIns="121875" anchor="t" anchorCtr="0">
            <a:noAutofit/>
          </a:bodyPr>
          <a:lstStyle>
            <a:lvl1pPr marL="457200" lvl="0" indent="-311150" algn="l" rtl="0">
              <a:lnSpc>
                <a:spcPct val="115000"/>
              </a:lnSpc>
              <a:spcBef>
                <a:spcPts val="800"/>
              </a:spcBef>
              <a:spcAft>
                <a:spcPts val="0"/>
              </a:spcAft>
              <a:buSzPts val="1300"/>
              <a:buFont typeface="Proxima Nova"/>
              <a:buChar char="●"/>
              <a:defRPr>
                <a:latin typeface="Proxima Nova"/>
                <a:ea typeface="Proxima Nova"/>
                <a:cs typeface="Proxima Nova"/>
                <a:sym typeface="Proxima Nova"/>
              </a:defRPr>
            </a:lvl1pPr>
            <a:lvl2pPr marL="914400" lvl="1"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2pPr>
            <a:lvl3pPr marL="1371600" lvl="2"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3pPr>
            <a:lvl4pPr marL="1828800" lvl="3"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4pPr>
            <a:lvl5pPr marL="2286000" lvl="4"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5pPr>
            <a:lvl6pPr marL="2743200" lvl="5"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6pPr>
            <a:lvl7pPr marL="3200400" lvl="6"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7pPr>
            <a:lvl8pPr marL="3657600" lvl="7"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8pPr>
            <a:lvl9pPr marL="4114800" lvl="8"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9pPr>
          </a:lstStyle>
          <a:p>
            <a:endParaRPr/>
          </a:p>
        </p:txBody>
      </p:sp>
      <p:sp>
        <p:nvSpPr>
          <p:cNvPr id="1098" name="Google Shape;1098;p121"/>
          <p:cNvSpPr txBox="1">
            <a:spLocks noGrp="1"/>
          </p:cNvSpPr>
          <p:nvPr>
            <p:ph type="title"/>
          </p:nvPr>
        </p:nvSpPr>
        <p:spPr>
          <a:xfrm>
            <a:off x="415600" y="562033"/>
            <a:ext cx="11360700" cy="576300"/>
          </a:xfrm>
          <a:prstGeom prst="rect">
            <a:avLst/>
          </a:prstGeom>
          <a:noFill/>
          <a:ln>
            <a:noFill/>
          </a:ln>
        </p:spPr>
        <p:txBody>
          <a:bodyPr spcFirstLastPara="1" wrap="square" lIns="121875" tIns="121875" rIns="121875" bIns="121875" anchor="b" anchorCtr="0">
            <a:noAutofit/>
          </a:bodyPr>
          <a:lstStyle>
            <a:lvl1pPr lvl="0" algn="ctr" rtl="0">
              <a:lnSpc>
                <a:spcPct val="100000"/>
              </a:lnSpc>
              <a:spcBef>
                <a:spcPts val="0"/>
              </a:spcBef>
              <a:spcAft>
                <a:spcPts val="0"/>
              </a:spcAft>
              <a:buSzPts val="3500"/>
              <a:buNone/>
              <a:defRPr/>
            </a:lvl1pPr>
            <a:lvl2pPr lvl="1"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a:endParaRPr/>
          </a:p>
        </p:txBody>
      </p:sp>
      <p:sp>
        <p:nvSpPr>
          <p:cNvPr id="1099" name="Google Shape;1099;p121"/>
          <p:cNvSpPr txBox="1">
            <a:spLocks noGrp="1"/>
          </p:cNvSpPr>
          <p:nvPr>
            <p:ph type="subTitle" idx="2"/>
          </p:nvPr>
        </p:nvSpPr>
        <p:spPr>
          <a:xfrm>
            <a:off x="1102200" y="1239700"/>
            <a:ext cx="9987600" cy="875700"/>
          </a:xfrm>
          <a:prstGeom prst="rect">
            <a:avLst/>
          </a:prstGeom>
          <a:noFill/>
          <a:ln>
            <a:noFill/>
          </a:ln>
        </p:spPr>
        <p:txBody>
          <a:bodyPr spcFirstLastPara="1" wrap="square" lIns="121875" tIns="121875" rIns="121875" bIns="121875" anchor="t" anchorCtr="0">
            <a:noAutofit/>
          </a:bodyPr>
          <a:lstStyle>
            <a:lvl1pPr lvl="0" algn="l" rtl="0">
              <a:lnSpc>
                <a:spcPct val="100000"/>
              </a:lnSpc>
              <a:spcBef>
                <a:spcPts val="0"/>
              </a:spcBef>
              <a:spcAft>
                <a:spcPts val="0"/>
              </a:spcAft>
              <a:buSzPts val="1900"/>
              <a:buNone/>
              <a:defRPr/>
            </a:lvl1pPr>
            <a:lvl2pPr lvl="1" algn="l" rtl="0">
              <a:lnSpc>
                <a:spcPct val="100000"/>
              </a:lnSpc>
              <a:spcBef>
                <a:spcPts val="0"/>
              </a:spcBef>
              <a:spcAft>
                <a:spcPts val="0"/>
              </a:spcAft>
              <a:buSzPts val="1900"/>
              <a:buNone/>
              <a:defRPr>
                <a:latin typeface="Proxima Nova"/>
                <a:ea typeface="Proxima Nova"/>
                <a:cs typeface="Proxima Nova"/>
                <a:sym typeface="Proxima Nova"/>
              </a:defRPr>
            </a:lvl2pPr>
            <a:lvl3pPr lvl="2" algn="l" rtl="0">
              <a:lnSpc>
                <a:spcPct val="100000"/>
              </a:lnSpc>
              <a:spcBef>
                <a:spcPts val="0"/>
              </a:spcBef>
              <a:spcAft>
                <a:spcPts val="0"/>
              </a:spcAft>
              <a:buSzPts val="1900"/>
              <a:buNone/>
              <a:defRPr>
                <a:latin typeface="Proxima Nova"/>
                <a:ea typeface="Proxima Nova"/>
                <a:cs typeface="Proxima Nova"/>
                <a:sym typeface="Proxima Nova"/>
              </a:defRPr>
            </a:lvl3pPr>
            <a:lvl4pPr lvl="3" algn="l" rtl="0">
              <a:lnSpc>
                <a:spcPct val="100000"/>
              </a:lnSpc>
              <a:spcBef>
                <a:spcPts val="0"/>
              </a:spcBef>
              <a:spcAft>
                <a:spcPts val="0"/>
              </a:spcAft>
              <a:buSzPts val="1900"/>
              <a:buNone/>
              <a:defRPr>
                <a:latin typeface="Proxima Nova"/>
                <a:ea typeface="Proxima Nova"/>
                <a:cs typeface="Proxima Nova"/>
                <a:sym typeface="Proxima Nova"/>
              </a:defRPr>
            </a:lvl4pPr>
            <a:lvl5pPr lvl="4" algn="l" rtl="0">
              <a:lnSpc>
                <a:spcPct val="100000"/>
              </a:lnSpc>
              <a:spcBef>
                <a:spcPts val="0"/>
              </a:spcBef>
              <a:spcAft>
                <a:spcPts val="0"/>
              </a:spcAft>
              <a:buSzPts val="1900"/>
              <a:buNone/>
              <a:defRPr>
                <a:latin typeface="Proxima Nova"/>
                <a:ea typeface="Proxima Nova"/>
                <a:cs typeface="Proxima Nova"/>
                <a:sym typeface="Proxima Nova"/>
              </a:defRPr>
            </a:lvl5pPr>
            <a:lvl6pPr lvl="5" algn="l" rtl="0">
              <a:lnSpc>
                <a:spcPct val="100000"/>
              </a:lnSpc>
              <a:spcBef>
                <a:spcPts val="0"/>
              </a:spcBef>
              <a:spcAft>
                <a:spcPts val="0"/>
              </a:spcAft>
              <a:buSzPts val="1900"/>
              <a:buNone/>
              <a:defRPr>
                <a:latin typeface="Proxima Nova"/>
                <a:ea typeface="Proxima Nova"/>
                <a:cs typeface="Proxima Nova"/>
                <a:sym typeface="Proxima Nova"/>
              </a:defRPr>
            </a:lvl6pPr>
            <a:lvl7pPr lvl="6" algn="l" rtl="0">
              <a:lnSpc>
                <a:spcPct val="100000"/>
              </a:lnSpc>
              <a:spcBef>
                <a:spcPts val="0"/>
              </a:spcBef>
              <a:spcAft>
                <a:spcPts val="0"/>
              </a:spcAft>
              <a:buSzPts val="1900"/>
              <a:buNone/>
              <a:defRPr>
                <a:latin typeface="Proxima Nova"/>
                <a:ea typeface="Proxima Nova"/>
                <a:cs typeface="Proxima Nova"/>
                <a:sym typeface="Proxima Nova"/>
              </a:defRPr>
            </a:lvl7pPr>
            <a:lvl8pPr lvl="7" algn="l" rtl="0">
              <a:lnSpc>
                <a:spcPct val="100000"/>
              </a:lnSpc>
              <a:spcBef>
                <a:spcPts val="0"/>
              </a:spcBef>
              <a:spcAft>
                <a:spcPts val="0"/>
              </a:spcAft>
              <a:buSzPts val="1900"/>
              <a:buNone/>
              <a:defRPr>
                <a:latin typeface="Proxima Nova"/>
                <a:ea typeface="Proxima Nova"/>
                <a:cs typeface="Proxima Nova"/>
                <a:sym typeface="Proxima Nova"/>
              </a:defRPr>
            </a:lvl8pPr>
            <a:lvl9pPr lvl="8" algn="l" rtl="0">
              <a:lnSpc>
                <a:spcPct val="100000"/>
              </a:lnSpc>
              <a:spcBef>
                <a:spcPts val="0"/>
              </a:spcBef>
              <a:spcAft>
                <a:spcPts val="0"/>
              </a:spcAft>
              <a:buSzPts val="1900"/>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text only 7">
  <p:cSld name="CUSTOM_1_8">
    <p:spTree>
      <p:nvGrpSpPr>
        <p:cNvPr id="1" name="Shape 1100"/>
        <p:cNvGrpSpPr/>
        <p:nvPr/>
      </p:nvGrpSpPr>
      <p:grpSpPr>
        <a:xfrm>
          <a:off x="0" y="0"/>
          <a:ext cx="0" cy="0"/>
          <a:chOff x="0" y="0"/>
          <a:chExt cx="0" cy="0"/>
        </a:xfrm>
      </p:grpSpPr>
      <p:sp>
        <p:nvSpPr>
          <p:cNvPr id="1101" name="Google Shape;1101;p122"/>
          <p:cNvSpPr txBox="1">
            <a:spLocks noGrp="1"/>
          </p:cNvSpPr>
          <p:nvPr>
            <p:ph type="body" idx="1"/>
          </p:nvPr>
        </p:nvSpPr>
        <p:spPr>
          <a:xfrm>
            <a:off x="1102267" y="2167900"/>
            <a:ext cx="9987600" cy="3526500"/>
          </a:xfrm>
          <a:prstGeom prst="rect">
            <a:avLst/>
          </a:prstGeom>
          <a:noFill/>
          <a:ln>
            <a:noFill/>
          </a:ln>
        </p:spPr>
        <p:txBody>
          <a:bodyPr spcFirstLastPara="1" wrap="square" lIns="121875" tIns="121875" rIns="121875" bIns="121875" anchor="t" anchorCtr="0">
            <a:noAutofit/>
          </a:bodyPr>
          <a:lstStyle>
            <a:lvl1pPr marL="457200" lvl="0" indent="-311150" algn="l" rtl="0">
              <a:lnSpc>
                <a:spcPct val="115000"/>
              </a:lnSpc>
              <a:spcBef>
                <a:spcPts val="800"/>
              </a:spcBef>
              <a:spcAft>
                <a:spcPts val="0"/>
              </a:spcAft>
              <a:buSzPts val="1300"/>
              <a:buFont typeface="Proxima Nova"/>
              <a:buChar char="●"/>
              <a:defRPr>
                <a:latin typeface="Proxima Nova"/>
                <a:ea typeface="Proxima Nova"/>
                <a:cs typeface="Proxima Nova"/>
                <a:sym typeface="Proxima Nova"/>
              </a:defRPr>
            </a:lvl1pPr>
            <a:lvl2pPr marL="914400" lvl="1"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2pPr>
            <a:lvl3pPr marL="1371600" lvl="2"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3pPr>
            <a:lvl4pPr marL="1828800" lvl="3"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4pPr>
            <a:lvl5pPr marL="2286000" lvl="4"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5pPr>
            <a:lvl6pPr marL="2743200" lvl="5"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6pPr>
            <a:lvl7pPr marL="3200400" lvl="6"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7pPr>
            <a:lvl8pPr marL="3657600" lvl="7"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8pPr>
            <a:lvl9pPr marL="4114800" lvl="8"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9pPr>
          </a:lstStyle>
          <a:p>
            <a:endParaRPr/>
          </a:p>
        </p:txBody>
      </p:sp>
      <p:sp>
        <p:nvSpPr>
          <p:cNvPr id="1102" name="Google Shape;1102;p122"/>
          <p:cNvSpPr txBox="1">
            <a:spLocks noGrp="1"/>
          </p:cNvSpPr>
          <p:nvPr>
            <p:ph type="title"/>
          </p:nvPr>
        </p:nvSpPr>
        <p:spPr>
          <a:xfrm>
            <a:off x="415600" y="562033"/>
            <a:ext cx="11360700" cy="576300"/>
          </a:xfrm>
          <a:prstGeom prst="rect">
            <a:avLst/>
          </a:prstGeom>
          <a:noFill/>
          <a:ln>
            <a:noFill/>
          </a:ln>
        </p:spPr>
        <p:txBody>
          <a:bodyPr spcFirstLastPara="1" wrap="square" lIns="121875" tIns="121875" rIns="121875" bIns="121875" anchor="b" anchorCtr="0">
            <a:noAutofit/>
          </a:bodyPr>
          <a:lstStyle>
            <a:lvl1pPr lvl="0" algn="ctr" rtl="0">
              <a:lnSpc>
                <a:spcPct val="100000"/>
              </a:lnSpc>
              <a:spcBef>
                <a:spcPts val="0"/>
              </a:spcBef>
              <a:spcAft>
                <a:spcPts val="0"/>
              </a:spcAft>
              <a:buSzPts val="3500"/>
              <a:buNone/>
              <a:defRPr/>
            </a:lvl1pPr>
            <a:lvl2pPr lvl="1"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a:endParaRPr/>
          </a:p>
        </p:txBody>
      </p:sp>
      <p:sp>
        <p:nvSpPr>
          <p:cNvPr id="1103" name="Google Shape;1103;p122"/>
          <p:cNvSpPr txBox="1">
            <a:spLocks noGrp="1"/>
          </p:cNvSpPr>
          <p:nvPr>
            <p:ph type="subTitle" idx="2"/>
          </p:nvPr>
        </p:nvSpPr>
        <p:spPr>
          <a:xfrm>
            <a:off x="1102200" y="1239700"/>
            <a:ext cx="9987600" cy="875700"/>
          </a:xfrm>
          <a:prstGeom prst="rect">
            <a:avLst/>
          </a:prstGeom>
          <a:noFill/>
          <a:ln>
            <a:noFill/>
          </a:ln>
        </p:spPr>
        <p:txBody>
          <a:bodyPr spcFirstLastPara="1" wrap="square" lIns="121875" tIns="121875" rIns="121875" bIns="121875" anchor="t" anchorCtr="0">
            <a:noAutofit/>
          </a:bodyPr>
          <a:lstStyle>
            <a:lvl1pPr lvl="0" algn="l" rtl="0">
              <a:lnSpc>
                <a:spcPct val="100000"/>
              </a:lnSpc>
              <a:spcBef>
                <a:spcPts val="0"/>
              </a:spcBef>
              <a:spcAft>
                <a:spcPts val="0"/>
              </a:spcAft>
              <a:buSzPts val="1900"/>
              <a:buNone/>
              <a:defRPr/>
            </a:lvl1pPr>
            <a:lvl2pPr lvl="1" algn="l" rtl="0">
              <a:lnSpc>
                <a:spcPct val="100000"/>
              </a:lnSpc>
              <a:spcBef>
                <a:spcPts val="0"/>
              </a:spcBef>
              <a:spcAft>
                <a:spcPts val="0"/>
              </a:spcAft>
              <a:buSzPts val="1900"/>
              <a:buNone/>
              <a:defRPr>
                <a:latin typeface="Proxima Nova"/>
                <a:ea typeface="Proxima Nova"/>
                <a:cs typeface="Proxima Nova"/>
                <a:sym typeface="Proxima Nova"/>
              </a:defRPr>
            </a:lvl2pPr>
            <a:lvl3pPr lvl="2" algn="l" rtl="0">
              <a:lnSpc>
                <a:spcPct val="100000"/>
              </a:lnSpc>
              <a:spcBef>
                <a:spcPts val="0"/>
              </a:spcBef>
              <a:spcAft>
                <a:spcPts val="0"/>
              </a:spcAft>
              <a:buSzPts val="1900"/>
              <a:buNone/>
              <a:defRPr>
                <a:latin typeface="Proxima Nova"/>
                <a:ea typeface="Proxima Nova"/>
                <a:cs typeface="Proxima Nova"/>
                <a:sym typeface="Proxima Nova"/>
              </a:defRPr>
            </a:lvl3pPr>
            <a:lvl4pPr lvl="3" algn="l" rtl="0">
              <a:lnSpc>
                <a:spcPct val="100000"/>
              </a:lnSpc>
              <a:spcBef>
                <a:spcPts val="0"/>
              </a:spcBef>
              <a:spcAft>
                <a:spcPts val="0"/>
              </a:spcAft>
              <a:buSzPts val="1900"/>
              <a:buNone/>
              <a:defRPr>
                <a:latin typeface="Proxima Nova"/>
                <a:ea typeface="Proxima Nova"/>
                <a:cs typeface="Proxima Nova"/>
                <a:sym typeface="Proxima Nova"/>
              </a:defRPr>
            </a:lvl4pPr>
            <a:lvl5pPr lvl="4" algn="l" rtl="0">
              <a:lnSpc>
                <a:spcPct val="100000"/>
              </a:lnSpc>
              <a:spcBef>
                <a:spcPts val="0"/>
              </a:spcBef>
              <a:spcAft>
                <a:spcPts val="0"/>
              </a:spcAft>
              <a:buSzPts val="1900"/>
              <a:buNone/>
              <a:defRPr>
                <a:latin typeface="Proxima Nova"/>
                <a:ea typeface="Proxima Nova"/>
                <a:cs typeface="Proxima Nova"/>
                <a:sym typeface="Proxima Nova"/>
              </a:defRPr>
            </a:lvl5pPr>
            <a:lvl6pPr lvl="5" algn="l" rtl="0">
              <a:lnSpc>
                <a:spcPct val="100000"/>
              </a:lnSpc>
              <a:spcBef>
                <a:spcPts val="0"/>
              </a:spcBef>
              <a:spcAft>
                <a:spcPts val="0"/>
              </a:spcAft>
              <a:buSzPts val="1900"/>
              <a:buNone/>
              <a:defRPr>
                <a:latin typeface="Proxima Nova"/>
                <a:ea typeface="Proxima Nova"/>
                <a:cs typeface="Proxima Nova"/>
                <a:sym typeface="Proxima Nova"/>
              </a:defRPr>
            </a:lvl6pPr>
            <a:lvl7pPr lvl="6" algn="l" rtl="0">
              <a:lnSpc>
                <a:spcPct val="100000"/>
              </a:lnSpc>
              <a:spcBef>
                <a:spcPts val="0"/>
              </a:spcBef>
              <a:spcAft>
                <a:spcPts val="0"/>
              </a:spcAft>
              <a:buSzPts val="1900"/>
              <a:buNone/>
              <a:defRPr>
                <a:latin typeface="Proxima Nova"/>
                <a:ea typeface="Proxima Nova"/>
                <a:cs typeface="Proxima Nova"/>
                <a:sym typeface="Proxima Nova"/>
              </a:defRPr>
            </a:lvl7pPr>
            <a:lvl8pPr lvl="7" algn="l" rtl="0">
              <a:lnSpc>
                <a:spcPct val="100000"/>
              </a:lnSpc>
              <a:spcBef>
                <a:spcPts val="0"/>
              </a:spcBef>
              <a:spcAft>
                <a:spcPts val="0"/>
              </a:spcAft>
              <a:buSzPts val="1900"/>
              <a:buNone/>
              <a:defRPr>
                <a:latin typeface="Proxima Nova"/>
                <a:ea typeface="Proxima Nova"/>
                <a:cs typeface="Proxima Nova"/>
                <a:sym typeface="Proxima Nova"/>
              </a:defRPr>
            </a:lvl8pPr>
            <a:lvl9pPr lvl="8" algn="l" rtl="0">
              <a:lnSpc>
                <a:spcPct val="100000"/>
              </a:lnSpc>
              <a:spcBef>
                <a:spcPts val="0"/>
              </a:spcBef>
              <a:spcAft>
                <a:spcPts val="0"/>
              </a:spcAft>
              <a:buSzPts val="1900"/>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eme 2 divider D">
  <p:cSld name="CUSTOM_3">
    <p:bg>
      <p:bgPr>
        <a:solidFill>
          <a:schemeClr val="lt1"/>
        </a:solidFill>
        <a:effectLst/>
      </p:bgPr>
    </p:bg>
    <p:spTree>
      <p:nvGrpSpPr>
        <p:cNvPr id="1" name="Shape 113"/>
        <p:cNvGrpSpPr/>
        <p:nvPr/>
      </p:nvGrpSpPr>
      <p:grpSpPr>
        <a:xfrm>
          <a:off x="0" y="0"/>
          <a:ext cx="0" cy="0"/>
          <a:chOff x="0" y="0"/>
          <a:chExt cx="0" cy="0"/>
        </a:xfrm>
      </p:grpSpPr>
      <p:sp>
        <p:nvSpPr>
          <p:cNvPr id="114" name="Google Shape;114;p13"/>
          <p:cNvSpPr/>
          <p:nvPr/>
        </p:nvSpPr>
        <p:spPr>
          <a:xfrm>
            <a:off x="-50" y="0"/>
            <a:ext cx="882000" cy="6858000"/>
          </a:xfrm>
          <a:prstGeom prst="rect">
            <a:avLst/>
          </a:prstGeom>
          <a:solidFill>
            <a:srgbClr val="29292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115" name="Google Shape;115;p13"/>
          <p:cNvSpPr txBox="1">
            <a:spLocks noGrp="1"/>
          </p:cNvSpPr>
          <p:nvPr>
            <p:ph type="title"/>
          </p:nvPr>
        </p:nvSpPr>
        <p:spPr>
          <a:xfrm>
            <a:off x="2076025" y="1883250"/>
            <a:ext cx="7992000" cy="3071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5400">
                <a:solidFill>
                  <a:schemeClr val="accent1"/>
                </a:solidFill>
              </a:defRPr>
            </a:lvl1pPr>
            <a:lvl2pPr lvl="1" rtl="0">
              <a:lnSpc>
                <a:spcPct val="100000"/>
              </a:lnSpc>
              <a:spcBef>
                <a:spcPts val="0"/>
              </a:spcBef>
              <a:spcAft>
                <a:spcPts val="0"/>
              </a:spcAft>
              <a:buNone/>
              <a:defRPr sz="5400">
                <a:solidFill>
                  <a:schemeClr val="accent1"/>
                </a:solidFill>
              </a:defRPr>
            </a:lvl2pPr>
            <a:lvl3pPr lvl="2" rtl="0">
              <a:lnSpc>
                <a:spcPct val="100000"/>
              </a:lnSpc>
              <a:spcBef>
                <a:spcPts val="0"/>
              </a:spcBef>
              <a:spcAft>
                <a:spcPts val="0"/>
              </a:spcAft>
              <a:buNone/>
              <a:defRPr sz="5400">
                <a:solidFill>
                  <a:schemeClr val="accent1"/>
                </a:solidFill>
              </a:defRPr>
            </a:lvl3pPr>
            <a:lvl4pPr lvl="3" rtl="0">
              <a:lnSpc>
                <a:spcPct val="100000"/>
              </a:lnSpc>
              <a:spcBef>
                <a:spcPts val="0"/>
              </a:spcBef>
              <a:spcAft>
                <a:spcPts val="0"/>
              </a:spcAft>
              <a:buNone/>
              <a:defRPr sz="5400">
                <a:solidFill>
                  <a:schemeClr val="accent1"/>
                </a:solidFill>
              </a:defRPr>
            </a:lvl4pPr>
            <a:lvl5pPr lvl="4" rtl="0">
              <a:lnSpc>
                <a:spcPct val="100000"/>
              </a:lnSpc>
              <a:spcBef>
                <a:spcPts val="0"/>
              </a:spcBef>
              <a:spcAft>
                <a:spcPts val="0"/>
              </a:spcAft>
              <a:buNone/>
              <a:defRPr sz="5400">
                <a:solidFill>
                  <a:schemeClr val="accent1"/>
                </a:solidFill>
              </a:defRPr>
            </a:lvl5pPr>
            <a:lvl6pPr lvl="5" rtl="0">
              <a:lnSpc>
                <a:spcPct val="100000"/>
              </a:lnSpc>
              <a:spcBef>
                <a:spcPts val="0"/>
              </a:spcBef>
              <a:spcAft>
                <a:spcPts val="0"/>
              </a:spcAft>
              <a:buNone/>
              <a:defRPr sz="5400">
                <a:solidFill>
                  <a:schemeClr val="accent1"/>
                </a:solidFill>
              </a:defRPr>
            </a:lvl6pPr>
            <a:lvl7pPr lvl="6" rtl="0">
              <a:lnSpc>
                <a:spcPct val="100000"/>
              </a:lnSpc>
              <a:spcBef>
                <a:spcPts val="0"/>
              </a:spcBef>
              <a:spcAft>
                <a:spcPts val="0"/>
              </a:spcAft>
              <a:buNone/>
              <a:defRPr sz="5400">
                <a:solidFill>
                  <a:schemeClr val="accent1"/>
                </a:solidFill>
              </a:defRPr>
            </a:lvl7pPr>
            <a:lvl8pPr lvl="7" rtl="0">
              <a:lnSpc>
                <a:spcPct val="100000"/>
              </a:lnSpc>
              <a:spcBef>
                <a:spcPts val="0"/>
              </a:spcBef>
              <a:spcAft>
                <a:spcPts val="0"/>
              </a:spcAft>
              <a:buNone/>
              <a:defRPr sz="5400">
                <a:solidFill>
                  <a:schemeClr val="accent1"/>
                </a:solidFill>
              </a:defRPr>
            </a:lvl8pPr>
            <a:lvl9pPr lvl="8" rtl="0">
              <a:lnSpc>
                <a:spcPct val="100000"/>
              </a:lnSpc>
              <a:spcBef>
                <a:spcPts val="0"/>
              </a:spcBef>
              <a:spcAft>
                <a:spcPts val="0"/>
              </a:spcAft>
              <a:buNone/>
              <a:defRPr sz="5400">
                <a:solidFill>
                  <a:schemeClr val="accent1"/>
                </a:solidFill>
              </a:defRPr>
            </a:lvl9pPr>
          </a:lstStyle>
          <a:p>
            <a:endParaRPr/>
          </a:p>
        </p:txBody>
      </p:sp>
      <p:cxnSp>
        <p:nvCxnSpPr>
          <p:cNvPr id="116" name="Google Shape;116;p13"/>
          <p:cNvCxnSpPr/>
          <p:nvPr/>
        </p:nvCxnSpPr>
        <p:spPr>
          <a:xfrm rot="10800000">
            <a:off x="447767"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117" name="Google Shape;117;p13"/>
          <p:cNvSpPr txBox="1">
            <a:spLocks noGrp="1"/>
          </p:cNvSpPr>
          <p:nvPr>
            <p:ph type="subTitle" idx="1"/>
          </p:nvPr>
        </p:nvSpPr>
        <p:spPr>
          <a:xfrm rot="5400000">
            <a:off x="-2138450" y="2138400"/>
            <a:ext cx="5148900" cy="872100"/>
          </a:xfrm>
          <a:prstGeom prst="rect">
            <a:avLst/>
          </a:prstGeom>
        </p:spPr>
        <p:txBody>
          <a:bodyPr spcFirstLastPara="1" wrap="square" lIns="502900" tIns="91425" rIns="91425" bIns="91425" anchor="ctr" anchorCtr="0">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a:endParaRPr/>
          </a:p>
        </p:txBody>
      </p:sp>
      <p:pic>
        <p:nvPicPr>
          <p:cNvPr id="118" name="Google Shape;118;p13"/>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cxnSp>
        <p:nvCxnSpPr>
          <p:cNvPr id="119" name="Google Shape;119;p13"/>
          <p:cNvCxnSpPr/>
          <p:nvPr/>
        </p:nvCxnSpPr>
        <p:spPr>
          <a:xfrm>
            <a:off x="2076025" y="1653700"/>
            <a:ext cx="1390800" cy="0"/>
          </a:xfrm>
          <a:prstGeom prst="straightConnector1">
            <a:avLst/>
          </a:prstGeom>
          <a:noFill/>
          <a:ln w="9525" cap="flat" cmpd="sng">
            <a:solidFill>
              <a:srgbClr val="EE0000"/>
            </a:solidFill>
            <a:prstDash val="solid"/>
            <a:round/>
            <a:headEnd type="none" w="med" len="med"/>
            <a:tailEnd type="none" w="med" len="med"/>
          </a:ln>
        </p:spPr>
      </p:cxnSp>
      <p:sp>
        <p:nvSpPr>
          <p:cNvPr id="120" name="Google Shape;120;p13"/>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solidFill>
                  <a:srgbClr val="FFFFFF"/>
                </a:solidFill>
                <a:latin typeface="Red Hat Text Medium"/>
                <a:ea typeface="Red Hat Text Medium"/>
                <a:cs typeface="Red Hat Text Medium"/>
                <a:sym typeface="Red Hat Text Medium"/>
              </a:defRPr>
            </a:lvl1pPr>
            <a:lvl2pPr lvl="1" algn="ctr" rtl="0">
              <a:buNone/>
              <a:defRPr sz="800">
                <a:solidFill>
                  <a:srgbClr val="FFFFFF"/>
                </a:solidFill>
                <a:latin typeface="Red Hat Text Medium"/>
                <a:ea typeface="Red Hat Text Medium"/>
                <a:cs typeface="Red Hat Text Medium"/>
                <a:sym typeface="Red Hat Text Medium"/>
              </a:defRPr>
            </a:lvl2pPr>
            <a:lvl3pPr lvl="2" algn="ctr" rtl="0">
              <a:buNone/>
              <a:defRPr sz="800">
                <a:solidFill>
                  <a:srgbClr val="FFFFFF"/>
                </a:solidFill>
                <a:latin typeface="Red Hat Text Medium"/>
                <a:ea typeface="Red Hat Text Medium"/>
                <a:cs typeface="Red Hat Text Medium"/>
                <a:sym typeface="Red Hat Text Medium"/>
              </a:defRPr>
            </a:lvl3pPr>
            <a:lvl4pPr lvl="3" algn="ctr" rtl="0">
              <a:buNone/>
              <a:defRPr sz="800">
                <a:solidFill>
                  <a:srgbClr val="FFFFFF"/>
                </a:solidFill>
                <a:latin typeface="Red Hat Text Medium"/>
                <a:ea typeface="Red Hat Text Medium"/>
                <a:cs typeface="Red Hat Text Medium"/>
                <a:sym typeface="Red Hat Text Medium"/>
              </a:defRPr>
            </a:lvl4pPr>
            <a:lvl5pPr lvl="4" algn="ctr" rtl="0">
              <a:buNone/>
              <a:defRPr sz="800">
                <a:solidFill>
                  <a:srgbClr val="FFFFFF"/>
                </a:solidFill>
                <a:latin typeface="Red Hat Text Medium"/>
                <a:ea typeface="Red Hat Text Medium"/>
                <a:cs typeface="Red Hat Text Medium"/>
                <a:sym typeface="Red Hat Text Medium"/>
              </a:defRPr>
            </a:lvl5pPr>
            <a:lvl6pPr lvl="5" algn="ctr" rtl="0">
              <a:buNone/>
              <a:defRPr sz="800">
                <a:solidFill>
                  <a:srgbClr val="FFFFFF"/>
                </a:solidFill>
                <a:latin typeface="Red Hat Text Medium"/>
                <a:ea typeface="Red Hat Text Medium"/>
                <a:cs typeface="Red Hat Text Medium"/>
                <a:sym typeface="Red Hat Text Medium"/>
              </a:defRPr>
            </a:lvl6pPr>
            <a:lvl7pPr lvl="6" algn="ctr" rtl="0">
              <a:buNone/>
              <a:defRPr sz="800">
                <a:solidFill>
                  <a:srgbClr val="FFFFFF"/>
                </a:solidFill>
                <a:latin typeface="Red Hat Text Medium"/>
                <a:ea typeface="Red Hat Text Medium"/>
                <a:cs typeface="Red Hat Text Medium"/>
                <a:sym typeface="Red Hat Text Medium"/>
              </a:defRPr>
            </a:lvl7pPr>
            <a:lvl8pPr lvl="7" algn="ctr" rtl="0">
              <a:buNone/>
              <a:defRPr sz="800">
                <a:solidFill>
                  <a:srgbClr val="FFFFFF"/>
                </a:solidFill>
                <a:latin typeface="Red Hat Text Medium"/>
                <a:ea typeface="Red Hat Text Medium"/>
                <a:cs typeface="Red Hat Text Medium"/>
                <a:sym typeface="Red Hat Text Medium"/>
              </a:defRPr>
            </a:lvl8pPr>
            <a:lvl9pPr lvl="8" algn="ctr" rtl="0">
              <a:buNone/>
              <a:defRPr sz="8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ext only 8">
  <p:cSld name="CUSTOM_1_9">
    <p:spTree>
      <p:nvGrpSpPr>
        <p:cNvPr id="1" name="Shape 1104"/>
        <p:cNvGrpSpPr/>
        <p:nvPr/>
      </p:nvGrpSpPr>
      <p:grpSpPr>
        <a:xfrm>
          <a:off x="0" y="0"/>
          <a:ext cx="0" cy="0"/>
          <a:chOff x="0" y="0"/>
          <a:chExt cx="0" cy="0"/>
        </a:xfrm>
      </p:grpSpPr>
      <p:sp>
        <p:nvSpPr>
          <p:cNvPr id="1105" name="Google Shape;1105;p123"/>
          <p:cNvSpPr txBox="1">
            <a:spLocks noGrp="1"/>
          </p:cNvSpPr>
          <p:nvPr>
            <p:ph type="body" idx="1"/>
          </p:nvPr>
        </p:nvSpPr>
        <p:spPr>
          <a:xfrm>
            <a:off x="1102267" y="2167900"/>
            <a:ext cx="9987600" cy="3526500"/>
          </a:xfrm>
          <a:prstGeom prst="rect">
            <a:avLst/>
          </a:prstGeom>
        </p:spPr>
        <p:txBody>
          <a:bodyPr spcFirstLastPara="1" wrap="square" lIns="121875" tIns="121875" rIns="121875" bIns="121875" anchor="t" anchorCtr="0">
            <a:noAutofit/>
          </a:bodyPr>
          <a:lstStyle>
            <a:lvl1pPr marL="457200" lvl="0" indent="-311150" rtl="0">
              <a:spcBef>
                <a:spcPts val="0"/>
              </a:spcBef>
              <a:spcAft>
                <a:spcPts val="0"/>
              </a:spcAft>
              <a:buSzPts val="1300"/>
              <a:buFont typeface="Proxima Nova"/>
              <a:buChar char="●"/>
              <a:defRPr>
                <a:latin typeface="Proxima Nova"/>
                <a:ea typeface="Proxima Nova"/>
                <a:cs typeface="Proxima Nova"/>
                <a:sym typeface="Proxima Nova"/>
              </a:defRPr>
            </a:lvl1pPr>
            <a:lvl2pPr marL="914400" lvl="1" indent="-311150" rtl="0">
              <a:spcBef>
                <a:spcPts val="2100"/>
              </a:spcBef>
              <a:spcAft>
                <a:spcPts val="0"/>
              </a:spcAft>
              <a:buSzPts val="1300"/>
              <a:buFont typeface="Proxima Nova"/>
              <a:buChar char="○"/>
              <a:defRPr>
                <a:latin typeface="Proxima Nova"/>
                <a:ea typeface="Proxima Nova"/>
                <a:cs typeface="Proxima Nova"/>
                <a:sym typeface="Proxima Nova"/>
              </a:defRPr>
            </a:lvl2pPr>
            <a:lvl3pPr marL="1371600" lvl="2" indent="-311150" rtl="0">
              <a:spcBef>
                <a:spcPts val="2100"/>
              </a:spcBef>
              <a:spcAft>
                <a:spcPts val="0"/>
              </a:spcAft>
              <a:buSzPts val="1300"/>
              <a:buFont typeface="Proxima Nova"/>
              <a:buChar char="■"/>
              <a:defRPr>
                <a:latin typeface="Proxima Nova"/>
                <a:ea typeface="Proxima Nova"/>
                <a:cs typeface="Proxima Nova"/>
                <a:sym typeface="Proxima Nova"/>
              </a:defRPr>
            </a:lvl3pPr>
            <a:lvl4pPr marL="1828800" lvl="3" indent="-311150" rtl="0">
              <a:spcBef>
                <a:spcPts val="2100"/>
              </a:spcBef>
              <a:spcAft>
                <a:spcPts val="0"/>
              </a:spcAft>
              <a:buSzPts val="1300"/>
              <a:buFont typeface="Proxima Nova"/>
              <a:buChar char="●"/>
              <a:defRPr>
                <a:latin typeface="Proxima Nova"/>
                <a:ea typeface="Proxima Nova"/>
                <a:cs typeface="Proxima Nova"/>
                <a:sym typeface="Proxima Nova"/>
              </a:defRPr>
            </a:lvl4pPr>
            <a:lvl5pPr marL="2286000" lvl="4" indent="-311150" rtl="0">
              <a:spcBef>
                <a:spcPts val="2100"/>
              </a:spcBef>
              <a:spcAft>
                <a:spcPts val="0"/>
              </a:spcAft>
              <a:buSzPts val="1300"/>
              <a:buFont typeface="Proxima Nova"/>
              <a:buChar char="○"/>
              <a:defRPr>
                <a:latin typeface="Proxima Nova"/>
                <a:ea typeface="Proxima Nova"/>
                <a:cs typeface="Proxima Nova"/>
                <a:sym typeface="Proxima Nova"/>
              </a:defRPr>
            </a:lvl5pPr>
            <a:lvl6pPr marL="2743200" lvl="5" indent="-311150" rtl="0">
              <a:spcBef>
                <a:spcPts val="2100"/>
              </a:spcBef>
              <a:spcAft>
                <a:spcPts val="0"/>
              </a:spcAft>
              <a:buSzPts val="1300"/>
              <a:buFont typeface="Proxima Nova"/>
              <a:buChar char="■"/>
              <a:defRPr>
                <a:latin typeface="Proxima Nova"/>
                <a:ea typeface="Proxima Nova"/>
                <a:cs typeface="Proxima Nova"/>
                <a:sym typeface="Proxima Nova"/>
              </a:defRPr>
            </a:lvl6pPr>
            <a:lvl7pPr marL="3200400" lvl="6" indent="-311150" rtl="0">
              <a:spcBef>
                <a:spcPts val="2100"/>
              </a:spcBef>
              <a:spcAft>
                <a:spcPts val="0"/>
              </a:spcAft>
              <a:buSzPts val="1300"/>
              <a:buFont typeface="Proxima Nova"/>
              <a:buChar char="●"/>
              <a:defRPr>
                <a:latin typeface="Proxima Nova"/>
                <a:ea typeface="Proxima Nova"/>
                <a:cs typeface="Proxima Nova"/>
                <a:sym typeface="Proxima Nova"/>
              </a:defRPr>
            </a:lvl7pPr>
            <a:lvl8pPr marL="3657600" lvl="7" indent="-311150" rtl="0">
              <a:spcBef>
                <a:spcPts val="2100"/>
              </a:spcBef>
              <a:spcAft>
                <a:spcPts val="0"/>
              </a:spcAft>
              <a:buSzPts val="1300"/>
              <a:buFont typeface="Proxima Nova"/>
              <a:buChar char="○"/>
              <a:defRPr>
                <a:latin typeface="Proxima Nova"/>
                <a:ea typeface="Proxima Nova"/>
                <a:cs typeface="Proxima Nova"/>
                <a:sym typeface="Proxima Nova"/>
              </a:defRPr>
            </a:lvl8pPr>
            <a:lvl9pPr marL="4114800" lvl="8" indent="-311150" rtl="0">
              <a:spcBef>
                <a:spcPts val="2100"/>
              </a:spcBef>
              <a:spcAft>
                <a:spcPts val="2100"/>
              </a:spcAft>
              <a:buSzPts val="1300"/>
              <a:buFont typeface="Proxima Nova"/>
              <a:buChar char="■"/>
              <a:defRPr>
                <a:latin typeface="Proxima Nova"/>
                <a:ea typeface="Proxima Nova"/>
                <a:cs typeface="Proxima Nova"/>
                <a:sym typeface="Proxima Nova"/>
              </a:defRPr>
            </a:lvl9pPr>
          </a:lstStyle>
          <a:p>
            <a:endParaRPr/>
          </a:p>
        </p:txBody>
      </p:sp>
      <p:sp>
        <p:nvSpPr>
          <p:cNvPr id="1106" name="Google Shape;1106;p123"/>
          <p:cNvSpPr txBox="1">
            <a:spLocks noGrp="1"/>
          </p:cNvSpPr>
          <p:nvPr>
            <p:ph type="title"/>
          </p:nvPr>
        </p:nvSpPr>
        <p:spPr>
          <a:xfrm>
            <a:off x="1102200" y="0"/>
            <a:ext cx="9987600" cy="1417500"/>
          </a:xfrm>
          <a:prstGeom prst="rect">
            <a:avLst/>
          </a:prstGeom>
        </p:spPr>
        <p:txBody>
          <a:bodyPr spcFirstLastPara="1" wrap="square" lIns="121875" tIns="121875" rIns="121875" bIns="121875" anchor="b" anchorCtr="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a:endParaRPr/>
          </a:p>
        </p:txBody>
      </p:sp>
      <p:sp>
        <p:nvSpPr>
          <p:cNvPr id="1107" name="Google Shape;1107;p123"/>
          <p:cNvSpPr txBox="1">
            <a:spLocks noGrp="1"/>
          </p:cNvSpPr>
          <p:nvPr>
            <p:ph type="subTitle" idx="2"/>
          </p:nvPr>
        </p:nvSpPr>
        <p:spPr>
          <a:xfrm>
            <a:off x="1102200" y="1239700"/>
            <a:ext cx="9987600" cy="875700"/>
          </a:xfrm>
          <a:prstGeom prst="rect">
            <a:avLst/>
          </a:prstGeom>
        </p:spPr>
        <p:txBody>
          <a:bodyPr spcFirstLastPara="1" wrap="square" lIns="121875" tIns="121875" rIns="121875" bIns="121875" anchor="t" anchorCtr="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2100"/>
              </a:spcBef>
              <a:spcAft>
                <a:spcPts val="0"/>
              </a:spcAft>
              <a:buNone/>
              <a:defRPr>
                <a:latin typeface="Proxima Nova"/>
                <a:ea typeface="Proxima Nova"/>
                <a:cs typeface="Proxima Nova"/>
                <a:sym typeface="Proxima Nova"/>
              </a:defRPr>
            </a:lvl2pPr>
            <a:lvl3pPr lvl="2" rtl="0">
              <a:lnSpc>
                <a:spcPct val="100000"/>
              </a:lnSpc>
              <a:spcBef>
                <a:spcPts val="2100"/>
              </a:spcBef>
              <a:spcAft>
                <a:spcPts val="0"/>
              </a:spcAft>
              <a:buNone/>
              <a:defRPr>
                <a:latin typeface="Proxima Nova"/>
                <a:ea typeface="Proxima Nova"/>
                <a:cs typeface="Proxima Nova"/>
                <a:sym typeface="Proxima Nova"/>
              </a:defRPr>
            </a:lvl3pPr>
            <a:lvl4pPr lvl="3" rtl="0">
              <a:lnSpc>
                <a:spcPct val="100000"/>
              </a:lnSpc>
              <a:spcBef>
                <a:spcPts val="2100"/>
              </a:spcBef>
              <a:spcAft>
                <a:spcPts val="0"/>
              </a:spcAft>
              <a:buNone/>
              <a:defRPr>
                <a:latin typeface="Proxima Nova"/>
                <a:ea typeface="Proxima Nova"/>
                <a:cs typeface="Proxima Nova"/>
                <a:sym typeface="Proxima Nova"/>
              </a:defRPr>
            </a:lvl4pPr>
            <a:lvl5pPr lvl="4" rtl="0">
              <a:lnSpc>
                <a:spcPct val="100000"/>
              </a:lnSpc>
              <a:spcBef>
                <a:spcPts val="2100"/>
              </a:spcBef>
              <a:spcAft>
                <a:spcPts val="0"/>
              </a:spcAft>
              <a:buNone/>
              <a:defRPr>
                <a:latin typeface="Proxima Nova"/>
                <a:ea typeface="Proxima Nova"/>
                <a:cs typeface="Proxima Nova"/>
                <a:sym typeface="Proxima Nova"/>
              </a:defRPr>
            </a:lvl5pPr>
            <a:lvl6pPr lvl="5" rtl="0">
              <a:lnSpc>
                <a:spcPct val="100000"/>
              </a:lnSpc>
              <a:spcBef>
                <a:spcPts val="2100"/>
              </a:spcBef>
              <a:spcAft>
                <a:spcPts val="0"/>
              </a:spcAft>
              <a:buNone/>
              <a:defRPr>
                <a:latin typeface="Proxima Nova"/>
                <a:ea typeface="Proxima Nova"/>
                <a:cs typeface="Proxima Nova"/>
                <a:sym typeface="Proxima Nova"/>
              </a:defRPr>
            </a:lvl6pPr>
            <a:lvl7pPr lvl="6" rtl="0">
              <a:lnSpc>
                <a:spcPct val="100000"/>
              </a:lnSpc>
              <a:spcBef>
                <a:spcPts val="2100"/>
              </a:spcBef>
              <a:spcAft>
                <a:spcPts val="0"/>
              </a:spcAft>
              <a:buNone/>
              <a:defRPr>
                <a:latin typeface="Proxima Nova"/>
                <a:ea typeface="Proxima Nova"/>
                <a:cs typeface="Proxima Nova"/>
                <a:sym typeface="Proxima Nova"/>
              </a:defRPr>
            </a:lvl7pPr>
            <a:lvl8pPr lvl="7" rtl="0">
              <a:lnSpc>
                <a:spcPct val="100000"/>
              </a:lnSpc>
              <a:spcBef>
                <a:spcPts val="2100"/>
              </a:spcBef>
              <a:spcAft>
                <a:spcPts val="0"/>
              </a:spcAft>
              <a:buNone/>
              <a:defRPr>
                <a:latin typeface="Proxima Nova"/>
                <a:ea typeface="Proxima Nova"/>
                <a:cs typeface="Proxima Nova"/>
                <a:sym typeface="Proxima Nova"/>
              </a:defRPr>
            </a:lvl8pPr>
            <a:lvl9pPr lvl="8" rtl="0">
              <a:lnSpc>
                <a:spcPct val="100000"/>
              </a:lnSpc>
              <a:spcBef>
                <a:spcPts val="2100"/>
              </a:spcBef>
              <a:spcAft>
                <a:spcPts val="210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text only 2 1">
  <p:cSld name="CUSTOM_1_1_1">
    <p:spTree>
      <p:nvGrpSpPr>
        <p:cNvPr id="1" name="Shape 1108"/>
        <p:cNvGrpSpPr/>
        <p:nvPr/>
      </p:nvGrpSpPr>
      <p:grpSpPr>
        <a:xfrm>
          <a:off x="0" y="0"/>
          <a:ext cx="0" cy="0"/>
          <a:chOff x="0" y="0"/>
          <a:chExt cx="0" cy="0"/>
        </a:xfrm>
      </p:grpSpPr>
      <p:sp>
        <p:nvSpPr>
          <p:cNvPr id="1109" name="Google Shape;1109;p124"/>
          <p:cNvSpPr txBox="1">
            <a:spLocks noGrp="1"/>
          </p:cNvSpPr>
          <p:nvPr>
            <p:ph type="body" idx="1"/>
          </p:nvPr>
        </p:nvSpPr>
        <p:spPr>
          <a:xfrm>
            <a:off x="1102267" y="2167900"/>
            <a:ext cx="9987600" cy="3526500"/>
          </a:xfrm>
          <a:prstGeom prst="rect">
            <a:avLst/>
          </a:prstGeom>
          <a:noFill/>
          <a:ln>
            <a:noFill/>
          </a:ln>
        </p:spPr>
        <p:txBody>
          <a:bodyPr spcFirstLastPara="1" wrap="square" lIns="121875" tIns="121875" rIns="121875" bIns="121875" anchor="t" anchorCtr="0">
            <a:noAutofit/>
          </a:bodyPr>
          <a:lstStyle>
            <a:lvl1pPr marL="457200" marR="0" lvl="0" indent="-311150" algn="l" rtl="0">
              <a:lnSpc>
                <a:spcPct val="115000"/>
              </a:lnSpc>
              <a:spcBef>
                <a:spcPts val="80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1pPr>
            <a:lvl2pPr marL="914400" marR="0" lvl="1"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2pPr>
            <a:lvl3pPr marL="1371600" marR="0" lvl="2"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3pPr>
            <a:lvl4pPr marL="1828800" marR="0" lvl="3"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4pPr>
            <a:lvl5pPr marL="2286000" marR="0" lvl="4"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5pPr>
            <a:lvl6pPr marL="2743200" marR="0" lvl="5"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6pPr>
            <a:lvl7pPr marL="3200400" marR="0" lvl="6"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7pPr>
            <a:lvl8pPr marL="3657600" marR="0" lvl="7"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8pPr>
            <a:lvl9pPr marL="4114800" marR="0" lvl="8"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
        <p:nvSpPr>
          <p:cNvPr id="1110" name="Google Shape;1110;p124"/>
          <p:cNvSpPr txBox="1">
            <a:spLocks noGrp="1"/>
          </p:cNvSpPr>
          <p:nvPr>
            <p:ph type="title"/>
          </p:nvPr>
        </p:nvSpPr>
        <p:spPr>
          <a:xfrm>
            <a:off x="415600" y="562033"/>
            <a:ext cx="11360700" cy="576300"/>
          </a:xfrm>
          <a:prstGeom prst="rect">
            <a:avLst/>
          </a:prstGeom>
          <a:noFill/>
          <a:ln>
            <a:noFill/>
          </a:ln>
        </p:spPr>
        <p:txBody>
          <a:bodyPr spcFirstLastPara="1" wrap="square" lIns="121875" tIns="121875" rIns="121875" bIns="121875" anchor="b" anchorCtr="0">
            <a:noAutofit/>
          </a:bodyPr>
          <a:lstStyle>
            <a:lvl1pPr marR="0" lvl="0" algn="ctr" rtl="0">
              <a:lnSpc>
                <a:spcPct val="100000"/>
              </a:lnSpc>
              <a:spcBef>
                <a:spcPts val="0"/>
              </a:spcBef>
              <a:spcAft>
                <a:spcPts val="0"/>
              </a:spcAft>
              <a:buClr>
                <a:schemeClr val="dk1"/>
              </a:buClr>
              <a:buSzPts val="3500"/>
              <a:buFont typeface="Overpass"/>
              <a:buNone/>
              <a:defRPr sz="3500" b="1" i="0" u="none" strike="noStrike" cap="none">
                <a:solidFill>
                  <a:schemeClr val="dk1"/>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9pPr>
          </a:lstStyle>
          <a:p>
            <a:endParaRPr/>
          </a:p>
        </p:txBody>
      </p:sp>
      <p:sp>
        <p:nvSpPr>
          <p:cNvPr id="1111" name="Google Shape;1111;p124"/>
          <p:cNvSpPr txBox="1">
            <a:spLocks noGrp="1"/>
          </p:cNvSpPr>
          <p:nvPr>
            <p:ph type="subTitle" idx="2"/>
          </p:nvPr>
        </p:nvSpPr>
        <p:spPr>
          <a:xfrm>
            <a:off x="1102200" y="1239700"/>
            <a:ext cx="9987600" cy="875700"/>
          </a:xfrm>
          <a:prstGeom prst="rect">
            <a:avLst/>
          </a:prstGeom>
          <a:noFill/>
          <a:ln>
            <a:noFill/>
          </a:ln>
        </p:spPr>
        <p:txBody>
          <a:bodyPr spcFirstLastPara="1" wrap="square" lIns="121875" tIns="121875" rIns="121875" bIns="121875" anchor="t" anchorCtr="0">
            <a:noAutofit/>
          </a:bodyPr>
          <a:lstStyle>
            <a:lvl1pPr marR="0" lvl="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ext only 9">
  <p:cSld name="CUSTOM_1_10">
    <p:spTree>
      <p:nvGrpSpPr>
        <p:cNvPr id="1" name="Shape 1112"/>
        <p:cNvGrpSpPr/>
        <p:nvPr/>
      </p:nvGrpSpPr>
      <p:grpSpPr>
        <a:xfrm>
          <a:off x="0" y="0"/>
          <a:ext cx="0" cy="0"/>
          <a:chOff x="0" y="0"/>
          <a:chExt cx="0" cy="0"/>
        </a:xfrm>
      </p:grpSpPr>
      <p:sp>
        <p:nvSpPr>
          <p:cNvPr id="1113" name="Google Shape;1113;p125"/>
          <p:cNvSpPr txBox="1">
            <a:spLocks noGrp="1"/>
          </p:cNvSpPr>
          <p:nvPr>
            <p:ph type="body" idx="1"/>
          </p:nvPr>
        </p:nvSpPr>
        <p:spPr>
          <a:xfrm>
            <a:off x="1102267" y="2167900"/>
            <a:ext cx="9987600" cy="3526500"/>
          </a:xfrm>
          <a:prstGeom prst="rect">
            <a:avLst/>
          </a:prstGeom>
          <a:noFill/>
          <a:ln>
            <a:noFill/>
          </a:ln>
        </p:spPr>
        <p:txBody>
          <a:bodyPr spcFirstLastPara="1" wrap="square" lIns="121875" tIns="121875" rIns="121875" bIns="121875" anchor="t" anchorCtr="0">
            <a:noAutofit/>
          </a:bodyPr>
          <a:lstStyle>
            <a:lvl1pPr marL="457200" marR="0" lvl="0" indent="-311150" algn="l" rtl="0">
              <a:lnSpc>
                <a:spcPct val="115000"/>
              </a:lnSpc>
              <a:spcBef>
                <a:spcPts val="80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1pPr>
            <a:lvl2pPr marL="914400" marR="0" lvl="1"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2pPr>
            <a:lvl3pPr marL="1371600" marR="0" lvl="2"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3pPr>
            <a:lvl4pPr marL="1828800" marR="0" lvl="3"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4pPr>
            <a:lvl5pPr marL="2286000" marR="0" lvl="4"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5pPr>
            <a:lvl6pPr marL="2743200" marR="0" lvl="5"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6pPr>
            <a:lvl7pPr marL="3200400" marR="0" lvl="6"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7pPr>
            <a:lvl8pPr marL="3657600" marR="0" lvl="7"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8pPr>
            <a:lvl9pPr marL="4114800" marR="0" lvl="8"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
        <p:nvSpPr>
          <p:cNvPr id="1114" name="Google Shape;1114;p125"/>
          <p:cNvSpPr txBox="1">
            <a:spLocks noGrp="1"/>
          </p:cNvSpPr>
          <p:nvPr>
            <p:ph type="title"/>
          </p:nvPr>
        </p:nvSpPr>
        <p:spPr>
          <a:xfrm>
            <a:off x="415600" y="562033"/>
            <a:ext cx="11360700" cy="576300"/>
          </a:xfrm>
          <a:prstGeom prst="rect">
            <a:avLst/>
          </a:prstGeom>
          <a:noFill/>
          <a:ln>
            <a:noFill/>
          </a:ln>
        </p:spPr>
        <p:txBody>
          <a:bodyPr spcFirstLastPara="1" wrap="square" lIns="121875" tIns="121875" rIns="121875" bIns="121875" anchor="b" anchorCtr="0">
            <a:noAutofit/>
          </a:bodyPr>
          <a:lstStyle>
            <a:lvl1pPr marR="0" lvl="0" algn="ctr" rtl="0">
              <a:lnSpc>
                <a:spcPct val="100000"/>
              </a:lnSpc>
              <a:spcBef>
                <a:spcPts val="0"/>
              </a:spcBef>
              <a:spcAft>
                <a:spcPts val="0"/>
              </a:spcAft>
              <a:buClr>
                <a:schemeClr val="dk1"/>
              </a:buClr>
              <a:buSzPts val="3500"/>
              <a:buFont typeface="Overpass"/>
              <a:buNone/>
              <a:defRPr sz="3500" b="1" i="0" u="none" strike="noStrike" cap="none">
                <a:solidFill>
                  <a:schemeClr val="dk1"/>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9pPr>
          </a:lstStyle>
          <a:p>
            <a:endParaRPr/>
          </a:p>
        </p:txBody>
      </p:sp>
      <p:sp>
        <p:nvSpPr>
          <p:cNvPr id="1115" name="Google Shape;1115;p125"/>
          <p:cNvSpPr txBox="1">
            <a:spLocks noGrp="1"/>
          </p:cNvSpPr>
          <p:nvPr>
            <p:ph type="subTitle" idx="2"/>
          </p:nvPr>
        </p:nvSpPr>
        <p:spPr>
          <a:xfrm>
            <a:off x="1102200" y="1239700"/>
            <a:ext cx="9987600" cy="875700"/>
          </a:xfrm>
          <a:prstGeom prst="rect">
            <a:avLst/>
          </a:prstGeom>
          <a:noFill/>
          <a:ln>
            <a:noFill/>
          </a:ln>
        </p:spPr>
        <p:txBody>
          <a:bodyPr spcFirstLastPara="1" wrap="square" lIns="121875" tIns="121875" rIns="121875" bIns="121875" anchor="t" anchorCtr="0">
            <a:noAutofit/>
          </a:bodyPr>
          <a:lstStyle>
            <a:lvl1pPr marR="0" lvl="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text only 3 1">
  <p:cSld name="CUSTOM_1_2_1">
    <p:spTree>
      <p:nvGrpSpPr>
        <p:cNvPr id="1" name="Shape 1116"/>
        <p:cNvGrpSpPr/>
        <p:nvPr/>
      </p:nvGrpSpPr>
      <p:grpSpPr>
        <a:xfrm>
          <a:off x="0" y="0"/>
          <a:ext cx="0" cy="0"/>
          <a:chOff x="0" y="0"/>
          <a:chExt cx="0" cy="0"/>
        </a:xfrm>
      </p:grpSpPr>
      <p:sp>
        <p:nvSpPr>
          <p:cNvPr id="1117" name="Google Shape;1117;p126"/>
          <p:cNvSpPr txBox="1">
            <a:spLocks noGrp="1"/>
          </p:cNvSpPr>
          <p:nvPr>
            <p:ph type="body" idx="1"/>
          </p:nvPr>
        </p:nvSpPr>
        <p:spPr>
          <a:xfrm>
            <a:off x="1102267" y="2167900"/>
            <a:ext cx="9987600" cy="3526500"/>
          </a:xfrm>
          <a:prstGeom prst="rect">
            <a:avLst/>
          </a:prstGeom>
          <a:noFill/>
          <a:ln>
            <a:noFill/>
          </a:ln>
        </p:spPr>
        <p:txBody>
          <a:bodyPr spcFirstLastPara="1" wrap="square" lIns="121875" tIns="121875" rIns="121875" bIns="121875" anchor="t" anchorCtr="0">
            <a:noAutofit/>
          </a:bodyPr>
          <a:lstStyle>
            <a:lvl1pPr marL="457200" marR="0" lvl="0" indent="-311150" algn="l" rtl="0">
              <a:lnSpc>
                <a:spcPct val="115000"/>
              </a:lnSpc>
              <a:spcBef>
                <a:spcPts val="80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1pPr>
            <a:lvl2pPr marL="914400" marR="0" lvl="1"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2pPr>
            <a:lvl3pPr marL="1371600" marR="0" lvl="2"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3pPr>
            <a:lvl4pPr marL="1828800" marR="0" lvl="3"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4pPr>
            <a:lvl5pPr marL="2286000" marR="0" lvl="4"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5pPr>
            <a:lvl6pPr marL="2743200" marR="0" lvl="5"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6pPr>
            <a:lvl7pPr marL="3200400" marR="0" lvl="6"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7pPr>
            <a:lvl8pPr marL="3657600" marR="0" lvl="7"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8pPr>
            <a:lvl9pPr marL="4114800" marR="0" lvl="8"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
        <p:nvSpPr>
          <p:cNvPr id="1118" name="Google Shape;1118;p126"/>
          <p:cNvSpPr txBox="1">
            <a:spLocks noGrp="1"/>
          </p:cNvSpPr>
          <p:nvPr>
            <p:ph type="title"/>
          </p:nvPr>
        </p:nvSpPr>
        <p:spPr>
          <a:xfrm>
            <a:off x="415600" y="562033"/>
            <a:ext cx="11360700" cy="576300"/>
          </a:xfrm>
          <a:prstGeom prst="rect">
            <a:avLst/>
          </a:prstGeom>
          <a:noFill/>
          <a:ln>
            <a:noFill/>
          </a:ln>
        </p:spPr>
        <p:txBody>
          <a:bodyPr spcFirstLastPara="1" wrap="square" lIns="121875" tIns="121875" rIns="121875" bIns="121875" anchor="b" anchorCtr="0">
            <a:noAutofit/>
          </a:bodyPr>
          <a:lstStyle>
            <a:lvl1pPr marR="0" lvl="0" algn="ctr" rtl="0">
              <a:lnSpc>
                <a:spcPct val="100000"/>
              </a:lnSpc>
              <a:spcBef>
                <a:spcPts val="0"/>
              </a:spcBef>
              <a:spcAft>
                <a:spcPts val="0"/>
              </a:spcAft>
              <a:buClr>
                <a:schemeClr val="dk1"/>
              </a:buClr>
              <a:buSzPts val="3500"/>
              <a:buFont typeface="Overpass"/>
              <a:buNone/>
              <a:defRPr sz="3500" b="1" i="0" u="none" strike="noStrike" cap="none">
                <a:solidFill>
                  <a:schemeClr val="dk1"/>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9pPr>
          </a:lstStyle>
          <a:p>
            <a:endParaRPr/>
          </a:p>
        </p:txBody>
      </p:sp>
      <p:sp>
        <p:nvSpPr>
          <p:cNvPr id="1119" name="Google Shape;1119;p126"/>
          <p:cNvSpPr txBox="1">
            <a:spLocks noGrp="1"/>
          </p:cNvSpPr>
          <p:nvPr>
            <p:ph type="subTitle" idx="2"/>
          </p:nvPr>
        </p:nvSpPr>
        <p:spPr>
          <a:xfrm>
            <a:off x="1102200" y="1239700"/>
            <a:ext cx="9987600" cy="875700"/>
          </a:xfrm>
          <a:prstGeom prst="rect">
            <a:avLst/>
          </a:prstGeom>
          <a:noFill/>
          <a:ln>
            <a:noFill/>
          </a:ln>
        </p:spPr>
        <p:txBody>
          <a:bodyPr spcFirstLastPara="1" wrap="square" lIns="121875" tIns="121875" rIns="121875" bIns="121875" anchor="t" anchorCtr="0">
            <a:noAutofit/>
          </a:bodyPr>
          <a:lstStyle>
            <a:lvl1pPr marR="0" lvl="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blue">
  <p:cSld name="TITLE_3">
    <p:spTree>
      <p:nvGrpSpPr>
        <p:cNvPr id="1" name="Shape 1120"/>
        <p:cNvGrpSpPr/>
        <p:nvPr/>
      </p:nvGrpSpPr>
      <p:grpSpPr>
        <a:xfrm>
          <a:off x="0" y="0"/>
          <a:ext cx="0" cy="0"/>
          <a:chOff x="0" y="0"/>
          <a:chExt cx="0" cy="0"/>
        </a:xfrm>
      </p:grpSpPr>
      <p:sp>
        <p:nvSpPr>
          <p:cNvPr id="1121" name="Google Shape;1121;p127"/>
          <p:cNvSpPr txBox="1">
            <a:spLocks noGrp="1"/>
          </p:cNvSpPr>
          <p:nvPr>
            <p:ph type="title"/>
          </p:nvPr>
        </p:nvSpPr>
        <p:spPr>
          <a:xfrm>
            <a:off x="1102200" y="2214300"/>
            <a:ext cx="9987600" cy="2429700"/>
          </a:xfrm>
          <a:prstGeom prst="rect">
            <a:avLst/>
          </a:prstGeom>
        </p:spPr>
        <p:txBody>
          <a:bodyPr spcFirstLastPara="1" wrap="square" lIns="121875" tIns="121875" rIns="121875" bIns="121875" anchor="t" anchorCtr="0">
            <a:noAutofit/>
          </a:bodyPr>
          <a:lstStyle>
            <a:lvl1pPr lvl="0" rtl="0">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text only 10">
  <p:cSld name="CUSTOM_1_11">
    <p:spTree>
      <p:nvGrpSpPr>
        <p:cNvPr id="1" name="Shape 1122"/>
        <p:cNvGrpSpPr/>
        <p:nvPr/>
      </p:nvGrpSpPr>
      <p:grpSpPr>
        <a:xfrm>
          <a:off x="0" y="0"/>
          <a:ext cx="0" cy="0"/>
          <a:chOff x="0" y="0"/>
          <a:chExt cx="0" cy="0"/>
        </a:xfrm>
      </p:grpSpPr>
      <p:sp>
        <p:nvSpPr>
          <p:cNvPr id="1123" name="Google Shape;1123;p128"/>
          <p:cNvSpPr txBox="1">
            <a:spLocks noGrp="1"/>
          </p:cNvSpPr>
          <p:nvPr>
            <p:ph type="body" idx="1"/>
          </p:nvPr>
        </p:nvSpPr>
        <p:spPr>
          <a:xfrm>
            <a:off x="1102267" y="2167900"/>
            <a:ext cx="9987600" cy="3526500"/>
          </a:xfrm>
          <a:prstGeom prst="rect">
            <a:avLst/>
          </a:prstGeom>
        </p:spPr>
        <p:txBody>
          <a:bodyPr spcFirstLastPara="1" wrap="square" lIns="121875" tIns="121875" rIns="121875" bIns="121875" anchor="t" anchorCtr="0">
            <a:noAutofit/>
          </a:bodyPr>
          <a:lstStyle>
            <a:lvl1pPr marL="457200" lvl="0" indent="-311150" rtl="0">
              <a:spcBef>
                <a:spcPts val="0"/>
              </a:spcBef>
              <a:spcAft>
                <a:spcPts val="0"/>
              </a:spcAft>
              <a:buSzPts val="1300"/>
              <a:buFont typeface="Proxima Nova"/>
              <a:buChar char="●"/>
              <a:defRPr>
                <a:latin typeface="Proxima Nova"/>
                <a:ea typeface="Proxima Nova"/>
                <a:cs typeface="Proxima Nova"/>
                <a:sym typeface="Proxima Nova"/>
              </a:defRPr>
            </a:lvl1pPr>
            <a:lvl2pPr marL="914400" lvl="1" indent="-311150" rtl="0">
              <a:spcBef>
                <a:spcPts val="2100"/>
              </a:spcBef>
              <a:spcAft>
                <a:spcPts val="0"/>
              </a:spcAft>
              <a:buSzPts val="1300"/>
              <a:buFont typeface="Proxima Nova"/>
              <a:buChar char="○"/>
              <a:defRPr>
                <a:latin typeface="Proxima Nova"/>
                <a:ea typeface="Proxima Nova"/>
                <a:cs typeface="Proxima Nova"/>
                <a:sym typeface="Proxima Nova"/>
              </a:defRPr>
            </a:lvl2pPr>
            <a:lvl3pPr marL="1371600" lvl="2" indent="-311150" rtl="0">
              <a:spcBef>
                <a:spcPts val="2100"/>
              </a:spcBef>
              <a:spcAft>
                <a:spcPts val="0"/>
              </a:spcAft>
              <a:buSzPts val="1300"/>
              <a:buFont typeface="Proxima Nova"/>
              <a:buChar char="■"/>
              <a:defRPr>
                <a:latin typeface="Proxima Nova"/>
                <a:ea typeface="Proxima Nova"/>
                <a:cs typeface="Proxima Nova"/>
                <a:sym typeface="Proxima Nova"/>
              </a:defRPr>
            </a:lvl3pPr>
            <a:lvl4pPr marL="1828800" lvl="3" indent="-311150" rtl="0">
              <a:spcBef>
                <a:spcPts val="2100"/>
              </a:spcBef>
              <a:spcAft>
                <a:spcPts val="0"/>
              </a:spcAft>
              <a:buSzPts val="1300"/>
              <a:buFont typeface="Proxima Nova"/>
              <a:buChar char="●"/>
              <a:defRPr>
                <a:latin typeface="Proxima Nova"/>
                <a:ea typeface="Proxima Nova"/>
                <a:cs typeface="Proxima Nova"/>
                <a:sym typeface="Proxima Nova"/>
              </a:defRPr>
            </a:lvl4pPr>
            <a:lvl5pPr marL="2286000" lvl="4" indent="-311150" rtl="0">
              <a:spcBef>
                <a:spcPts val="2100"/>
              </a:spcBef>
              <a:spcAft>
                <a:spcPts val="0"/>
              </a:spcAft>
              <a:buSzPts val="1300"/>
              <a:buFont typeface="Proxima Nova"/>
              <a:buChar char="○"/>
              <a:defRPr>
                <a:latin typeface="Proxima Nova"/>
                <a:ea typeface="Proxima Nova"/>
                <a:cs typeface="Proxima Nova"/>
                <a:sym typeface="Proxima Nova"/>
              </a:defRPr>
            </a:lvl5pPr>
            <a:lvl6pPr marL="2743200" lvl="5" indent="-311150" rtl="0">
              <a:spcBef>
                <a:spcPts val="2100"/>
              </a:spcBef>
              <a:spcAft>
                <a:spcPts val="0"/>
              </a:spcAft>
              <a:buSzPts val="1300"/>
              <a:buFont typeface="Proxima Nova"/>
              <a:buChar char="■"/>
              <a:defRPr>
                <a:latin typeface="Proxima Nova"/>
                <a:ea typeface="Proxima Nova"/>
                <a:cs typeface="Proxima Nova"/>
                <a:sym typeface="Proxima Nova"/>
              </a:defRPr>
            </a:lvl6pPr>
            <a:lvl7pPr marL="3200400" lvl="6" indent="-311150" rtl="0">
              <a:spcBef>
                <a:spcPts val="2100"/>
              </a:spcBef>
              <a:spcAft>
                <a:spcPts val="0"/>
              </a:spcAft>
              <a:buSzPts val="1300"/>
              <a:buFont typeface="Proxima Nova"/>
              <a:buChar char="●"/>
              <a:defRPr>
                <a:latin typeface="Proxima Nova"/>
                <a:ea typeface="Proxima Nova"/>
                <a:cs typeface="Proxima Nova"/>
                <a:sym typeface="Proxima Nova"/>
              </a:defRPr>
            </a:lvl7pPr>
            <a:lvl8pPr marL="3657600" lvl="7" indent="-311150" rtl="0">
              <a:spcBef>
                <a:spcPts val="2100"/>
              </a:spcBef>
              <a:spcAft>
                <a:spcPts val="0"/>
              </a:spcAft>
              <a:buSzPts val="1300"/>
              <a:buFont typeface="Proxima Nova"/>
              <a:buChar char="○"/>
              <a:defRPr>
                <a:latin typeface="Proxima Nova"/>
                <a:ea typeface="Proxima Nova"/>
                <a:cs typeface="Proxima Nova"/>
                <a:sym typeface="Proxima Nova"/>
              </a:defRPr>
            </a:lvl8pPr>
            <a:lvl9pPr marL="4114800" lvl="8" indent="-311150" rtl="0">
              <a:spcBef>
                <a:spcPts val="2100"/>
              </a:spcBef>
              <a:spcAft>
                <a:spcPts val="2100"/>
              </a:spcAft>
              <a:buSzPts val="1300"/>
              <a:buFont typeface="Proxima Nova"/>
              <a:buChar char="■"/>
              <a:defRPr>
                <a:latin typeface="Proxima Nova"/>
                <a:ea typeface="Proxima Nova"/>
                <a:cs typeface="Proxima Nova"/>
                <a:sym typeface="Proxima Nova"/>
              </a:defRPr>
            </a:lvl9pPr>
          </a:lstStyle>
          <a:p>
            <a:endParaRPr/>
          </a:p>
        </p:txBody>
      </p:sp>
      <p:sp>
        <p:nvSpPr>
          <p:cNvPr id="1124" name="Google Shape;1124;p128"/>
          <p:cNvSpPr txBox="1">
            <a:spLocks noGrp="1"/>
          </p:cNvSpPr>
          <p:nvPr>
            <p:ph type="title"/>
          </p:nvPr>
        </p:nvSpPr>
        <p:spPr>
          <a:xfrm>
            <a:off x="1102200" y="0"/>
            <a:ext cx="9987600" cy="1417500"/>
          </a:xfrm>
          <a:prstGeom prst="rect">
            <a:avLst/>
          </a:prstGeom>
        </p:spPr>
        <p:txBody>
          <a:bodyPr spcFirstLastPara="1" wrap="square" lIns="121875" tIns="121875" rIns="121875" bIns="121875" anchor="b" anchorCtr="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a:endParaRPr/>
          </a:p>
        </p:txBody>
      </p:sp>
      <p:sp>
        <p:nvSpPr>
          <p:cNvPr id="1125" name="Google Shape;1125;p128"/>
          <p:cNvSpPr txBox="1">
            <a:spLocks noGrp="1"/>
          </p:cNvSpPr>
          <p:nvPr>
            <p:ph type="subTitle" idx="2"/>
          </p:nvPr>
        </p:nvSpPr>
        <p:spPr>
          <a:xfrm>
            <a:off x="1102200" y="1239700"/>
            <a:ext cx="9987600" cy="875700"/>
          </a:xfrm>
          <a:prstGeom prst="rect">
            <a:avLst/>
          </a:prstGeom>
        </p:spPr>
        <p:txBody>
          <a:bodyPr spcFirstLastPara="1" wrap="square" lIns="121875" tIns="121875" rIns="121875" bIns="121875" anchor="t" anchorCtr="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2100"/>
              </a:spcBef>
              <a:spcAft>
                <a:spcPts val="0"/>
              </a:spcAft>
              <a:buNone/>
              <a:defRPr>
                <a:latin typeface="Proxima Nova"/>
                <a:ea typeface="Proxima Nova"/>
                <a:cs typeface="Proxima Nova"/>
                <a:sym typeface="Proxima Nova"/>
              </a:defRPr>
            </a:lvl2pPr>
            <a:lvl3pPr lvl="2" rtl="0">
              <a:lnSpc>
                <a:spcPct val="100000"/>
              </a:lnSpc>
              <a:spcBef>
                <a:spcPts val="2100"/>
              </a:spcBef>
              <a:spcAft>
                <a:spcPts val="0"/>
              </a:spcAft>
              <a:buNone/>
              <a:defRPr>
                <a:latin typeface="Proxima Nova"/>
                <a:ea typeface="Proxima Nova"/>
                <a:cs typeface="Proxima Nova"/>
                <a:sym typeface="Proxima Nova"/>
              </a:defRPr>
            </a:lvl3pPr>
            <a:lvl4pPr lvl="3" rtl="0">
              <a:lnSpc>
                <a:spcPct val="100000"/>
              </a:lnSpc>
              <a:spcBef>
                <a:spcPts val="2100"/>
              </a:spcBef>
              <a:spcAft>
                <a:spcPts val="0"/>
              </a:spcAft>
              <a:buNone/>
              <a:defRPr>
                <a:latin typeface="Proxima Nova"/>
                <a:ea typeface="Proxima Nova"/>
                <a:cs typeface="Proxima Nova"/>
                <a:sym typeface="Proxima Nova"/>
              </a:defRPr>
            </a:lvl4pPr>
            <a:lvl5pPr lvl="4" rtl="0">
              <a:lnSpc>
                <a:spcPct val="100000"/>
              </a:lnSpc>
              <a:spcBef>
                <a:spcPts val="2100"/>
              </a:spcBef>
              <a:spcAft>
                <a:spcPts val="0"/>
              </a:spcAft>
              <a:buNone/>
              <a:defRPr>
                <a:latin typeface="Proxima Nova"/>
                <a:ea typeface="Proxima Nova"/>
                <a:cs typeface="Proxima Nova"/>
                <a:sym typeface="Proxima Nova"/>
              </a:defRPr>
            </a:lvl5pPr>
            <a:lvl6pPr lvl="5" rtl="0">
              <a:lnSpc>
                <a:spcPct val="100000"/>
              </a:lnSpc>
              <a:spcBef>
                <a:spcPts val="2100"/>
              </a:spcBef>
              <a:spcAft>
                <a:spcPts val="0"/>
              </a:spcAft>
              <a:buNone/>
              <a:defRPr>
                <a:latin typeface="Proxima Nova"/>
                <a:ea typeface="Proxima Nova"/>
                <a:cs typeface="Proxima Nova"/>
                <a:sym typeface="Proxima Nova"/>
              </a:defRPr>
            </a:lvl6pPr>
            <a:lvl7pPr lvl="6" rtl="0">
              <a:lnSpc>
                <a:spcPct val="100000"/>
              </a:lnSpc>
              <a:spcBef>
                <a:spcPts val="2100"/>
              </a:spcBef>
              <a:spcAft>
                <a:spcPts val="0"/>
              </a:spcAft>
              <a:buNone/>
              <a:defRPr>
                <a:latin typeface="Proxima Nova"/>
                <a:ea typeface="Proxima Nova"/>
                <a:cs typeface="Proxima Nova"/>
                <a:sym typeface="Proxima Nova"/>
              </a:defRPr>
            </a:lvl7pPr>
            <a:lvl8pPr lvl="7" rtl="0">
              <a:lnSpc>
                <a:spcPct val="100000"/>
              </a:lnSpc>
              <a:spcBef>
                <a:spcPts val="2100"/>
              </a:spcBef>
              <a:spcAft>
                <a:spcPts val="0"/>
              </a:spcAft>
              <a:buNone/>
              <a:defRPr>
                <a:latin typeface="Proxima Nova"/>
                <a:ea typeface="Proxima Nova"/>
                <a:cs typeface="Proxima Nova"/>
                <a:sym typeface="Proxima Nova"/>
              </a:defRPr>
            </a:lvl8pPr>
            <a:lvl9pPr lvl="8" rtl="0">
              <a:lnSpc>
                <a:spcPct val="100000"/>
              </a:lnSpc>
              <a:spcBef>
                <a:spcPts val="2100"/>
              </a:spcBef>
              <a:spcAft>
                <a:spcPts val="210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Interior white 1">
  <p:cSld name="CUSTOM_4_2">
    <p:spTree>
      <p:nvGrpSpPr>
        <p:cNvPr id="1" name="Shape 1126"/>
        <p:cNvGrpSpPr/>
        <p:nvPr/>
      </p:nvGrpSpPr>
      <p:grpSpPr>
        <a:xfrm>
          <a:off x="0" y="0"/>
          <a:ext cx="0" cy="0"/>
          <a:chOff x="0" y="0"/>
          <a:chExt cx="0" cy="0"/>
        </a:xfrm>
      </p:grpSpPr>
      <p:sp>
        <p:nvSpPr>
          <p:cNvPr id="1127" name="Google Shape;1127;p129"/>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128" name="Google Shape;1128;p129"/>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129" name="Google Shape;1129;p129"/>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130" name="Google Shape;1130;p129"/>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131" name="Google Shape;1131;p129"/>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132" name="Google Shape;1132;p129"/>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Interior white 3">
  <p:cSld name="1_Interior white">
    <p:spTree>
      <p:nvGrpSpPr>
        <p:cNvPr id="1" name="Shape 1133"/>
        <p:cNvGrpSpPr/>
        <p:nvPr/>
      </p:nvGrpSpPr>
      <p:grpSpPr>
        <a:xfrm>
          <a:off x="0" y="0"/>
          <a:ext cx="0" cy="0"/>
          <a:chOff x="0" y="0"/>
          <a:chExt cx="0" cy="0"/>
        </a:xfrm>
      </p:grpSpPr>
      <p:sp>
        <p:nvSpPr>
          <p:cNvPr id="1134" name="Google Shape;1134;p130"/>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135" name="Google Shape;1135;p130"/>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136" name="Google Shape;1136;p130"/>
          <p:cNvSpPr txBox="1">
            <a:spLocks noGrp="1"/>
          </p:cNvSpPr>
          <p:nvPr>
            <p:ph type="subTitle" idx="1"/>
          </p:nvPr>
        </p:nvSpPr>
        <p:spPr>
          <a:xfrm>
            <a:off x="447775"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137" name="Google Shape;1137;p130"/>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1138" name="Google Shape;1138;p130"/>
          <p:cNvPicPr preferRelativeResize="0"/>
          <p:nvPr/>
        </p:nvPicPr>
        <p:blipFill rotWithShape="1">
          <a:blip r:embed="rId2">
            <a:alphaModFix/>
          </a:blip>
          <a:srcRect t="327" b="317"/>
          <a:stretch/>
        </p:blipFill>
        <p:spPr>
          <a:xfrm>
            <a:off x="10711279" y="6313251"/>
            <a:ext cx="975606" cy="228064"/>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Interior white 4">
  <p:cSld name="CUSTOM_4_3">
    <p:spTree>
      <p:nvGrpSpPr>
        <p:cNvPr id="1" name="Shape 1139"/>
        <p:cNvGrpSpPr/>
        <p:nvPr/>
      </p:nvGrpSpPr>
      <p:grpSpPr>
        <a:xfrm>
          <a:off x="0" y="0"/>
          <a:ext cx="0" cy="0"/>
          <a:chOff x="0" y="0"/>
          <a:chExt cx="0" cy="0"/>
        </a:xfrm>
      </p:grpSpPr>
      <p:sp>
        <p:nvSpPr>
          <p:cNvPr id="1140" name="Google Shape;1140;p131"/>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141" name="Google Shape;1141;p131"/>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142" name="Google Shape;1142;p131"/>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143" name="Google Shape;1143;p131"/>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144" name="Google Shape;1144;p131"/>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145" name="Google Shape;1145;p131"/>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Interior white 2 1">
  <p:cSld name="CUSTOM_4_3_1">
    <p:spTree>
      <p:nvGrpSpPr>
        <p:cNvPr id="1" name="Shape 1146"/>
        <p:cNvGrpSpPr/>
        <p:nvPr/>
      </p:nvGrpSpPr>
      <p:grpSpPr>
        <a:xfrm>
          <a:off x="0" y="0"/>
          <a:ext cx="0" cy="0"/>
          <a:chOff x="0" y="0"/>
          <a:chExt cx="0" cy="0"/>
        </a:xfrm>
      </p:grpSpPr>
      <p:sp>
        <p:nvSpPr>
          <p:cNvPr id="1147" name="Google Shape;1147;p132"/>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148" name="Google Shape;1148;p132"/>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149" name="Google Shape;1149;p132"/>
          <p:cNvSpPr txBox="1">
            <a:spLocks noGrp="1"/>
          </p:cNvSpPr>
          <p:nvPr>
            <p:ph type="subTitle" idx="1"/>
          </p:nvPr>
        </p:nvSpPr>
        <p:spPr>
          <a:xfrm>
            <a:off x="447775"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150" name="Google Shape;1150;p132"/>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1151" name="Google Shape;1151;p132"/>
          <p:cNvPicPr preferRelativeResize="0"/>
          <p:nvPr/>
        </p:nvPicPr>
        <p:blipFill rotWithShape="1">
          <a:blip r:embed="rId2">
            <a:alphaModFix/>
          </a:blip>
          <a:srcRect t="327" b="317"/>
          <a:stretch/>
        </p:blipFill>
        <p:spPr>
          <a:xfrm>
            <a:off x="10711279" y="6313250"/>
            <a:ext cx="975606" cy="22806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ver slide with Image">
  <p:cSld name="CUSTOM_3_2">
    <p:bg>
      <p:bgPr>
        <a:solidFill>
          <a:schemeClr val="lt1"/>
        </a:solidFill>
        <a:effectLst/>
      </p:bgPr>
    </p:bg>
    <p:spTree>
      <p:nvGrpSpPr>
        <p:cNvPr id="1" name="Shape 121"/>
        <p:cNvGrpSpPr/>
        <p:nvPr/>
      </p:nvGrpSpPr>
      <p:grpSpPr>
        <a:xfrm>
          <a:off x="0" y="0"/>
          <a:ext cx="0" cy="0"/>
          <a:chOff x="0" y="0"/>
          <a:chExt cx="0" cy="0"/>
        </a:xfrm>
      </p:grpSpPr>
      <p:sp>
        <p:nvSpPr>
          <p:cNvPr id="122" name="Google Shape;122;p14"/>
          <p:cNvSpPr/>
          <p:nvPr/>
        </p:nvSpPr>
        <p:spPr>
          <a:xfrm>
            <a:off x="-50" y="0"/>
            <a:ext cx="882000" cy="6858000"/>
          </a:xfrm>
          <a:prstGeom prst="rect">
            <a:avLst/>
          </a:prstGeom>
          <a:solidFill>
            <a:srgbClr val="29292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cxnSp>
        <p:nvCxnSpPr>
          <p:cNvPr id="123" name="Google Shape;123;p14"/>
          <p:cNvCxnSpPr/>
          <p:nvPr/>
        </p:nvCxnSpPr>
        <p:spPr>
          <a:xfrm rot="10800000">
            <a:off x="447767"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124" name="Google Shape;124;p14"/>
          <p:cNvSpPr txBox="1">
            <a:spLocks noGrp="1"/>
          </p:cNvSpPr>
          <p:nvPr>
            <p:ph type="subTitle" idx="1"/>
          </p:nvPr>
        </p:nvSpPr>
        <p:spPr>
          <a:xfrm rot="5400000">
            <a:off x="-2138450" y="2138400"/>
            <a:ext cx="5148900" cy="872100"/>
          </a:xfrm>
          <a:prstGeom prst="rect">
            <a:avLst/>
          </a:prstGeom>
        </p:spPr>
        <p:txBody>
          <a:bodyPr spcFirstLastPara="1" wrap="square" lIns="502900" tIns="91425" rIns="91425" bIns="91425" anchor="ctr" anchorCtr="0">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a:endParaRPr/>
          </a:p>
        </p:txBody>
      </p:sp>
      <p:pic>
        <p:nvPicPr>
          <p:cNvPr id="125" name="Google Shape;125;p14"/>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126" name="Google Shape;126;p14"/>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solidFill>
                  <a:srgbClr val="FFFFFF"/>
                </a:solidFill>
                <a:latin typeface="Red Hat Text Medium"/>
                <a:ea typeface="Red Hat Text Medium"/>
                <a:cs typeface="Red Hat Text Medium"/>
                <a:sym typeface="Red Hat Text Medium"/>
              </a:defRPr>
            </a:lvl1pPr>
            <a:lvl2pPr lvl="1" algn="ctr" rtl="0">
              <a:buNone/>
              <a:defRPr sz="800">
                <a:solidFill>
                  <a:srgbClr val="FFFFFF"/>
                </a:solidFill>
                <a:latin typeface="Red Hat Text Medium"/>
                <a:ea typeface="Red Hat Text Medium"/>
                <a:cs typeface="Red Hat Text Medium"/>
                <a:sym typeface="Red Hat Text Medium"/>
              </a:defRPr>
            </a:lvl2pPr>
            <a:lvl3pPr lvl="2" algn="ctr" rtl="0">
              <a:buNone/>
              <a:defRPr sz="800">
                <a:solidFill>
                  <a:srgbClr val="FFFFFF"/>
                </a:solidFill>
                <a:latin typeface="Red Hat Text Medium"/>
                <a:ea typeface="Red Hat Text Medium"/>
                <a:cs typeface="Red Hat Text Medium"/>
                <a:sym typeface="Red Hat Text Medium"/>
              </a:defRPr>
            </a:lvl3pPr>
            <a:lvl4pPr lvl="3" algn="ctr" rtl="0">
              <a:buNone/>
              <a:defRPr sz="800">
                <a:solidFill>
                  <a:srgbClr val="FFFFFF"/>
                </a:solidFill>
                <a:latin typeface="Red Hat Text Medium"/>
                <a:ea typeface="Red Hat Text Medium"/>
                <a:cs typeface="Red Hat Text Medium"/>
                <a:sym typeface="Red Hat Text Medium"/>
              </a:defRPr>
            </a:lvl4pPr>
            <a:lvl5pPr lvl="4" algn="ctr" rtl="0">
              <a:buNone/>
              <a:defRPr sz="800">
                <a:solidFill>
                  <a:srgbClr val="FFFFFF"/>
                </a:solidFill>
                <a:latin typeface="Red Hat Text Medium"/>
                <a:ea typeface="Red Hat Text Medium"/>
                <a:cs typeface="Red Hat Text Medium"/>
                <a:sym typeface="Red Hat Text Medium"/>
              </a:defRPr>
            </a:lvl5pPr>
            <a:lvl6pPr lvl="5" algn="ctr" rtl="0">
              <a:buNone/>
              <a:defRPr sz="800">
                <a:solidFill>
                  <a:srgbClr val="FFFFFF"/>
                </a:solidFill>
                <a:latin typeface="Red Hat Text Medium"/>
                <a:ea typeface="Red Hat Text Medium"/>
                <a:cs typeface="Red Hat Text Medium"/>
                <a:sym typeface="Red Hat Text Medium"/>
              </a:defRPr>
            </a:lvl6pPr>
            <a:lvl7pPr lvl="6" algn="ctr" rtl="0">
              <a:buNone/>
              <a:defRPr sz="800">
                <a:solidFill>
                  <a:srgbClr val="FFFFFF"/>
                </a:solidFill>
                <a:latin typeface="Red Hat Text Medium"/>
                <a:ea typeface="Red Hat Text Medium"/>
                <a:cs typeface="Red Hat Text Medium"/>
                <a:sym typeface="Red Hat Text Medium"/>
              </a:defRPr>
            </a:lvl7pPr>
            <a:lvl8pPr lvl="7" algn="ctr" rtl="0">
              <a:buNone/>
              <a:defRPr sz="800">
                <a:solidFill>
                  <a:srgbClr val="FFFFFF"/>
                </a:solidFill>
                <a:latin typeface="Red Hat Text Medium"/>
                <a:ea typeface="Red Hat Text Medium"/>
                <a:cs typeface="Red Hat Text Medium"/>
                <a:sym typeface="Red Hat Text Medium"/>
              </a:defRPr>
            </a:lvl8pPr>
            <a:lvl9pPr lvl="8" algn="ctr" rtl="0">
              <a:buNone/>
              <a:defRPr sz="8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127" name="Google Shape;127;p14"/>
          <p:cNvSpPr txBox="1">
            <a:spLocks noGrp="1"/>
          </p:cNvSpPr>
          <p:nvPr>
            <p:ph type="subTitle" idx="2"/>
          </p:nvPr>
        </p:nvSpPr>
        <p:spPr>
          <a:xfrm>
            <a:off x="5660525" y="3971650"/>
            <a:ext cx="4446300" cy="9144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dk1"/>
              </a:buClr>
              <a:buSzPts val="1800"/>
              <a:buFont typeface="Red Hat Display"/>
              <a:buNone/>
              <a:defRPr sz="1800">
                <a:solidFill>
                  <a:schemeClr val="dk1"/>
                </a:solidFill>
                <a:latin typeface="Red Hat Display"/>
                <a:ea typeface="Red Hat Display"/>
                <a:cs typeface="Red Hat Display"/>
                <a:sym typeface="Red Hat Display"/>
              </a:defRPr>
            </a:lvl1pPr>
            <a:lvl2pPr lvl="1" rtl="0">
              <a:lnSpc>
                <a:spcPct val="140000"/>
              </a:lnSpc>
              <a:spcBef>
                <a:spcPts val="0"/>
              </a:spcBef>
              <a:spcAft>
                <a:spcPts val="0"/>
              </a:spcAft>
              <a:buClr>
                <a:schemeClr val="dk1"/>
              </a:buClr>
              <a:buSzPts val="1800"/>
              <a:buNone/>
              <a:defRPr sz="1800">
                <a:solidFill>
                  <a:schemeClr val="dk1"/>
                </a:solidFill>
              </a:defRPr>
            </a:lvl2pPr>
            <a:lvl3pPr lvl="2" rtl="0">
              <a:lnSpc>
                <a:spcPct val="140000"/>
              </a:lnSpc>
              <a:spcBef>
                <a:spcPts val="0"/>
              </a:spcBef>
              <a:spcAft>
                <a:spcPts val="0"/>
              </a:spcAft>
              <a:buClr>
                <a:schemeClr val="dk1"/>
              </a:buClr>
              <a:buSzPts val="1800"/>
              <a:buNone/>
              <a:defRPr sz="1800">
                <a:solidFill>
                  <a:schemeClr val="dk1"/>
                </a:solidFill>
              </a:defRPr>
            </a:lvl3pPr>
            <a:lvl4pPr lvl="3" rtl="0">
              <a:lnSpc>
                <a:spcPct val="140000"/>
              </a:lnSpc>
              <a:spcBef>
                <a:spcPts val="0"/>
              </a:spcBef>
              <a:spcAft>
                <a:spcPts val="0"/>
              </a:spcAft>
              <a:buClr>
                <a:schemeClr val="dk1"/>
              </a:buClr>
              <a:buSzPts val="1800"/>
              <a:buNone/>
              <a:defRPr sz="1800">
                <a:solidFill>
                  <a:schemeClr val="dk1"/>
                </a:solidFill>
              </a:defRPr>
            </a:lvl4pPr>
            <a:lvl5pPr lvl="4" rtl="0">
              <a:lnSpc>
                <a:spcPct val="140000"/>
              </a:lnSpc>
              <a:spcBef>
                <a:spcPts val="0"/>
              </a:spcBef>
              <a:spcAft>
                <a:spcPts val="0"/>
              </a:spcAft>
              <a:buClr>
                <a:schemeClr val="dk1"/>
              </a:buClr>
              <a:buSzPts val="1800"/>
              <a:buNone/>
              <a:defRPr sz="1800">
                <a:solidFill>
                  <a:schemeClr val="dk1"/>
                </a:solidFill>
              </a:defRPr>
            </a:lvl5pPr>
            <a:lvl6pPr lvl="5" rtl="0">
              <a:lnSpc>
                <a:spcPct val="140000"/>
              </a:lnSpc>
              <a:spcBef>
                <a:spcPts val="0"/>
              </a:spcBef>
              <a:spcAft>
                <a:spcPts val="0"/>
              </a:spcAft>
              <a:buClr>
                <a:schemeClr val="dk1"/>
              </a:buClr>
              <a:buSzPts val="1800"/>
              <a:buNone/>
              <a:defRPr sz="1800">
                <a:solidFill>
                  <a:schemeClr val="dk1"/>
                </a:solidFill>
              </a:defRPr>
            </a:lvl6pPr>
            <a:lvl7pPr lvl="6" rtl="0">
              <a:lnSpc>
                <a:spcPct val="140000"/>
              </a:lnSpc>
              <a:spcBef>
                <a:spcPts val="0"/>
              </a:spcBef>
              <a:spcAft>
                <a:spcPts val="0"/>
              </a:spcAft>
              <a:buClr>
                <a:schemeClr val="dk1"/>
              </a:buClr>
              <a:buSzPts val="1800"/>
              <a:buNone/>
              <a:defRPr sz="1800">
                <a:solidFill>
                  <a:schemeClr val="dk1"/>
                </a:solidFill>
              </a:defRPr>
            </a:lvl7pPr>
            <a:lvl8pPr lvl="7" rtl="0">
              <a:lnSpc>
                <a:spcPct val="140000"/>
              </a:lnSpc>
              <a:spcBef>
                <a:spcPts val="0"/>
              </a:spcBef>
              <a:spcAft>
                <a:spcPts val="0"/>
              </a:spcAft>
              <a:buClr>
                <a:schemeClr val="dk1"/>
              </a:buClr>
              <a:buSzPts val="1800"/>
              <a:buNone/>
              <a:defRPr sz="1800">
                <a:solidFill>
                  <a:schemeClr val="dk1"/>
                </a:solidFill>
              </a:defRPr>
            </a:lvl8pPr>
            <a:lvl9pPr lvl="8" rtl="0">
              <a:lnSpc>
                <a:spcPct val="140000"/>
              </a:lnSpc>
              <a:spcBef>
                <a:spcPts val="0"/>
              </a:spcBef>
              <a:spcAft>
                <a:spcPts val="0"/>
              </a:spcAft>
              <a:buClr>
                <a:schemeClr val="dk1"/>
              </a:buClr>
              <a:buSzPts val="1800"/>
              <a:buNone/>
              <a:defRPr sz="1800">
                <a:solidFill>
                  <a:schemeClr val="dk1"/>
                </a:solidFill>
              </a:defRPr>
            </a:lvl9pPr>
          </a:lstStyle>
          <a:p>
            <a:endParaRPr/>
          </a:p>
        </p:txBody>
      </p:sp>
      <p:sp>
        <p:nvSpPr>
          <p:cNvPr id="128" name="Google Shape;128;p14"/>
          <p:cNvSpPr txBox="1">
            <a:spLocks noGrp="1"/>
          </p:cNvSpPr>
          <p:nvPr>
            <p:ph type="title"/>
          </p:nvPr>
        </p:nvSpPr>
        <p:spPr>
          <a:xfrm>
            <a:off x="5660525" y="1709031"/>
            <a:ext cx="5736300" cy="21174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9pPr>
          </a:lstStyle>
          <a:p>
            <a:endParaRPr/>
          </a:p>
        </p:txBody>
      </p:sp>
      <p:sp>
        <p:nvSpPr>
          <p:cNvPr id="129" name="Google Shape;129;p14"/>
          <p:cNvSpPr txBox="1">
            <a:spLocks noGrp="1"/>
          </p:cNvSpPr>
          <p:nvPr>
            <p:ph type="subTitle" idx="3"/>
          </p:nvPr>
        </p:nvSpPr>
        <p:spPr>
          <a:xfrm>
            <a:off x="5660525" y="5318275"/>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dk1"/>
              </a:buClr>
              <a:buSzPts val="1400"/>
              <a:buFont typeface="Red Hat Display Medium"/>
              <a:buNone/>
              <a:defRPr sz="1400">
                <a:solidFill>
                  <a:schemeClr val="dk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dk1"/>
              </a:buClr>
              <a:buSzPts val="1200"/>
              <a:buNone/>
              <a:defRPr sz="1200">
                <a:solidFill>
                  <a:schemeClr val="dk1"/>
                </a:solidFill>
              </a:defRPr>
            </a:lvl2pPr>
            <a:lvl3pPr lvl="2" rtl="0">
              <a:lnSpc>
                <a:spcPct val="135000"/>
              </a:lnSpc>
              <a:spcBef>
                <a:spcPts val="0"/>
              </a:spcBef>
              <a:spcAft>
                <a:spcPts val="0"/>
              </a:spcAft>
              <a:buClr>
                <a:schemeClr val="dk1"/>
              </a:buClr>
              <a:buSzPts val="1200"/>
              <a:buNone/>
              <a:defRPr sz="1200">
                <a:solidFill>
                  <a:schemeClr val="dk1"/>
                </a:solidFill>
              </a:defRPr>
            </a:lvl3pPr>
            <a:lvl4pPr lvl="3" rtl="0">
              <a:lnSpc>
                <a:spcPct val="135000"/>
              </a:lnSpc>
              <a:spcBef>
                <a:spcPts val="0"/>
              </a:spcBef>
              <a:spcAft>
                <a:spcPts val="0"/>
              </a:spcAft>
              <a:buClr>
                <a:schemeClr val="dk1"/>
              </a:buClr>
              <a:buSzPts val="1200"/>
              <a:buNone/>
              <a:defRPr sz="1200">
                <a:solidFill>
                  <a:schemeClr val="dk1"/>
                </a:solidFill>
              </a:defRPr>
            </a:lvl4pPr>
            <a:lvl5pPr lvl="4" rtl="0">
              <a:lnSpc>
                <a:spcPct val="135000"/>
              </a:lnSpc>
              <a:spcBef>
                <a:spcPts val="0"/>
              </a:spcBef>
              <a:spcAft>
                <a:spcPts val="0"/>
              </a:spcAft>
              <a:buClr>
                <a:schemeClr val="dk1"/>
              </a:buClr>
              <a:buSzPts val="1200"/>
              <a:buNone/>
              <a:defRPr sz="1200">
                <a:solidFill>
                  <a:schemeClr val="dk1"/>
                </a:solidFill>
              </a:defRPr>
            </a:lvl5pPr>
            <a:lvl6pPr lvl="5" rtl="0">
              <a:lnSpc>
                <a:spcPct val="135000"/>
              </a:lnSpc>
              <a:spcBef>
                <a:spcPts val="0"/>
              </a:spcBef>
              <a:spcAft>
                <a:spcPts val="0"/>
              </a:spcAft>
              <a:buClr>
                <a:schemeClr val="dk1"/>
              </a:buClr>
              <a:buSzPts val="1200"/>
              <a:buNone/>
              <a:defRPr sz="1200">
                <a:solidFill>
                  <a:schemeClr val="dk1"/>
                </a:solidFill>
              </a:defRPr>
            </a:lvl6pPr>
            <a:lvl7pPr lvl="6" rtl="0">
              <a:lnSpc>
                <a:spcPct val="135000"/>
              </a:lnSpc>
              <a:spcBef>
                <a:spcPts val="0"/>
              </a:spcBef>
              <a:spcAft>
                <a:spcPts val="0"/>
              </a:spcAft>
              <a:buClr>
                <a:schemeClr val="dk1"/>
              </a:buClr>
              <a:buSzPts val="1200"/>
              <a:buNone/>
              <a:defRPr sz="1200">
                <a:solidFill>
                  <a:schemeClr val="dk1"/>
                </a:solidFill>
              </a:defRPr>
            </a:lvl7pPr>
            <a:lvl8pPr lvl="7" rtl="0">
              <a:lnSpc>
                <a:spcPct val="135000"/>
              </a:lnSpc>
              <a:spcBef>
                <a:spcPts val="0"/>
              </a:spcBef>
              <a:spcAft>
                <a:spcPts val="0"/>
              </a:spcAft>
              <a:buClr>
                <a:schemeClr val="dk1"/>
              </a:buClr>
              <a:buSzPts val="1200"/>
              <a:buNone/>
              <a:defRPr sz="1200">
                <a:solidFill>
                  <a:schemeClr val="dk1"/>
                </a:solidFill>
              </a:defRPr>
            </a:lvl8pPr>
            <a:lvl9pPr lvl="8" rtl="0">
              <a:lnSpc>
                <a:spcPct val="135000"/>
              </a:lnSpc>
              <a:spcBef>
                <a:spcPts val="0"/>
              </a:spcBef>
              <a:spcAft>
                <a:spcPts val="0"/>
              </a:spcAft>
              <a:buClr>
                <a:schemeClr val="dk1"/>
              </a:buClr>
              <a:buSzPts val="1200"/>
              <a:buNone/>
              <a:defRPr sz="1200">
                <a:solidFill>
                  <a:schemeClr val="dk1"/>
                </a:solidFill>
              </a:defRPr>
            </a:lvl9pPr>
          </a:lstStyle>
          <a:p>
            <a:endParaRPr/>
          </a:p>
        </p:txBody>
      </p:sp>
      <p:sp>
        <p:nvSpPr>
          <p:cNvPr id="130" name="Google Shape;130;p14"/>
          <p:cNvSpPr/>
          <p:nvPr/>
        </p:nvSpPr>
        <p:spPr>
          <a:xfrm>
            <a:off x="8901850" y="5878875"/>
            <a:ext cx="32901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1" name="Google Shape;131;p14"/>
          <p:cNvPicPr preferRelativeResize="0"/>
          <p:nvPr/>
        </p:nvPicPr>
        <p:blipFill>
          <a:blip r:embed="rId3">
            <a:alphaModFix/>
          </a:blip>
          <a:stretch>
            <a:fillRect/>
          </a:stretch>
        </p:blipFill>
        <p:spPr>
          <a:xfrm>
            <a:off x="10106850" y="6203986"/>
            <a:ext cx="1580275" cy="372766"/>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Interior white 5">
  <p:cSld name="CUSTOM_4_4">
    <p:spTree>
      <p:nvGrpSpPr>
        <p:cNvPr id="1" name="Shape 1152"/>
        <p:cNvGrpSpPr/>
        <p:nvPr/>
      </p:nvGrpSpPr>
      <p:grpSpPr>
        <a:xfrm>
          <a:off x="0" y="0"/>
          <a:ext cx="0" cy="0"/>
          <a:chOff x="0" y="0"/>
          <a:chExt cx="0" cy="0"/>
        </a:xfrm>
      </p:grpSpPr>
      <p:sp>
        <p:nvSpPr>
          <p:cNvPr id="1153" name="Google Shape;1153;p133"/>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154" name="Google Shape;1154;p133"/>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155" name="Google Shape;1155;p133"/>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156" name="Google Shape;1156;p133"/>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157" name="Google Shape;1157;p133"/>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158" name="Google Shape;1158;p133"/>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Interior white 6">
  <p:cSld name="CUSTOM_4_5">
    <p:spTree>
      <p:nvGrpSpPr>
        <p:cNvPr id="1" name="Shape 1159"/>
        <p:cNvGrpSpPr/>
        <p:nvPr/>
      </p:nvGrpSpPr>
      <p:grpSpPr>
        <a:xfrm>
          <a:off x="0" y="0"/>
          <a:ext cx="0" cy="0"/>
          <a:chOff x="0" y="0"/>
          <a:chExt cx="0" cy="0"/>
        </a:xfrm>
      </p:grpSpPr>
      <p:sp>
        <p:nvSpPr>
          <p:cNvPr id="1160" name="Google Shape;1160;p134"/>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161" name="Google Shape;1161;p134"/>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162" name="Google Shape;1162;p134"/>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163" name="Google Shape;1163;p134"/>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164" name="Google Shape;1164;p134"/>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165" name="Google Shape;1165;p134"/>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Interior white 7">
  <p:cSld name="CUSTOM_4_6">
    <p:spTree>
      <p:nvGrpSpPr>
        <p:cNvPr id="1" name="Shape 1166"/>
        <p:cNvGrpSpPr/>
        <p:nvPr/>
      </p:nvGrpSpPr>
      <p:grpSpPr>
        <a:xfrm>
          <a:off x="0" y="0"/>
          <a:ext cx="0" cy="0"/>
          <a:chOff x="0" y="0"/>
          <a:chExt cx="0" cy="0"/>
        </a:xfrm>
      </p:grpSpPr>
      <p:sp>
        <p:nvSpPr>
          <p:cNvPr id="1167" name="Google Shape;1167;p135"/>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168" name="Google Shape;1168;p135"/>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169" name="Google Shape;1169;p135"/>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170" name="Google Shape;1170;p135"/>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171" name="Google Shape;1171;p135"/>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172" name="Google Shape;1172;p135"/>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Interior white 8">
  <p:cSld name="CUSTOM_4_7">
    <p:spTree>
      <p:nvGrpSpPr>
        <p:cNvPr id="1" name="Shape 1173"/>
        <p:cNvGrpSpPr/>
        <p:nvPr/>
      </p:nvGrpSpPr>
      <p:grpSpPr>
        <a:xfrm>
          <a:off x="0" y="0"/>
          <a:ext cx="0" cy="0"/>
          <a:chOff x="0" y="0"/>
          <a:chExt cx="0" cy="0"/>
        </a:xfrm>
      </p:grpSpPr>
      <p:sp>
        <p:nvSpPr>
          <p:cNvPr id="1174" name="Google Shape;1174;p136"/>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175" name="Google Shape;1175;p136"/>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176" name="Google Shape;1176;p136"/>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177" name="Google Shape;1177;p136"/>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178" name="Google Shape;1178;p136"/>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179" name="Google Shape;1179;p136"/>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180"/>
        <p:cNvGrpSpPr/>
        <p:nvPr/>
      </p:nvGrpSpPr>
      <p:grpSpPr>
        <a:xfrm>
          <a:off x="0" y="0"/>
          <a:ext cx="0" cy="0"/>
          <a:chOff x="0" y="0"/>
          <a:chExt cx="0" cy="0"/>
        </a:xfrm>
      </p:grpSpPr>
      <p:pic>
        <p:nvPicPr>
          <p:cNvPr id="1181" name="Google Shape;1181;p137"/>
          <p:cNvPicPr preferRelativeResize="0"/>
          <p:nvPr/>
        </p:nvPicPr>
        <p:blipFill rotWithShape="1">
          <a:blip r:embed="rId2">
            <a:alphaModFix/>
          </a:blip>
          <a:srcRect/>
          <a:stretch/>
        </p:blipFill>
        <p:spPr>
          <a:xfrm>
            <a:off x="0" y="0"/>
            <a:ext cx="12188944" cy="6857630"/>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Interior white 9">
  <p:cSld name="CUSTOM_4_8">
    <p:spTree>
      <p:nvGrpSpPr>
        <p:cNvPr id="1" name="Shape 1182"/>
        <p:cNvGrpSpPr/>
        <p:nvPr/>
      </p:nvGrpSpPr>
      <p:grpSpPr>
        <a:xfrm>
          <a:off x="0" y="0"/>
          <a:ext cx="0" cy="0"/>
          <a:chOff x="0" y="0"/>
          <a:chExt cx="0" cy="0"/>
        </a:xfrm>
      </p:grpSpPr>
      <p:sp>
        <p:nvSpPr>
          <p:cNvPr id="1183" name="Google Shape;1183;p138"/>
          <p:cNvSpPr txBox="1">
            <a:spLocks noGrp="1"/>
          </p:cNvSpPr>
          <p:nvPr>
            <p:ph type="title"/>
          </p:nvPr>
        </p:nvSpPr>
        <p:spPr>
          <a:xfrm>
            <a:off x="1752600" y="946000"/>
            <a:ext cx="8686800" cy="967500"/>
          </a:xfrm>
          <a:prstGeom prst="rect">
            <a:avLst/>
          </a:prstGeom>
        </p:spPr>
        <p:txBody>
          <a:bodyPr spcFirstLastPara="1" wrap="square" lIns="121875" tIns="121875" rIns="121875" bIns="121875"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1184" name="Google Shape;1184;p138"/>
          <p:cNvCxnSpPr/>
          <p:nvPr/>
        </p:nvCxnSpPr>
        <p:spPr>
          <a:xfrm rot="10800000">
            <a:off x="447775" y="100"/>
            <a:ext cx="0" cy="886500"/>
          </a:xfrm>
          <a:prstGeom prst="straightConnector1">
            <a:avLst/>
          </a:prstGeom>
          <a:noFill/>
          <a:ln w="9525" cap="flat" cmpd="sng">
            <a:solidFill>
              <a:srgbClr val="EE0000"/>
            </a:solidFill>
            <a:prstDash val="solid"/>
            <a:round/>
            <a:headEnd type="none" w="med" len="med"/>
            <a:tailEnd type="none" w="med" len="med"/>
          </a:ln>
        </p:spPr>
      </p:cxnSp>
      <p:sp>
        <p:nvSpPr>
          <p:cNvPr id="1185" name="Google Shape;1185;p138"/>
          <p:cNvSpPr txBox="1">
            <a:spLocks noGrp="1"/>
          </p:cNvSpPr>
          <p:nvPr>
            <p:ph type="subTitle" idx="1"/>
          </p:nvPr>
        </p:nvSpPr>
        <p:spPr>
          <a:xfrm>
            <a:off x="447775" y="55441"/>
            <a:ext cx="5148600" cy="816300"/>
          </a:xfrm>
          <a:prstGeom prst="rect">
            <a:avLst/>
          </a:prstGeom>
        </p:spPr>
        <p:txBody>
          <a:bodyPr spcFirstLastPara="1" wrap="square" lIns="438825"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186" name="Google Shape;1186;p138"/>
          <p:cNvCxnSpPr/>
          <p:nvPr/>
        </p:nvCxnSpPr>
        <p:spPr>
          <a:xfrm rot="10800000">
            <a:off x="447767" y="6401100"/>
            <a:ext cx="0" cy="456900"/>
          </a:xfrm>
          <a:prstGeom prst="straightConnector1">
            <a:avLst/>
          </a:prstGeom>
          <a:noFill/>
          <a:ln w="9525" cap="flat" cmpd="sng">
            <a:solidFill>
              <a:srgbClr val="EE0000"/>
            </a:solidFill>
            <a:prstDash val="solid"/>
            <a:round/>
            <a:headEnd type="none" w="med" len="med"/>
            <a:tailEnd type="none" w="med" len="med"/>
          </a:ln>
        </p:spPr>
      </p:cxnSp>
      <p:pic>
        <p:nvPicPr>
          <p:cNvPr id="1187" name="Google Shape;1187;p138"/>
          <p:cNvPicPr preferRelativeResize="0"/>
          <p:nvPr/>
        </p:nvPicPr>
        <p:blipFill rotWithShape="1">
          <a:blip r:embed="rId2">
            <a:alphaModFix/>
          </a:blip>
          <a:srcRect t="327" b="317"/>
          <a:stretch/>
        </p:blipFill>
        <p:spPr>
          <a:xfrm>
            <a:off x="10711279" y="6313250"/>
            <a:ext cx="975363" cy="228007"/>
          </a:xfrm>
          <a:prstGeom prst="rect">
            <a:avLst/>
          </a:prstGeom>
          <a:noFill/>
          <a:ln>
            <a:noFill/>
          </a:ln>
        </p:spPr>
      </p:pic>
      <p:sp>
        <p:nvSpPr>
          <p:cNvPr id="1188" name="Google Shape;1188;p138"/>
          <p:cNvSpPr txBox="1">
            <a:spLocks noGrp="1"/>
          </p:cNvSpPr>
          <p:nvPr>
            <p:ph type="subTitle" idx="2"/>
          </p:nvPr>
        </p:nvSpPr>
        <p:spPr>
          <a:xfrm>
            <a:off x="885050" y="6169550"/>
            <a:ext cx="9183000" cy="559500"/>
          </a:xfrm>
          <a:prstGeom prst="rect">
            <a:avLst/>
          </a:prstGeom>
        </p:spPr>
        <p:txBody>
          <a:bodyPr spcFirstLastPara="1" wrap="square" lIns="121875" tIns="121875" rIns="121875" bIns="121875"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Interior white 10">
  <p:cSld name="CUSTOM_4_9">
    <p:spTree>
      <p:nvGrpSpPr>
        <p:cNvPr id="1" name="Shape 1189"/>
        <p:cNvGrpSpPr/>
        <p:nvPr/>
      </p:nvGrpSpPr>
      <p:grpSpPr>
        <a:xfrm>
          <a:off x="0" y="0"/>
          <a:ext cx="0" cy="0"/>
          <a:chOff x="0" y="0"/>
          <a:chExt cx="0" cy="0"/>
        </a:xfrm>
      </p:grpSpPr>
      <p:sp>
        <p:nvSpPr>
          <p:cNvPr id="1190" name="Google Shape;1190;p139"/>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191" name="Google Shape;1191;p139"/>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192" name="Google Shape;1192;p139"/>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1pPr>
            <a:lvl2pPr lvl="1"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2pPr>
            <a:lvl3pPr lvl="2"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3pPr>
            <a:lvl4pPr lvl="3"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4pPr>
            <a:lvl5pPr lvl="4"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5pPr>
            <a:lvl6pPr lvl="5"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6pPr>
            <a:lvl7pPr lvl="6"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7pPr>
            <a:lvl8pPr lvl="7"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8pPr>
            <a:lvl9pPr lvl="8"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9pPr>
          </a:lstStyle>
          <a:p>
            <a:endParaRPr/>
          </a:p>
        </p:txBody>
      </p:sp>
      <p:cxnSp>
        <p:nvCxnSpPr>
          <p:cNvPr id="1193" name="Google Shape;1193;p139"/>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194" name="Google Shape;1194;p139"/>
          <p:cNvPicPr preferRelativeResize="0"/>
          <p:nvPr/>
        </p:nvPicPr>
        <p:blipFill rotWithShape="1">
          <a:blip r:embed="rId2">
            <a:alphaModFix/>
          </a:blip>
          <a:srcRect t="327" b="317"/>
          <a:stretch/>
        </p:blipFill>
        <p:spPr>
          <a:xfrm>
            <a:off x="10711280" y="6313251"/>
            <a:ext cx="975363" cy="228007"/>
          </a:xfrm>
          <a:prstGeom prst="rect">
            <a:avLst/>
          </a:prstGeom>
          <a:noFill/>
          <a:ln>
            <a:noFill/>
          </a:ln>
        </p:spPr>
      </p:pic>
      <p:sp>
        <p:nvSpPr>
          <p:cNvPr id="1195" name="Google Shape;1195;p139"/>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Interior white 1 1">
  <p:cSld name="CUSTOM_4_2_1">
    <p:spTree>
      <p:nvGrpSpPr>
        <p:cNvPr id="1" name="Shape 1196"/>
        <p:cNvGrpSpPr/>
        <p:nvPr/>
      </p:nvGrpSpPr>
      <p:grpSpPr>
        <a:xfrm>
          <a:off x="0" y="0"/>
          <a:ext cx="0" cy="0"/>
          <a:chOff x="0" y="0"/>
          <a:chExt cx="0" cy="0"/>
        </a:xfrm>
      </p:grpSpPr>
      <p:sp>
        <p:nvSpPr>
          <p:cNvPr id="1197" name="Google Shape;1197;p140"/>
          <p:cNvSpPr txBox="1">
            <a:spLocks noGrp="1"/>
          </p:cNvSpPr>
          <p:nvPr>
            <p:ph type="title"/>
          </p:nvPr>
        </p:nvSpPr>
        <p:spPr>
          <a:xfrm>
            <a:off x="1752600" y="946000"/>
            <a:ext cx="8686800" cy="967500"/>
          </a:xfrm>
          <a:prstGeom prst="rect">
            <a:avLst/>
          </a:prstGeom>
        </p:spPr>
        <p:txBody>
          <a:bodyPr spcFirstLastPara="1" wrap="square" lIns="121875" tIns="121875" rIns="121875" bIns="121875"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1198" name="Google Shape;1198;p140"/>
          <p:cNvCxnSpPr/>
          <p:nvPr/>
        </p:nvCxnSpPr>
        <p:spPr>
          <a:xfrm rot="10800000">
            <a:off x="447775" y="100"/>
            <a:ext cx="0" cy="886500"/>
          </a:xfrm>
          <a:prstGeom prst="straightConnector1">
            <a:avLst/>
          </a:prstGeom>
          <a:noFill/>
          <a:ln w="9525" cap="flat" cmpd="sng">
            <a:solidFill>
              <a:srgbClr val="EE0000"/>
            </a:solidFill>
            <a:prstDash val="solid"/>
            <a:round/>
            <a:headEnd type="none" w="med" len="med"/>
            <a:tailEnd type="none" w="med" len="med"/>
          </a:ln>
        </p:spPr>
      </p:cxnSp>
      <p:sp>
        <p:nvSpPr>
          <p:cNvPr id="1199" name="Google Shape;1199;p140"/>
          <p:cNvSpPr txBox="1">
            <a:spLocks noGrp="1"/>
          </p:cNvSpPr>
          <p:nvPr>
            <p:ph type="subTitle" idx="1"/>
          </p:nvPr>
        </p:nvSpPr>
        <p:spPr>
          <a:xfrm>
            <a:off x="447775" y="55441"/>
            <a:ext cx="5148600" cy="816300"/>
          </a:xfrm>
          <a:prstGeom prst="rect">
            <a:avLst/>
          </a:prstGeom>
        </p:spPr>
        <p:txBody>
          <a:bodyPr spcFirstLastPara="1" wrap="square" lIns="438825"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200" name="Google Shape;1200;p140"/>
          <p:cNvCxnSpPr/>
          <p:nvPr/>
        </p:nvCxnSpPr>
        <p:spPr>
          <a:xfrm rot="10800000">
            <a:off x="447767" y="6401100"/>
            <a:ext cx="0" cy="456900"/>
          </a:xfrm>
          <a:prstGeom prst="straightConnector1">
            <a:avLst/>
          </a:prstGeom>
          <a:noFill/>
          <a:ln w="9525" cap="flat" cmpd="sng">
            <a:solidFill>
              <a:srgbClr val="EE0000"/>
            </a:solidFill>
            <a:prstDash val="solid"/>
            <a:round/>
            <a:headEnd type="none" w="med" len="med"/>
            <a:tailEnd type="none" w="med" len="med"/>
          </a:ln>
        </p:spPr>
      </p:cxnSp>
      <p:pic>
        <p:nvPicPr>
          <p:cNvPr id="1201" name="Google Shape;1201;p140"/>
          <p:cNvPicPr preferRelativeResize="0"/>
          <p:nvPr/>
        </p:nvPicPr>
        <p:blipFill rotWithShape="1">
          <a:blip r:embed="rId2">
            <a:alphaModFix/>
          </a:blip>
          <a:srcRect t="327" b="317"/>
          <a:stretch/>
        </p:blipFill>
        <p:spPr>
          <a:xfrm>
            <a:off x="10711279" y="6313250"/>
            <a:ext cx="975363" cy="228007"/>
          </a:xfrm>
          <a:prstGeom prst="rect">
            <a:avLst/>
          </a:prstGeom>
          <a:noFill/>
          <a:ln>
            <a:noFill/>
          </a:ln>
        </p:spPr>
      </p:pic>
      <p:sp>
        <p:nvSpPr>
          <p:cNvPr id="1202" name="Google Shape;1202;p140"/>
          <p:cNvSpPr txBox="1">
            <a:spLocks noGrp="1"/>
          </p:cNvSpPr>
          <p:nvPr>
            <p:ph type="subTitle" idx="2"/>
          </p:nvPr>
        </p:nvSpPr>
        <p:spPr>
          <a:xfrm>
            <a:off x="885050" y="6169550"/>
            <a:ext cx="9183000" cy="559500"/>
          </a:xfrm>
          <a:prstGeom prst="rect">
            <a:avLst/>
          </a:prstGeom>
        </p:spPr>
        <p:txBody>
          <a:bodyPr spcFirstLastPara="1" wrap="square" lIns="121875" tIns="121875" rIns="121875" bIns="121875"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Interior white 11">
  <p:cSld name="CUSTOM_4_10">
    <p:spTree>
      <p:nvGrpSpPr>
        <p:cNvPr id="1" name="Shape 1203"/>
        <p:cNvGrpSpPr/>
        <p:nvPr/>
      </p:nvGrpSpPr>
      <p:grpSpPr>
        <a:xfrm>
          <a:off x="0" y="0"/>
          <a:ext cx="0" cy="0"/>
          <a:chOff x="0" y="0"/>
          <a:chExt cx="0" cy="0"/>
        </a:xfrm>
      </p:grpSpPr>
      <p:sp>
        <p:nvSpPr>
          <p:cNvPr id="1204" name="Google Shape;1204;p141"/>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205" name="Google Shape;1205;p141"/>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206" name="Google Shape;1206;p141"/>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1pPr>
            <a:lvl2pPr lvl="1"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2pPr>
            <a:lvl3pPr lvl="2"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3pPr>
            <a:lvl4pPr lvl="3"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4pPr>
            <a:lvl5pPr lvl="4"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5pPr>
            <a:lvl6pPr lvl="5"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6pPr>
            <a:lvl7pPr lvl="6"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7pPr>
            <a:lvl8pPr lvl="7"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8pPr>
            <a:lvl9pPr lvl="8"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9pPr>
          </a:lstStyle>
          <a:p>
            <a:endParaRPr/>
          </a:p>
        </p:txBody>
      </p:sp>
      <p:cxnSp>
        <p:nvCxnSpPr>
          <p:cNvPr id="1207" name="Google Shape;1207;p141"/>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208" name="Google Shape;1208;p141"/>
          <p:cNvPicPr preferRelativeResize="0"/>
          <p:nvPr/>
        </p:nvPicPr>
        <p:blipFill rotWithShape="1">
          <a:blip r:embed="rId2">
            <a:alphaModFix/>
          </a:blip>
          <a:srcRect t="327" b="317"/>
          <a:stretch/>
        </p:blipFill>
        <p:spPr>
          <a:xfrm>
            <a:off x="10711280" y="6313251"/>
            <a:ext cx="975363" cy="228007"/>
          </a:xfrm>
          <a:prstGeom prst="rect">
            <a:avLst/>
          </a:prstGeom>
          <a:noFill/>
          <a:ln>
            <a:noFill/>
          </a:ln>
        </p:spPr>
      </p:pic>
      <p:sp>
        <p:nvSpPr>
          <p:cNvPr id="1209" name="Google Shape;1209;p141"/>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Interior white 12">
  <p:cSld name="Interior white">
    <p:spTree>
      <p:nvGrpSpPr>
        <p:cNvPr id="1" name="Shape 1210"/>
        <p:cNvGrpSpPr/>
        <p:nvPr/>
      </p:nvGrpSpPr>
      <p:grpSpPr>
        <a:xfrm>
          <a:off x="0" y="0"/>
          <a:ext cx="0" cy="0"/>
          <a:chOff x="0" y="0"/>
          <a:chExt cx="0" cy="0"/>
        </a:xfrm>
      </p:grpSpPr>
      <p:sp>
        <p:nvSpPr>
          <p:cNvPr id="1211" name="Google Shape;1211;p142"/>
          <p:cNvSpPr txBox="1">
            <a:spLocks noGrp="1"/>
          </p:cNvSpPr>
          <p:nvPr>
            <p:ph type="title"/>
          </p:nvPr>
        </p:nvSpPr>
        <p:spPr>
          <a:xfrm>
            <a:off x="1752619"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212" name="Google Shape;1212;p142"/>
          <p:cNvCxnSpPr/>
          <p:nvPr/>
        </p:nvCxnSpPr>
        <p:spPr>
          <a:xfrm rot="10800000">
            <a:off x="447780" y="100"/>
            <a:ext cx="0" cy="886500"/>
          </a:xfrm>
          <a:prstGeom prst="straightConnector1">
            <a:avLst/>
          </a:prstGeom>
          <a:noFill/>
          <a:ln w="9525" cap="flat" cmpd="sng">
            <a:solidFill>
              <a:srgbClr val="EE0000"/>
            </a:solidFill>
            <a:prstDash val="solid"/>
            <a:round/>
            <a:headEnd type="none" w="sm" len="sm"/>
            <a:tailEnd type="none" w="sm" len="sm"/>
          </a:ln>
        </p:spPr>
      </p:cxnSp>
      <p:sp>
        <p:nvSpPr>
          <p:cNvPr id="1213" name="Google Shape;1213;p142"/>
          <p:cNvSpPr txBox="1">
            <a:spLocks noGrp="1"/>
          </p:cNvSpPr>
          <p:nvPr>
            <p:ph type="subTitle" idx="1"/>
          </p:nvPr>
        </p:nvSpPr>
        <p:spPr>
          <a:xfrm>
            <a:off x="346178"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214" name="Google Shape;1214;p142"/>
          <p:cNvCxnSpPr/>
          <p:nvPr/>
        </p:nvCxnSpPr>
        <p:spPr>
          <a:xfrm rot="10800000">
            <a:off x="447772"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1215" name="Google Shape;1215;p142"/>
          <p:cNvPicPr preferRelativeResize="0"/>
          <p:nvPr/>
        </p:nvPicPr>
        <p:blipFill rotWithShape="1">
          <a:blip r:embed="rId2">
            <a:alphaModFix/>
          </a:blip>
          <a:srcRect t="327" b="317"/>
          <a:stretch/>
        </p:blipFill>
        <p:spPr>
          <a:xfrm>
            <a:off x="10711388" y="6313250"/>
            <a:ext cx="975128" cy="22789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losing slide with Image">
  <p:cSld name="CUSTOM_3_2_1">
    <p:bg>
      <p:bgPr>
        <a:solidFill>
          <a:schemeClr val="lt1"/>
        </a:solidFill>
        <a:effectLst/>
      </p:bgPr>
    </p:bg>
    <p:spTree>
      <p:nvGrpSpPr>
        <p:cNvPr id="1" name="Shape 132"/>
        <p:cNvGrpSpPr/>
        <p:nvPr/>
      </p:nvGrpSpPr>
      <p:grpSpPr>
        <a:xfrm>
          <a:off x="0" y="0"/>
          <a:ext cx="0" cy="0"/>
          <a:chOff x="0" y="0"/>
          <a:chExt cx="0" cy="0"/>
        </a:xfrm>
      </p:grpSpPr>
      <p:sp>
        <p:nvSpPr>
          <p:cNvPr id="133" name="Google Shape;133;p15"/>
          <p:cNvSpPr/>
          <p:nvPr/>
        </p:nvSpPr>
        <p:spPr>
          <a:xfrm>
            <a:off x="-50" y="0"/>
            <a:ext cx="882000" cy="6858000"/>
          </a:xfrm>
          <a:prstGeom prst="rect">
            <a:avLst/>
          </a:prstGeom>
          <a:solidFill>
            <a:srgbClr val="29292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cxnSp>
        <p:nvCxnSpPr>
          <p:cNvPr id="134" name="Google Shape;134;p15"/>
          <p:cNvCxnSpPr/>
          <p:nvPr/>
        </p:nvCxnSpPr>
        <p:spPr>
          <a:xfrm rot="10800000">
            <a:off x="447767"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135" name="Google Shape;135;p15"/>
          <p:cNvSpPr txBox="1">
            <a:spLocks noGrp="1"/>
          </p:cNvSpPr>
          <p:nvPr>
            <p:ph type="subTitle" idx="1"/>
          </p:nvPr>
        </p:nvSpPr>
        <p:spPr>
          <a:xfrm rot="5400000">
            <a:off x="-2138450" y="2138400"/>
            <a:ext cx="5148900" cy="872100"/>
          </a:xfrm>
          <a:prstGeom prst="rect">
            <a:avLst/>
          </a:prstGeom>
        </p:spPr>
        <p:txBody>
          <a:bodyPr spcFirstLastPara="1" wrap="square" lIns="502900" tIns="91425" rIns="91425" bIns="91425" anchor="ctr" anchorCtr="0">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a:endParaRPr/>
          </a:p>
        </p:txBody>
      </p:sp>
      <p:pic>
        <p:nvPicPr>
          <p:cNvPr id="136" name="Google Shape;136;p15"/>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137" name="Google Shape;137;p15"/>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solidFill>
                  <a:srgbClr val="FFFFFF"/>
                </a:solidFill>
                <a:latin typeface="Red Hat Text Medium"/>
                <a:ea typeface="Red Hat Text Medium"/>
                <a:cs typeface="Red Hat Text Medium"/>
                <a:sym typeface="Red Hat Text Medium"/>
              </a:defRPr>
            </a:lvl1pPr>
            <a:lvl2pPr lvl="1" algn="ctr" rtl="0">
              <a:buNone/>
              <a:defRPr sz="800">
                <a:solidFill>
                  <a:srgbClr val="FFFFFF"/>
                </a:solidFill>
                <a:latin typeface="Red Hat Text Medium"/>
                <a:ea typeface="Red Hat Text Medium"/>
                <a:cs typeface="Red Hat Text Medium"/>
                <a:sym typeface="Red Hat Text Medium"/>
              </a:defRPr>
            </a:lvl2pPr>
            <a:lvl3pPr lvl="2" algn="ctr" rtl="0">
              <a:buNone/>
              <a:defRPr sz="800">
                <a:solidFill>
                  <a:srgbClr val="FFFFFF"/>
                </a:solidFill>
                <a:latin typeface="Red Hat Text Medium"/>
                <a:ea typeface="Red Hat Text Medium"/>
                <a:cs typeface="Red Hat Text Medium"/>
                <a:sym typeface="Red Hat Text Medium"/>
              </a:defRPr>
            </a:lvl3pPr>
            <a:lvl4pPr lvl="3" algn="ctr" rtl="0">
              <a:buNone/>
              <a:defRPr sz="800">
                <a:solidFill>
                  <a:srgbClr val="FFFFFF"/>
                </a:solidFill>
                <a:latin typeface="Red Hat Text Medium"/>
                <a:ea typeface="Red Hat Text Medium"/>
                <a:cs typeface="Red Hat Text Medium"/>
                <a:sym typeface="Red Hat Text Medium"/>
              </a:defRPr>
            </a:lvl4pPr>
            <a:lvl5pPr lvl="4" algn="ctr" rtl="0">
              <a:buNone/>
              <a:defRPr sz="800">
                <a:solidFill>
                  <a:srgbClr val="FFFFFF"/>
                </a:solidFill>
                <a:latin typeface="Red Hat Text Medium"/>
                <a:ea typeface="Red Hat Text Medium"/>
                <a:cs typeface="Red Hat Text Medium"/>
                <a:sym typeface="Red Hat Text Medium"/>
              </a:defRPr>
            </a:lvl5pPr>
            <a:lvl6pPr lvl="5" algn="ctr" rtl="0">
              <a:buNone/>
              <a:defRPr sz="800">
                <a:solidFill>
                  <a:srgbClr val="FFFFFF"/>
                </a:solidFill>
                <a:latin typeface="Red Hat Text Medium"/>
                <a:ea typeface="Red Hat Text Medium"/>
                <a:cs typeface="Red Hat Text Medium"/>
                <a:sym typeface="Red Hat Text Medium"/>
              </a:defRPr>
            </a:lvl6pPr>
            <a:lvl7pPr lvl="6" algn="ctr" rtl="0">
              <a:buNone/>
              <a:defRPr sz="800">
                <a:solidFill>
                  <a:srgbClr val="FFFFFF"/>
                </a:solidFill>
                <a:latin typeface="Red Hat Text Medium"/>
                <a:ea typeface="Red Hat Text Medium"/>
                <a:cs typeface="Red Hat Text Medium"/>
                <a:sym typeface="Red Hat Text Medium"/>
              </a:defRPr>
            </a:lvl7pPr>
            <a:lvl8pPr lvl="7" algn="ctr" rtl="0">
              <a:buNone/>
              <a:defRPr sz="800">
                <a:solidFill>
                  <a:srgbClr val="FFFFFF"/>
                </a:solidFill>
                <a:latin typeface="Red Hat Text Medium"/>
                <a:ea typeface="Red Hat Text Medium"/>
                <a:cs typeface="Red Hat Text Medium"/>
                <a:sym typeface="Red Hat Text Medium"/>
              </a:defRPr>
            </a:lvl8pPr>
            <a:lvl9pPr lvl="8" algn="ctr" rtl="0">
              <a:buNone/>
              <a:defRPr sz="8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138" name="Google Shape;138;p15"/>
          <p:cNvSpPr/>
          <p:nvPr/>
        </p:nvSpPr>
        <p:spPr>
          <a:xfrm>
            <a:off x="8914175" y="5878875"/>
            <a:ext cx="32778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9" name="Google Shape;139;p15"/>
          <p:cNvPicPr preferRelativeResize="0"/>
          <p:nvPr/>
        </p:nvPicPr>
        <p:blipFill>
          <a:blip r:embed="rId3">
            <a:alphaModFix/>
          </a:blip>
          <a:stretch>
            <a:fillRect/>
          </a:stretch>
        </p:blipFill>
        <p:spPr>
          <a:xfrm>
            <a:off x="10106850" y="6203986"/>
            <a:ext cx="1580275" cy="372766"/>
          </a:xfrm>
          <a:prstGeom prst="rect">
            <a:avLst/>
          </a:prstGeom>
          <a:noFill/>
          <a:ln>
            <a:noFill/>
          </a:ln>
        </p:spPr>
      </p:pic>
      <p:sp>
        <p:nvSpPr>
          <p:cNvPr id="140" name="Google Shape;140;p15"/>
          <p:cNvSpPr txBox="1">
            <a:spLocks noGrp="1"/>
          </p:cNvSpPr>
          <p:nvPr>
            <p:ph type="title"/>
          </p:nvPr>
        </p:nvSpPr>
        <p:spPr>
          <a:xfrm>
            <a:off x="5660525" y="568626"/>
            <a:ext cx="5736300" cy="19293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54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9pPr>
          </a:lstStyle>
          <a:p>
            <a:endParaRPr/>
          </a:p>
        </p:txBody>
      </p:sp>
      <p:sp>
        <p:nvSpPr>
          <p:cNvPr id="141" name="Google Shape;141;p15"/>
          <p:cNvSpPr txBox="1">
            <a:spLocks noGrp="1"/>
          </p:cNvSpPr>
          <p:nvPr>
            <p:ph type="subTitle" idx="2"/>
          </p:nvPr>
        </p:nvSpPr>
        <p:spPr>
          <a:xfrm>
            <a:off x="5660525" y="2752400"/>
            <a:ext cx="4446300" cy="15249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dk1"/>
              </a:buClr>
              <a:buSzPts val="1400"/>
              <a:buFont typeface="Red Hat Display"/>
              <a:buNone/>
              <a:defRPr sz="1400">
                <a:solidFill>
                  <a:schemeClr val="dk1"/>
                </a:solidFill>
                <a:latin typeface="Red Hat Display"/>
                <a:ea typeface="Red Hat Display"/>
                <a:cs typeface="Red Hat Display"/>
                <a:sym typeface="Red Hat Display"/>
              </a:defRPr>
            </a:lvl1pPr>
            <a:lvl2pPr lvl="1" rtl="0">
              <a:lnSpc>
                <a:spcPct val="180000"/>
              </a:lnSpc>
              <a:spcBef>
                <a:spcPts val="0"/>
              </a:spcBef>
              <a:spcAft>
                <a:spcPts val="0"/>
              </a:spcAft>
              <a:buClr>
                <a:schemeClr val="dk1"/>
              </a:buClr>
              <a:buSzPts val="1400"/>
              <a:buNone/>
              <a:defRPr sz="1400">
                <a:solidFill>
                  <a:schemeClr val="dk1"/>
                </a:solidFill>
              </a:defRPr>
            </a:lvl2pPr>
            <a:lvl3pPr lvl="2" rtl="0">
              <a:lnSpc>
                <a:spcPct val="180000"/>
              </a:lnSpc>
              <a:spcBef>
                <a:spcPts val="0"/>
              </a:spcBef>
              <a:spcAft>
                <a:spcPts val="0"/>
              </a:spcAft>
              <a:buClr>
                <a:schemeClr val="dk1"/>
              </a:buClr>
              <a:buSzPts val="1400"/>
              <a:buNone/>
              <a:defRPr sz="1400">
                <a:solidFill>
                  <a:schemeClr val="dk1"/>
                </a:solidFill>
              </a:defRPr>
            </a:lvl3pPr>
            <a:lvl4pPr lvl="3" rtl="0">
              <a:lnSpc>
                <a:spcPct val="180000"/>
              </a:lnSpc>
              <a:spcBef>
                <a:spcPts val="0"/>
              </a:spcBef>
              <a:spcAft>
                <a:spcPts val="0"/>
              </a:spcAft>
              <a:buClr>
                <a:schemeClr val="dk1"/>
              </a:buClr>
              <a:buSzPts val="1400"/>
              <a:buNone/>
              <a:defRPr sz="1400">
                <a:solidFill>
                  <a:schemeClr val="dk1"/>
                </a:solidFill>
              </a:defRPr>
            </a:lvl4pPr>
            <a:lvl5pPr lvl="4" rtl="0">
              <a:lnSpc>
                <a:spcPct val="180000"/>
              </a:lnSpc>
              <a:spcBef>
                <a:spcPts val="0"/>
              </a:spcBef>
              <a:spcAft>
                <a:spcPts val="0"/>
              </a:spcAft>
              <a:buClr>
                <a:schemeClr val="dk1"/>
              </a:buClr>
              <a:buSzPts val="1400"/>
              <a:buNone/>
              <a:defRPr sz="1400">
                <a:solidFill>
                  <a:schemeClr val="dk1"/>
                </a:solidFill>
              </a:defRPr>
            </a:lvl5pPr>
            <a:lvl6pPr lvl="5" rtl="0">
              <a:lnSpc>
                <a:spcPct val="180000"/>
              </a:lnSpc>
              <a:spcBef>
                <a:spcPts val="0"/>
              </a:spcBef>
              <a:spcAft>
                <a:spcPts val="0"/>
              </a:spcAft>
              <a:buClr>
                <a:schemeClr val="dk1"/>
              </a:buClr>
              <a:buSzPts val="1400"/>
              <a:buNone/>
              <a:defRPr sz="1400">
                <a:solidFill>
                  <a:schemeClr val="dk1"/>
                </a:solidFill>
              </a:defRPr>
            </a:lvl6pPr>
            <a:lvl7pPr lvl="6" rtl="0">
              <a:lnSpc>
                <a:spcPct val="180000"/>
              </a:lnSpc>
              <a:spcBef>
                <a:spcPts val="0"/>
              </a:spcBef>
              <a:spcAft>
                <a:spcPts val="0"/>
              </a:spcAft>
              <a:buClr>
                <a:schemeClr val="dk1"/>
              </a:buClr>
              <a:buSzPts val="1400"/>
              <a:buNone/>
              <a:defRPr sz="1400">
                <a:solidFill>
                  <a:schemeClr val="dk1"/>
                </a:solidFill>
              </a:defRPr>
            </a:lvl7pPr>
            <a:lvl8pPr lvl="7" rtl="0">
              <a:lnSpc>
                <a:spcPct val="180000"/>
              </a:lnSpc>
              <a:spcBef>
                <a:spcPts val="0"/>
              </a:spcBef>
              <a:spcAft>
                <a:spcPts val="0"/>
              </a:spcAft>
              <a:buClr>
                <a:schemeClr val="dk1"/>
              </a:buClr>
              <a:buSzPts val="1400"/>
              <a:buNone/>
              <a:defRPr sz="1400">
                <a:solidFill>
                  <a:schemeClr val="dk1"/>
                </a:solidFill>
              </a:defRPr>
            </a:lvl8pPr>
            <a:lvl9pPr lvl="8" rtl="0">
              <a:lnSpc>
                <a:spcPct val="180000"/>
              </a:lnSpc>
              <a:spcBef>
                <a:spcPts val="0"/>
              </a:spcBef>
              <a:spcAft>
                <a:spcPts val="0"/>
              </a:spcAft>
              <a:buClr>
                <a:schemeClr val="dk1"/>
              </a:buClr>
              <a:buSzPts val="1400"/>
              <a:buNone/>
              <a:defRPr sz="1400">
                <a:solidFill>
                  <a:schemeClr val="dk1"/>
                </a:solidFill>
              </a:defRPr>
            </a:lvl9pPr>
          </a:lstStyle>
          <a:p>
            <a:endParaRPr/>
          </a:p>
        </p:txBody>
      </p:sp>
      <p:sp>
        <p:nvSpPr>
          <p:cNvPr id="142" name="Google Shape;142;p15"/>
          <p:cNvSpPr txBox="1"/>
          <p:nvPr/>
        </p:nvSpPr>
        <p:spPr>
          <a:xfrm>
            <a:off x="5903450" y="4669200"/>
            <a:ext cx="2560500" cy="2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ed Hat Display"/>
                <a:ea typeface="Red Hat Display"/>
                <a:cs typeface="Red Hat Display"/>
                <a:sym typeface="Red Hat Display"/>
              </a:rPr>
              <a:t>linkedin.com/company/red-hat</a:t>
            </a:r>
            <a:endParaRPr sz="1200">
              <a:solidFill>
                <a:schemeClr val="dk1"/>
              </a:solidFill>
              <a:latin typeface="Red Hat Display"/>
              <a:ea typeface="Red Hat Display"/>
              <a:cs typeface="Red Hat Display"/>
              <a:sym typeface="Red Hat Display"/>
            </a:endParaRPr>
          </a:p>
        </p:txBody>
      </p:sp>
      <p:sp>
        <p:nvSpPr>
          <p:cNvPr id="143" name="Google Shape;143;p15"/>
          <p:cNvSpPr txBox="1"/>
          <p:nvPr/>
        </p:nvSpPr>
        <p:spPr>
          <a:xfrm>
            <a:off x="5903450" y="5174300"/>
            <a:ext cx="2560500" cy="2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ed Hat Display"/>
                <a:ea typeface="Red Hat Display"/>
                <a:cs typeface="Red Hat Display"/>
                <a:sym typeface="Red Hat Display"/>
              </a:rPr>
              <a:t>youtube.com/user/RedHatVideos</a:t>
            </a:r>
            <a:endParaRPr sz="1200">
              <a:solidFill>
                <a:schemeClr val="dk1"/>
              </a:solidFill>
              <a:latin typeface="Red Hat Display"/>
              <a:ea typeface="Red Hat Display"/>
              <a:cs typeface="Red Hat Display"/>
              <a:sym typeface="Red Hat Display"/>
            </a:endParaRPr>
          </a:p>
        </p:txBody>
      </p:sp>
      <p:sp>
        <p:nvSpPr>
          <p:cNvPr id="144" name="Google Shape;144;p15"/>
          <p:cNvSpPr txBox="1"/>
          <p:nvPr/>
        </p:nvSpPr>
        <p:spPr>
          <a:xfrm>
            <a:off x="8815525" y="4669200"/>
            <a:ext cx="2560500" cy="2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ed Hat Text"/>
                <a:ea typeface="Red Hat Text"/>
                <a:cs typeface="Red Hat Text"/>
                <a:sym typeface="Red Hat Text"/>
              </a:rPr>
              <a:t>facebook.com/redhatinc</a:t>
            </a:r>
            <a:endParaRPr sz="1200">
              <a:solidFill>
                <a:schemeClr val="dk1"/>
              </a:solidFill>
              <a:latin typeface="Red Hat Text"/>
              <a:ea typeface="Red Hat Text"/>
              <a:cs typeface="Red Hat Text"/>
              <a:sym typeface="Red Hat Text"/>
            </a:endParaRPr>
          </a:p>
        </p:txBody>
      </p:sp>
      <p:sp>
        <p:nvSpPr>
          <p:cNvPr id="145" name="Google Shape;145;p15"/>
          <p:cNvSpPr txBox="1"/>
          <p:nvPr/>
        </p:nvSpPr>
        <p:spPr>
          <a:xfrm>
            <a:off x="8815525" y="5174300"/>
            <a:ext cx="2560500" cy="2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ed Hat Display"/>
                <a:ea typeface="Red Hat Display"/>
                <a:cs typeface="Red Hat Display"/>
                <a:sym typeface="Red Hat Display"/>
              </a:rPr>
              <a:t>twitter.com/RedHat</a:t>
            </a:r>
            <a:endParaRPr sz="1200">
              <a:solidFill>
                <a:schemeClr val="dk1"/>
              </a:solidFill>
              <a:latin typeface="Red Hat Display"/>
              <a:ea typeface="Red Hat Display"/>
              <a:cs typeface="Red Hat Display"/>
              <a:sym typeface="Red Hat Display"/>
            </a:endParaRPr>
          </a:p>
        </p:txBody>
      </p:sp>
      <p:pic>
        <p:nvPicPr>
          <p:cNvPr id="146" name="Google Shape;146;p15"/>
          <p:cNvPicPr preferRelativeResize="0"/>
          <p:nvPr/>
        </p:nvPicPr>
        <p:blipFill>
          <a:blip r:embed="rId4">
            <a:alphaModFix/>
          </a:blip>
          <a:stretch>
            <a:fillRect/>
          </a:stretch>
        </p:blipFill>
        <p:spPr>
          <a:xfrm>
            <a:off x="8586459" y="5180343"/>
            <a:ext cx="229074" cy="229074"/>
          </a:xfrm>
          <a:prstGeom prst="rect">
            <a:avLst/>
          </a:prstGeom>
          <a:noFill/>
          <a:ln>
            <a:noFill/>
          </a:ln>
        </p:spPr>
      </p:pic>
      <p:pic>
        <p:nvPicPr>
          <p:cNvPr id="147" name="Google Shape;147;p15"/>
          <p:cNvPicPr preferRelativeResize="0"/>
          <p:nvPr/>
        </p:nvPicPr>
        <p:blipFill>
          <a:blip r:embed="rId5">
            <a:alphaModFix/>
          </a:blip>
          <a:stretch>
            <a:fillRect/>
          </a:stretch>
        </p:blipFill>
        <p:spPr>
          <a:xfrm>
            <a:off x="8586459" y="4675243"/>
            <a:ext cx="229074" cy="229074"/>
          </a:xfrm>
          <a:prstGeom prst="rect">
            <a:avLst/>
          </a:prstGeom>
          <a:noFill/>
          <a:ln>
            <a:noFill/>
          </a:ln>
        </p:spPr>
      </p:pic>
      <p:pic>
        <p:nvPicPr>
          <p:cNvPr id="148" name="Google Shape;148;p15"/>
          <p:cNvPicPr preferRelativeResize="0"/>
          <p:nvPr/>
        </p:nvPicPr>
        <p:blipFill>
          <a:blip r:embed="rId6">
            <a:alphaModFix/>
          </a:blip>
          <a:stretch>
            <a:fillRect/>
          </a:stretch>
        </p:blipFill>
        <p:spPr>
          <a:xfrm>
            <a:off x="5660534" y="5180343"/>
            <a:ext cx="229075" cy="229075"/>
          </a:xfrm>
          <a:prstGeom prst="rect">
            <a:avLst/>
          </a:prstGeom>
          <a:noFill/>
          <a:ln>
            <a:noFill/>
          </a:ln>
        </p:spPr>
      </p:pic>
      <p:pic>
        <p:nvPicPr>
          <p:cNvPr id="149" name="Google Shape;149;p15"/>
          <p:cNvPicPr preferRelativeResize="0"/>
          <p:nvPr/>
        </p:nvPicPr>
        <p:blipFill>
          <a:blip r:embed="rId7">
            <a:alphaModFix/>
          </a:blip>
          <a:stretch>
            <a:fillRect/>
          </a:stretch>
        </p:blipFill>
        <p:spPr>
          <a:xfrm>
            <a:off x="5660534" y="4675243"/>
            <a:ext cx="229075" cy="229075"/>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20"/>
        <p:cNvGrpSpPr/>
        <p:nvPr/>
      </p:nvGrpSpPr>
      <p:grpSpPr>
        <a:xfrm>
          <a:off x="0" y="0"/>
          <a:ext cx="0" cy="0"/>
          <a:chOff x="0" y="0"/>
          <a:chExt cx="0" cy="0"/>
        </a:xfrm>
      </p:grpSpPr>
      <p:sp>
        <p:nvSpPr>
          <p:cNvPr id="1221" name="Google Shape;1221;p144"/>
          <p:cNvSpPr txBox="1">
            <a:spLocks noGrp="1"/>
          </p:cNvSpPr>
          <p:nvPr>
            <p:ph type="ctrTitle"/>
          </p:nvPr>
        </p:nvSpPr>
        <p:spPr>
          <a:xfrm>
            <a:off x="415611" y="992767"/>
            <a:ext cx="11360700" cy="2736900"/>
          </a:xfrm>
          <a:prstGeom prst="rect">
            <a:avLst/>
          </a:prstGeom>
        </p:spPr>
        <p:txBody>
          <a:bodyPr spcFirstLastPara="1" wrap="square" lIns="121875" tIns="121875" rIns="121875" bIns="121875" anchor="b" anchorCtr="0">
            <a:noAutofit/>
          </a:bodyPr>
          <a:lstStyle>
            <a:lvl1pPr lvl="0" algn="ctr" rtl="0">
              <a:spcBef>
                <a:spcPts val="0"/>
              </a:spcBef>
              <a:spcAft>
                <a:spcPts val="0"/>
              </a:spcAft>
              <a:buSzPts val="6900"/>
              <a:buNone/>
              <a:defRPr sz="6900"/>
            </a:lvl1pPr>
            <a:lvl2pPr lvl="1" algn="ctr" rtl="0">
              <a:spcBef>
                <a:spcPts val="0"/>
              </a:spcBef>
              <a:spcAft>
                <a:spcPts val="0"/>
              </a:spcAft>
              <a:buSzPts val="6900"/>
              <a:buNone/>
              <a:defRPr sz="6900"/>
            </a:lvl2pPr>
            <a:lvl3pPr lvl="2" algn="ctr" rtl="0">
              <a:spcBef>
                <a:spcPts val="0"/>
              </a:spcBef>
              <a:spcAft>
                <a:spcPts val="0"/>
              </a:spcAft>
              <a:buSzPts val="6900"/>
              <a:buNone/>
              <a:defRPr sz="6900"/>
            </a:lvl3pPr>
            <a:lvl4pPr lvl="3" algn="ctr" rtl="0">
              <a:spcBef>
                <a:spcPts val="0"/>
              </a:spcBef>
              <a:spcAft>
                <a:spcPts val="0"/>
              </a:spcAft>
              <a:buSzPts val="6900"/>
              <a:buNone/>
              <a:defRPr sz="6900"/>
            </a:lvl4pPr>
            <a:lvl5pPr lvl="4" algn="ctr" rtl="0">
              <a:spcBef>
                <a:spcPts val="0"/>
              </a:spcBef>
              <a:spcAft>
                <a:spcPts val="0"/>
              </a:spcAft>
              <a:buSzPts val="6900"/>
              <a:buNone/>
              <a:defRPr sz="6900"/>
            </a:lvl5pPr>
            <a:lvl6pPr lvl="5" algn="ctr" rtl="0">
              <a:spcBef>
                <a:spcPts val="0"/>
              </a:spcBef>
              <a:spcAft>
                <a:spcPts val="0"/>
              </a:spcAft>
              <a:buSzPts val="6900"/>
              <a:buNone/>
              <a:defRPr sz="6900"/>
            </a:lvl6pPr>
            <a:lvl7pPr lvl="6" algn="ctr" rtl="0">
              <a:spcBef>
                <a:spcPts val="0"/>
              </a:spcBef>
              <a:spcAft>
                <a:spcPts val="0"/>
              </a:spcAft>
              <a:buSzPts val="6900"/>
              <a:buNone/>
              <a:defRPr sz="6900"/>
            </a:lvl7pPr>
            <a:lvl8pPr lvl="7" algn="ctr" rtl="0">
              <a:spcBef>
                <a:spcPts val="0"/>
              </a:spcBef>
              <a:spcAft>
                <a:spcPts val="0"/>
              </a:spcAft>
              <a:buSzPts val="6900"/>
              <a:buNone/>
              <a:defRPr sz="6900"/>
            </a:lvl8pPr>
            <a:lvl9pPr lvl="8" algn="ctr" rtl="0">
              <a:spcBef>
                <a:spcPts val="0"/>
              </a:spcBef>
              <a:spcAft>
                <a:spcPts val="0"/>
              </a:spcAft>
              <a:buSzPts val="6900"/>
              <a:buNone/>
              <a:defRPr sz="6900"/>
            </a:lvl9pPr>
          </a:lstStyle>
          <a:p>
            <a:endParaRPr/>
          </a:p>
        </p:txBody>
      </p:sp>
      <p:sp>
        <p:nvSpPr>
          <p:cNvPr id="1222" name="Google Shape;1222;p144"/>
          <p:cNvSpPr txBox="1">
            <a:spLocks noGrp="1"/>
          </p:cNvSpPr>
          <p:nvPr>
            <p:ph type="subTitle" idx="1"/>
          </p:nvPr>
        </p:nvSpPr>
        <p:spPr>
          <a:xfrm>
            <a:off x="415600" y="3778833"/>
            <a:ext cx="11360700" cy="1056900"/>
          </a:xfrm>
          <a:prstGeom prst="rect">
            <a:avLst/>
          </a:prstGeom>
        </p:spPr>
        <p:txBody>
          <a:bodyPr spcFirstLastPara="1" wrap="square" lIns="121875" tIns="121875" rIns="121875" bIns="121875" anchor="t" anchorCtr="0">
            <a:noAutofit/>
          </a:bodyPr>
          <a:lstStyle>
            <a:lvl1pPr lvl="0" algn="ctr" rtl="0">
              <a:lnSpc>
                <a:spcPct val="100000"/>
              </a:lnSpc>
              <a:spcBef>
                <a:spcPts val="0"/>
              </a:spcBef>
              <a:spcAft>
                <a:spcPts val="0"/>
              </a:spcAft>
              <a:buSzPts val="3700"/>
              <a:buNone/>
              <a:defRPr sz="370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1223" name="Google Shape;1223;p144"/>
          <p:cNvSpPr txBox="1">
            <a:spLocks noGrp="1"/>
          </p:cNvSpPr>
          <p:nvPr>
            <p:ph type="sldNum" idx="12"/>
          </p:nvPr>
        </p:nvSpPr>
        <p:spPr>
          <a:xfrm>
            <a:off x="11296610" y="6217622"/>
            <a:ext cx="731700" cy="524700"/>
          </a:xfrm>
          <a:prstGeom prst="rect">
            <a:avLst/>
          </a:prstGeom>
        </p:spPr>
        <p:txBody>
          <a:bodyPr spcFirstLastPara="1" wrap="square" lIns="121875" tIns="121875" rIns="121875" bIns="1218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24"/>
        <p:cNvGrpSpPr/>
        <p:nvPr/>
      </p:nvGrpSpPr>
      <p:grpSpPr>
        <a:xfrm>
          <a:off x="0" y="0"/>
          <a:ext cx="0" cy="0"/>
          <a:chOff x="0" y="0"/>
          <a:chExt cx="0" cy="0"/>
        </a:xfrm>
      </p:grpSpPr>
      <p:sp>
        <p:nvSpPr>
          <p:cNvPr id="1225" name="Google Shape;1225;p145"/>
          <p:cNvSpPr txBox="1">
            <a:spLocks noGrp="1"/>
          </p:cNvSpPr>
          <p:nvPr>
            <p:ph type="title"/>
          </p:nvPr>
        </p:nvSpPr>
        <p:spPr>
          <a:xfrm>
            <a:off x="415600" y="2867800"/>
            <a:ext cx="11360700" cy="1122300"/>
          </a:xfrm>
          <a:prstGeom prst="rect">
            <a:avLst/>
          </a:prstGeom>
        </p:spPr>
        <p:txBody>
          <a:bodyPr spcFirstLastPara="1" wrap="square" lIns="121875" tIns="121875" rIns="121875" bIns="12187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226" name="Google Shape;1226;p145"/>
          <p:cNvSpPr txBox="1">
            <a:spLocks noGrp="1"/>
          </p:cNvSpPr>
          <p:nvPr>
            <p:ph type="sldNum" idx="12"/>
          </p:nvPr>
        </p:nvSpPr>
        <p:spPr>
          <a:xfrm>
            <a:off x="11296610" y="6217622"/>
            <a:ext cx="731700" cy="524700"/>
          </a:xfrm>
          <a:prstGeom prst="rect">
            <a:avLst/>
          </a:prstGeom>
        </p:spPr>
        <p:txBody>
          <a:bodyPr spcFirstLastPara="1" wrap="square" lIns="121875" tIns="121875" rIns="121875" bIns="1218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27"/>
        <p:cNvGrpSpPr/>
        <p:nvPr/>
      </p:nvGrpSpPr>
      <p:grpSpPr>
        <a:xfrm>
          <a:off x="0" y="0"/>
          <a:ext cx="0" cy="0"/>
          <a:chOff x="0" y="0"/>
          <a:chExt cx="0" cy="0"/>
        </a:xfrm>
      </p:grpSpPr>
      <p:sp>
        <p:nvSpPr>
          <p:cNvPr id="1228" name="Google Shape;1228;p146"/>
          <p:cNvSpPr txBox="1">
            <a:spLocks noGrp="1"/>
          </p:cNvSpPr>
          <p:nvPr>
            <p:ph type="title"/>
          </p:nvPr>
        </p:nvSpPr>
        <p:spPr>
          <a:xfrm>
            <a:off x="415600" y="593367"/>
            <a:ext cx="11360700" cy="763500"/>
          </a:xfrm>
          <a:prstGeom prst="rect">
            <a:avLst/>
          </a:prstGeom>
        </p:spPr>
        <p:txBody>
          <a:bodyPr spcFirstLastPara="1" wrap="square" lIns="121875" tIns="121875" rIns="121875" bIns="121875" anchor="t" anchorCtr="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229" name="Google Shape;1229;p146"/>
          <p:cNvSpPr txBox="1">
            <a:spLocks noGrp="1"/>
          </p:cNvSpPr>
          <p:nvPr>
            <p:ph type="body" idx="1"/>
          </p:nvPr>
        </p:nvSpPr>
        <p:spPr>
          <a:xfrm>
            <a:off x="415600" y="1536633"/>
            <a:ext cx="11360700" cy="4555200"/>
          </a:xfrm>
          <a:prstGeom prst="rect">
            <a:avLst/>
          </a:prstGeom>
        </p:spPr>
        <p:txBody>
          <a:bodyPr spcFirstLastPara="1" wrap="square" lIns="121875" tIns="121875" rIns="121875" bIns="121875" anchor="t" anchorCtr="0">
            <a:noAutofit/>
          </a:bodyPr>
          <a:lstStyle>
            <a:lvl1pPr marL="457200" lvl="0" indent="-381000" rtl="0">
              <a:spcBef>
                <a:spcPts val="0"/>
              </a:spcBef>
              <a:spcAft>
                <a:spcPts val="0"/>
              </a:spcAft>
              <a:buSzPts val="24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1230" name="Google Shape;1230;p146"/>
          <p:cNvSpPr txBox="1">
            <a:spLocks noGrp="1"/>
          </p:cNvSpPr>
          <p:nvPr>
            <p:ph type="sldNum" idx="12"/>
          </p:nvPr>
        </p:nvSpPr>
        <p:spPr>
          <a:xfrm>
            <a:off x="11296610" y="6217622"/>
            <a:ext cx="731700" cy="524700"/>
          </a:xfrm>
          <a:prstGeom prst="rect">
            <a:avLst/>
          </a:prstGeom>
        </p:spPr>
        <p:txBody>
          <a:bodyPr spcFirstLastPara="1" wrap="square" lIns="121875" tIns="121875" rIns="121875" bIns="1218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31"/>
        <p:cNvGrpSpPr/>
        <p:nvPr/>
      </p:nvGrpSpPr>
      <p:grpSpPr>
        <a:xfrm>
          <a:off x="0" y="0"/>
          <a:ext cx="0" cy="0"/>
          <a:chOff x="0" y="0"/>
          <a:chExt cx="0" cy="0"/>
        </a:xfrm>
      </p:grpSpPr>
      <p:sp>
        <p:nvSpPr>
          <p:cNvPr id="1232" name="Google Shape;1232;p147"/>
          <p:cNvSpPr txBox="1">
            <a:spLocks noGrp="1"/>
          </p:cNvSpPr>
          <p:nvPr>
            <p:ph type="title"/>
          </p:nvPr>
        </p:nvSpPr>
        <p:spPr>
          <a:xfrm>
            <a:off x="415600" y="593367"/>
            <a:ext cx="11360700" cy="763500"/>
          </a:xfrm>
          <a:prstGeom prst="rect">
            <a:avLst/>
          </a:prstGeom>
        </p:spPr>
        <p:txBody>
          <a:bodyPr spcFirstLastPara="1" wrap="square" lIns="121875" tIns="121875" rIns="121875" bIns="121875" anchor="t" anchorCtr="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233" name="Google Shape;1233;p147"/>
          <p:cNvSpPr txBox="1">
            <a:spLocks noGrp="1"/>
          </p:cNvSpPr>
          <p:nvPr>
            <p:ph type="body" idx="1"/>
          </p:nvPr>
        </p:nvSpPr>
        <p:spPr>
          <a:xfrm>
            <a:off x="415600" y="1536633"/>
            <a:ext cx="5333100" cy="4555200"/>
          </a:xfrm>
          <a:prstGeom prst="rect">
            <a:avLst/>
          </a:prstGeom>
        </p:spPr>
        <p:txBody>
          <a:bodyPr spcFirstLastPara="1" wrap="square" lIns="121875" tIns="121875" rIns="121875" bIns="121875" anchor="t" anchorCtr="0">
            <a:noAutofit/>
          </a:bodyPr>
          <a:lstStyle>
            <a:lvl1pPr marL="457200" lvl="0" indent="-349250" rtl="0">
              <a:spcBef>
                <a:spcPts val="0"/>
              </a:spcBef>
              <a:spcAft>
                <a:spcPts val="0"/>
              </a:spcAft>
              <a:buSzPts val="1900"/>
              <a:buChar char="●"/>
              <a:defRPr sz="19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234" name="Google Shape;1234;p147"/>
          <p:cNvSpPr txBox="1">
            <a:spLocks noGrp="1"/>
          </p:cNvSpPr>
          <p:nvPr>
            <p:ph type="body" idx="2"/>
          </p:nvPr>
        </p:nvSpPr>
        <p:spPr>
          <a:xfrm>
            <a:off x="6443200" y="1536633"/>
            <a:ext cx="5333100" cy="4555200"/>
          </a:xfrm>
          <a:prstGeom prst="rect">
            <a:avLst/>
          </a:prstGeom>
        </p:spPr>
        <p:txBody>
          <a:bodyPr spcFirstLastPara="1" wrap="square" lIns="121875" tIns="121875" rIns="121875" bIns="121875" anchor="t" anchorCtr="0">
            <a:noAutofit/>
          </a:bodyPr>
          <a:lstStyle>
            <a:lvl1pPr marL="457200" lvl="0" indent="-349250" rtl="0">
              <a:spcBef>
                <a:spcPts val="0"/>
              </a:spcBef>
              <a:spcAft>
                <a:spcPts val="0"/>
              </a:spcAft>
              <a:buSzPts val="1900"/>
              <a:buChar char="●"/>
              <a:defRPr sz="19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235" name="Google Shape;1235;p147"/>
          <p:cNvSpPr txBox="1">
            <a:spLocks noGrp="1"/>
          </p:cNvSpPr>
          <p:nvPr>
            <p:ph type="sldNum" idx="12"/>
          </p:nvPr>
        </p:nvSpPr>
        <p:spPr>
          <a:xfrm>
            <a:off x="11296610" y="6217622"/>
            <a:ext cx="731700" cy="524700"/>
          </a:xfrm>
          <a:prstGeom prst="rect">
            <a:avLst/>
          </a:prstGeom>
        </p:spPr>
        <p:txBody>
          <a:bodyPr spcFirstLastPara="1" wrap="square" lIns="121875" tIns="121875" rIns="121875" bIns="1218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36"/>
        <p:cNvGrpSpPr/>
        <p:nvPr/>
      </p:nvGrpSpPr>
      <p:grpSpPr>
        <a:xfrm>
          <a:off x="0" y="0"/>
          <a:ext cx="0" cy="0"/>
          <a:chOff x="0" y="0"/>
          <a:chExt cx="0" cy="0"/>
        </a:xfrm>
      </p:grpSpPr>
      <p:sp>
        <p:nvSpPr>
          <p:cNvPr id="1237" name="Google Shape;1237;p148"/>
          <p:cNvSpPr txBox="1">
            <a:spLocks noGrp="1"/>
          </p:cNvSpPr>
          <p:nvPr>
            <p:ph type="title"/>
          </p:nvPr>
        </p:nvSpPr>
        <p:spPr>
          <a:xfrm>
            <a:off x="415600" y="593367"/>
            <a:ext cx="11360700" cy="763500"/>
          </a:xfrm>
          <a:prstGeom prst="rect">
            <a:avLst/>
          </a:prstGeom>
        </p:spPr>
        <p:txBody>
          <a:bodyPr spcFirstLastPara="1" wrap="square" lIns="121875" tIns="121875" rIns="121875" bIns="121875" anchor="t" anchorCtr="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238" name="Google Shape;1238;p148"/>
          <p:cNvSpPr txBox="1">
            <a:spLocks noGrp="1"/>
          </p:cNvSpPr>
          <p:nvPr>
            <p:ph type="sldNum" idx="12"/>
          </p:nvPr>
        </p:nvSpPr>
        <p:spPr>
          <a:xfrm>
            <a:off x="11296610" y="6217622"/>
            <a:ext cx="731700" cy="524700"/>
          </a:xfrm>
          <a:prstGeom prst="rect">
            <a:avLst/>
          </a:prstGeom>
        </p:spPr>
        <p:txBody>
          <a:bodyPr spcFirstLastPara="1" wrap="square" lIns="121875" tIns="121875" rIns="121875" bIns="1218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39"/>
        <p:cNvGrpSpPr/>
        <p:nvPr/>
      </p:nvGrpSpPr>
      <p:grpSpPr>
        <a:xfrm>
          <a:off x="0" y="0"/>
          <a:ext cx="0" cy="0"/>
          <a:chOff x="0" y="0"/>
          <a:chExt cx="0" cy="0"/>
        </a:xfrm>
      </p:grpSpPr>
      <p:sp>
        <p:nvSpPr>
          <p:cNvPr id="1240" name="Google Shape;1240;p149"/>
          <p:cNvSpPr txBox="1">
            <a:spLocks noGrp="1"/>
          </p:cNvSpPr>
          <p:nvPr>
            <p:ph type="title"/>
          </p:nvPr>
        </p:nvSpPr>
        <p:spPr>
          <a:xfrm>
            <a:off x="415600" y="740800"/>
            <a:ext cx="3744000" cy="1007700"/>
          </a:xfrm>
          <a:prstGeom prst="rect">
            <a:avLst/>
          </a:prstGeom>
        </p:spPr>
        <p:txBody>
          <a:bodyPr spcFirstLastPara="1" wrap="square" lIns="121875" tIns="121875" rIns="121875" bIns="121875" anchor="b" anchorCtr="0">
            <a:no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sp>
        <p:nvSpPr>
          <p:cNvPr id="1241" name="Google Shape;1241;p149"/>
          <p:cNvSpPr txBox="1">
            <a:spLocks noGrp="1"/>
          </p:cNvSpPr>
          <p:nvPr>
            <p:ph type="body" idx="1"/>
          </p:nvPr>
        </p:nvSpPr>
        <p:spPr>
          <a:xfrm>
            <a:off x="415600" y="1852800"/>
            <a:ext cx="3744000" cy="4239300"/>
          </a:xfrm>
          <a:prstGeom prst="rect">
            <a:avLst/>
          </a:prstGeom>
        </p:spPr>
        <p:txBody>
          <a:bodyPr spcFirstLastPara="1" wrap="square" lIns="121875" tIns="121875" rIns="121875" bIns="121875"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242" name="Google Shape;1242;p149"/>
          <p:cNvSpPr txBox="1">
            <a:spLocks noGrp="1"/>
          </p:cNvSpPr>
          <p:nvPr>
            <p:ph type="sldNum" idx="12"/>
          </p:nvPr>
        </p:nvSpPr>
        <p:spPr>
          <a:xfrm>
            <a:off x="11296610" y="6217622"/>
            <a:ext cx="731700" cy="524700"/>
          </a:xfrm>
          <a:prstGeom prst="rect">
            <a:avLst/>
          </a:prstGeom>
        </p:spPr>
        <p:txBody>
          <a:bodyPr spcFirstLastPara="1" wrap="square" lIns="121875" tIns="121875" rIns="121875" bIns="1218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43"/>
        <p:cNvGrpSpPr/>
        <p:nvPr/>
      </p:nvGrpSpPr>
      <p:grpSpPr>
        <a:xfrm>
          <a:off x="0" y="0"/>
          <a:ext cx="0" cy="0"/>
          <a:chOff x="0" y="0"/>
          <a:chExt cx="0" cy="0"/>
        </a:xfrm>
      </p:grpSpPr>
      <p:sp>
        <p:nvSpPr>
          <p:cNvPr id="1244" name="Google Shape;1244;p150"/>
          <p:cNvSpPr txBox="1">
            <a:spLocks noGrp="1"/>
          </p:cNvSpPr>
          <p:nvPr>
            <p:ph type="title"/>
          </p:nvPr>
        </p:nvSpPr>
        <p:spPr>
          <a:xfrm>
            <a:off x="653667" y="600200"/>
            <a:ext cx="8490300" cy="5454300"/>
          </a:xfrm>
          <a:prstGeom prst="rect">
            <a:avLst/>
          </a:prstGeom>
        </p:spPr>
        <p:txBody>
          <a:bodyPr spcFirstLastPara="1" wrap="square" lIns="121875" tIns="121875" rIns="121875" bIns="121875" anchor="ctr" anchorCtr="0">
            <a:no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a:endParaRPr/>
          </a:p>
        </p:txBody>
      </p:sp>
      <p:sp>
        <p:nvSpPr>
          <p:cNvPr id="1245" name="Google Shape;1245;p150"/>
          <p:cNvSpPr txBox="1">
            <a:spLocks noGrp="1"/>
          </p:cNvSpPr>
          <p:nvPr>
            <p:ph type="sldNum" idx="12"/>
          </p:nvPr>
        </p:nvSpPr>
        <p:spPr>
          <a:xfrm>
            <a:off x="11296610" y="6217622"/>
            <a:ext cx="731700" cy="524700"/>
          </a:xfrm>
          <a:prstGeom prst="rect">
            <a:avLst/>
          </a:prstGeom>
        </p:spPr>
        <p:txBody>
          <a:bodyPr spcFirstLastPara="1" wrap="square" lIns="121875" tIns="121875" rIns="121875" bIns="1218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46"/>
        <p:cNvGrpSpPr/>
        <p:nvPr/>
      </p:nvGrpSpPr>
      <p:grpSpPr>
        <a:xfrm>
          <a:off x="0" y="0"/>
          <a:ext cx="0" cy="0"/>
          <a:chOff x="0" y="0"/>
          <a:chExt cx="0" cy="0"/>
        </a:xfrm>
      </p:grpSpPr>
      <p:sp>
        <p:nvSpPr>
          <p:cNvPr id="1247" name="Google Shape;1247;p151"/>
          <p:cNvSpPr/>
          <p:nvPr/>
        </p:nvSpPr>
        <p:spPr>
          <a:xfrm>
            <a:off x="6096000" y="-167"/>
            <a:ext cx="6096000" cy="6858000"/>
          </a:xfrm>
          <a:prstGeom prst="rect">
            <a:avLst/>
          </a:prstGeom>
          <a:solidFill>
            <a:schemeClr val="lt2"/>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248" name="Google Shape;1248;p151"/>
          <p:cNvSpPr txBox="1">
            <a:spLocks noGrp="1"/>
          </p:cNvSpPr>
          <p:nvPr>
            <p:ph type="title"/>
          </p:nvPr>
        </p:nvSpPr>
        <p:spPr>
          <a:xfrm>
            <a:off x="354000" y="1644233"/>
            <a:ext cx="5393400" cy="1976400"/>
          </a:xfrm>
          <a:prstGeom prst="rect">
            <a:avLst/>
          </a:prstGeom>
        </p:spPr>
        <p:txBody>
          <a:bodyPr spcFirstLastPara="1" wrap="square" lIns="121875" tIns="121875" rIns="121875" bIns="121875" anchor="b" anchorCtr="0">
            <a:noAutofit/>
          </a:bodyPr>
          <a:lstStyle>
            <a:lvl1pPr lvl="0" algn="ctr" rtl="0">
              <a:spcBef>
                <a:spcPts val="0"/>
              </a:spcBef>
              <a:spcAft>
                <a:spcPts val="0"/>
              </a:spcAft>
              <a:buSzPts val="5600"/>
              <a:buNone/>
              <a:defRPr sz="5600"/>
            </a:lvl1pPr>
            <a:lvl2pPr lvl="1" algn="ctr" rtl="0">
              <a:spcBef>
                <a:spcPts val="0"/>
              </a:spcBef>
              <a:spcAft>
                <a:spcPts val="0"/>
              </a:spcAft>
              <a:buSzPts val="5600"/>
              <a:buNone/>
              <a:defRPr sz="5600"/>
            </a:lvl2pPr>
            <a:lvl3pPr lvl="2" algn="ctr" rtl="0">
              <a:spcBef>
                <a:spcPts val="0"/>
              </a:spcBef>
              <a:spcAft>
                <a:spcPts val="0"/>
              </a:spcAft>
              <a:buSzPts val="5600"/>
              <a:buNone/>
              <a:defRPr sz="5600"/>
            </a:lvl3pPr>
            <a:lvl4pPr lvl="3" algn="ctr" rtl="0">
              <a:spcBef>
                <a:spcPts val="0"/>
              </a:spcBef>
              <a:spcAft>
                <a:spcPts val="0"/>
              </a:spcAft>
              <a:buSzPts val="5600"/>
              <a:buNone/>
              <a:defRPr sz="5600"/>
            </a:lvl4pPr>
            <a:lvl5pPr lvl="4" algn="ctr" rtl="0">
              <a:spcBef>
                <a:spcPts val="0"/>
              </a:spcBef>
              <a:spcAft>
                <a:spcPts val="0"/>
              </a:spcAft>
              <a:buSzPts val="5600"/>
              <a:buNone/>
              <a:defRPr sz="5600"/>
            </a:lvl5pPr>
            <a:lvl6pPr lvl="5" algn="ctr" rtl="0">
              <a:spcBef>
                <a:spcPts val="0"/>
              </a:spcBef>
              <a:spcAft>
                <a:spcPts val="0"/>
              </a:spcAft>
              <a:buSzPts val="5600"/>
              <a:buNone/>
              <a:defRPr sz="5600"/>
            </a:lvl6pPr>
            <a:lvl7pPr lvl="6" algn="ctr" rtl="0">
              <a:spcBef>
                <a:spcPts val="0"/>
              </a:spcBef>
              <a:spcAft>
                <a:spcPts val="0"/>
              </a:spcAft>
              <a:buSzPts val="5600"/>
              <a:buNone/>
              <a:defRPr sz="5600"/>
            </a:lvl7pPr>
            <a:lvl8pPr lvl="7" algn="ctr" rtl="0">
              <a:spcBef>
                <a:spcPts val="0"/>
              </a:spcBef>
              <a:spcAft>
                <a:spcPts val="0"/>
              </a:spcAft>
              <a:buSzPts val="5600"/>
              <a:buNone/>
              <a:defRPr sz="5600"/>
            </a:lvl8pPr>
            <a:lvl9pPr lvl="8" algn="ctr" rtl="0">
              <a:spcBef>
                <a:spcPts val="0"/>
              </a:spcBef>
              <a:spcAft>
                <a:spcPts val="0"/>
              </a:spcAft>
              <a:buSzPts val="5600"/>
              <a:buNone/>
              <a:defRPr sz="5600"/>
            </a:lvl9pPr>
          </a:lstStyle>
          <a:p>
            <a:endParaRPr/>
          </a:p>
        </p:txBody>
      </p:sp>
      <p:sp>
        <p:nvSpPr>
          <p:cNvPr id="1249" name="Google Shape;1249;p151"/>
          <p:cNvSpPr txBox="1">
            <a:spLocks noGrp="1"/>
          </p:cNvSpPr>
          <p:nvPr>
            <p:ph type="subTitle" idx="1"/>
          </p:nvPr>
        </p:nvSpPr>
        <p:spPr>
          <a:xfrm>
            <a:off x="354000" y="3737433"/>
            <a:ext cx="5393400" cy="1646700"/>
          </a:xfrm>
          <a:prstGeom prst="rect">
            <a:avLst/>
          </a:prstGeom>
        </p:spPr>
        <p:txBody>
          <a:bodyPr spcFirstLastPara="1" wrap="square" lIns="121875" tIns="121875" rIns="121875" bIns="12187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50" name="Google Shape;1250;p151"/>
          <p:cNvSpPr txBox="1">
            <a:spLocks noGrp="1"/>
          </p:cNvSpPr>
          <p:nvPr>
            <p:ph type="body" idx="2"/>
          </p:nvPr>
        </p:nvSpPr>
        <p:spPr>
          <a:xfrm>
            <a:off x="6586000" y="965433"/>
            <a:ext cx="5115900" cy="4926900"/>
          </a:xfrm>
          <a:prstGeom prst="rect">
            <a:avLst/>
          </a:prstGeom>
        </p:spPr>
        <p:txBody>
          <a:bodyPr spcFirstLastPara="1" wrap="square" lIns="121875" tIns="121875" rIns="121875" bIns="121875" anchor="ctr" anchorCtr="0">
            <a:noAutofit/>
          </a:bodyPr>
          <a:lstStyle>
            <a:lvl1pPr marL="457200" lvl="0" indent="-381000" rtl="0">
              <a:spcBef>
                <a:spcPts val="0"/>
              </a:spcBef>
              <a:spcAft>
                <a:spcPts val="0"/>
              </a:spcAft>
              <a:buSzPts val="24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1251" name="Google Shape;1251;p151"/>
          <p:cNvSpPr txBox="1">
            <a:spLocks noGrp="1"/>
          </p:cNvSpPr>
          <p:nvPr>
            <p:ph type="sldNum" idx="12"/>
          </p:nvPr>
        </p:nvSpPr>
        <p:spPr>
          <a:xfrm>
            <a:off x="11296610" y="6217622"/>
            <a:ext cx="731700" cy="524700"/>
          </a:xfrm>
          <a:prstGeom prst="rect">
            <a:avLst/>
          </a:prstGeom>
        </p:spPr>
        <p:txBody>
          <a:bodyPr spcFirstLastPara="1" wrap="square" lIns="121875" tIns="121875" rIns="121875" bIns="1218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52"/>
        <p:cNvGrpSpPr/>
        <p:nvPr/>
      </p:nvGrpSpPr>
      <p:grpSpPr>
        <a:xfrm>
          <a:off x="0" y="0"/>
          <a:ext cx="0" cy="0"/>
          <a:chOff x="0" y="0"/>
          <a:chExt cx="0" cy="0"/>
        </a:xfrm>
      </p:grpSpPr>
      <p:sp>
        <p:nvSpPr>
          <p:cNvPr id="1253" name="Google Shape;1253;p152"/>
          <p:cNvSpPr txBox="1">
            <a:spLocks noGrp="1"/>
          </p:cNvSpPr>
          <p:nvPr>
            <p:ph type="body" idx="1"/>
          </p:nvPr>
        </p:nvSpPr>
        <p:spPr>
          <a:xfrm>
            <a:off x="415600" y="5640767"/>
            <a:ext cx="7998600" cy="806700"/>
          </a:xfrm>
          <a:prstGeom prst="rect">
            <a:avLst/>
          </a:prstGeom>
        </p:spPr>
        <p:txBody>
          <a:bodyPr spcFirstLastPara="1" wrap="square" lIns="121875" tIns="121875" rIns="121875" bIns="121875" anchor="ctr" anchorCtr="0">
            <a:noAutofit/>
          </a:bodyPr>
          <a:lstStyle>
            <a:lvl1pPr marL="457200" lvl="0" indent="-228600" rtl="0">
              <a:lnSpc>
                <a:spcPct val="100000"/>
              </a:lnSpc>
              <a:spcBef>
                <a:spcPts val="0"/>
              </a:spcBef>
              <a:spcAft>
                <a:spcPts val="0"/>
              </a:spcAft>
              <a:buSzPts val="2400"/>
              <a:buNone/>
              <a:defRPr/>
            </a:lvl1pPr>
          </a:lstStyle>
          <a:p>
            <a:endParaRPr/>
          </a:p>
        </p:txBody>
      </p:sp>
      <p:sp>
        <p:nvSpPr>
          <p:cNvPr id="1254" name="Google Shape;1254;p152"/>
          <p:cNvSpPr txBox="1">
            <a:spLocks noGrp="1"/>
          </p:cNvSpPr>
          <p:nvPr>
            <p:ph type="sldNum" idx="12"/>
          </p:nvPr>
        </p:nvSpPr>
        <p:spPr>
          <a:xfrm>
            <a:off x="11296610" y="6217622"/>
            <a:ext cx="731700" cy="524700"/>
          </a:xfrm>
          <a:prstGeom prst="rect">
            <a:avLst/>
          </a:prstGeom>
        </p:spPr>
        <p:txBody>
          <a:bodyPr spcFirstLastPara="1" wrap="square" lIns="121875" tIns="121875" rIns="121875" bIns="1218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55"/>
        <p:cNvGrpSpPr/>
        <p:nvPr/>
      </p:nvGrpSpPr>
      <p:grpSpPr>
        <a:xfrm>
          <a:off x="0" y="0"/>
          <a:ext cx="0" cy="0"/>
          <a:chOff x="0" y="0"/>
          <a:chExt cx="0" cy="0"/>
        </a:xfrm>
      </p:grpSpPr>
      <p:sp>
        <p:nvSpPr>
          <p:cNvPr id="1256" name="Google Shape;1256;p153"/>
          <p:cNvSpPr txBox="1">
            <a:spLocks noGrp="1"/>
          </p:cNvSpPr>
          <p:nvPr>
            <p:ph type="title" hasCustomPrompt="1"/>
          </p:nvPr>
        </p:nvSpPr>
        <p:spPr>
          <a:xfrm>
            <a:off x="415600" y="1474833"/>
            <a:ext cx="11360700" cy="2618100"/>
          </a:xfrm>
          <a:prstGeom prst="rect">
            <a:avLst/>
          </a:prstGeom>
        </p:spPr>
        <p:txBody>
          <a:bodyPr spcFirstLastPara="1" wrap="square" lIns="121875" tIns="121875" rIns="121875" bIns="121875" anchor="b" anchorCtr="0">
            <a:noAutofit/>
          </a:bodyPr>
          <a:lstStyle>
            <a:lvl1pPr lvl="0" algn="ctr" rtl="0">
              <a:spcBef>
                <a:spcPts val="0"/>
              </a:spcBef>
              <a:spcAft>
                <a:spcPts val="0"/>
              </a:spcAft>
              <a:buSzPts val="16000"/>
              <a:buNone/>
              <a:defRPr sz="16000"/>
            </a:lvl1pPr>
            <a:lvl2pPr lvl="1" algn="ctr" rtl="0">
              <a:spcBef>
                <a:spcPts val="0"/>
              </a:spcBef>
              <a:spcAft>
                <a:spcPts val="0"/>
              </a:spcAft>
              <a:buSzPts val="16000"/>
              <a:buNone/>
              <a:defRPr sz="16000"/>
            </a:lvl2pPr>
            <a:lvl3pPr lvl="2" algn="ctr" rtl="0">
              <a:spcBef>
                <a:spcPts val="0"/>
              </a:spcBef>
              <a:spcAft>
                <a:spcPts val="0"/>
              </a:spcAft>
              <a:buSzPts val="16000"/>
              <a:buNone/>
              <a:defRPr sz="16000"/>
            </a:lvl3pPr>
            <a:lvl4pPr lvl="3" algn="ctr" rtl="0">
              <a:spcBef>
                <a:spcPts val="0"/>
              </a:spcBef>
              <a:spcAft>
                <a:spcPts val="0"/>
              </a:spcAft>
              <a:buSzPts val="16000"/>
              <a:buNone/>
              <a:defRPr sz="16000"/>
            </a:lvl4pPr>
            <a:lvl5pPr lvl="4" algn="ctr" rtl="0">
              <a:spcBef>
                <a:spcPts val="0"/>
              </a:spcBef>
              <a:spcAft>
                <a:spcPts val="0"/>
              </a:spcAft>
              <a:buSzPts val="16000"/>
              <a:buNone/>
              <a:defRPr sz="16000"/>
            </a:lvl5pPr>
            <a:lvl6pPr lvl="5" algn="ctr" rtl="0">
              <a:spcBef>
                <a:spcPts val="0"/>
              </a:spcBef>
              <a:spcAft>
                <a:spcPts val="0"/>
              </a:spcAft>
              <a:buSzPts val="16000"/>
              <a:buNone/>
              <a:defRPr sz="16000"/>
            </a:lvl6pPr>
            <a:lvl7pPr lvl="6" algn="ctr" rtl="0">
              <a:spcBef>
                <a:spcPts val="0"/>
              </a:spcBef>
              <a:spcAft>
                <a:spcPts val="0"/>
              </a:spcAft>
              <a:buSzPts val="16000"/>
              <a:buNone/>
              <a:defRPr sz="16000"/>
            </a:lvl7pPr>
            <a:lvl8pPr lvl="7" algn="ctr" rtl="0">
              <a:spcBef>
                <a:spcPts val="0"/>
              </a:spcBef>
              <a:spcAft>
                <a:spcPts val="0"/>
              </a:spcAft>
              <a:buSzPts val="16000"/>
              <a:buNone/>
              <a:defRPr sz="16000"/>
            </a:lvl8pPr>
            <a:lvl9pPr lvl="8" algn="ctr" rtl="0">
              <a:spcBef>
                <a:spcPts val="0"/>
              </a:spcBef>
              <a:spcAft>
                <a:spcPts val="0"/>
              </a:spcAft>
              <a:buSzPts val="16000"/>
              <a:buNone/>
              <a:defRPr sz="16000"/>
            </a:lvl9pPr>
          </a:lstStyle>
          <a:p>
            <a:r>
              <a:t>xx%</a:t>
            </a:r>
          </a:p>
        </p:txBody>
      </p:sp>
      <p:sp>
        <p:nvSpPr>
          <p:cNvPr id="1257" name="Google Shape;1257;p153"/>
          <p:cNvSpPr txBox="1">
            <a:spLocks noGrp="1"/>
          </p:cNvSpPr>
          <p:nvPr>
            <p:ph type="body" idx="1"/>
          </p:nvPr>
        </p:nvSpPr>
        <p:spPr>
          <a:xfrm>
            <a:off x="415600" y="4202967"/>
            <a:ext cx="11360700" cy="1734300"/>
          </a:xfrm>
          <a:prstGeom prst="rect">
            <a:avLst/>
          </a:prstGeom>
        </p:spPr>
        <p:txBody>
          <a:bodyPr spcFirstLastPara="1" wrap="square" lIns="121875" tIns="121875" rIns="121875" bIns="121875" anchor="t" anchorCtr="0">
            <a:noAutofit/>
          </a:bodyPr>
          <a:lstStyle>
            <a:lvl1pPr marL="457200" lvl="0" indent="-381000" algn="ctr" rtl="0">
              <a:spcBef>
                <a:spcPts val="0"/>
              </a:spcBef>
              <a:spcAft>
                <a:spcPts val="0"/>
              </a:spcAft>
              <a:buSzPts val="2400"/>
              <a:buChar char="●"/>
              <a:defRPr/>
            </a:lvl1pPr>
            <a:lvl2pPr marL="914400" lvl="1" indent="-349250" algn="ctr" rtl="0">
              <a:spcBef>
                <a:spcPts val="2100"/>
              </a:spcBef>
              <a:spcAft>
                <a:spcPts val="0"/>
              </a:spcAft>
              <a:buSzPts val="1900"/>
              <a:buChar char="○"/>
              <a:defRPr/>
            </a:lvl2pPr>
            <a:lvl3pPr marL="1371600" lvl="2" indent="-349250" algn="ctr" rtl="0">
              <a:spcBef>
                <a:spcPts val="2100"/>
              </a:spcBef>
              <a:spcAft>
                <a:spcPts val="0"/>
              </a:spcAft>
              <a:buSzPts val="1900"/>
              <a:buChar char="■"/>
              <a:defRPr/>
            </a:lvl3pPr>
            <a:lvl4pPr marL="1828800" lvl="3" indent="-349250" algn="ctr" rtl="0">
              <a:spcBef>
                <a:spcPts val="2100"/>
              </a:spcBef>
              <a:spcAft>
                <a:spcPts val="0"/>
              </a:spcAft>
              <a:buSzPts val="1900"/>
              <a:buChar char="●"/>
              <a:defRPr/>
            </a:lvl4pPr>
            <a:lvl5pPr marL="2286000" lvl="4" indent="-349250" algn="ctr" rtl="0">
              <a:spcBef>
                <a:spcPts val="2100"/>
              </a:spcBef>
              <a:spcAft>
                <a:spcPts val="0"/>
              </a:spcAft>
              <a:buSzPts val="1900"/>
              <a:buChar char="○"/>
              <a:defRPr/>
            </a:lvl5pPr>
            <a:lvl6pPr marL="2743200" lvl="5" indent="-349250" algn="ctr" rtl="0">
              <a:spcBef>
                <a:spcPts val="2100"/>
              </a:spcBef>
              <a:spcAft>
                <a:spcPts val="0"/>
              </a:spcAft>
              <a:buSzPts val="1900"/>
              <a:buChar char="■"/>
              <a:defRPr/>
            </a:lvl6pPr>
            <a:lvl7pPr marL="3200400" lvl="6" indent="-349250" algn="ctr" rtl="0">
              <a:spcBef>
                <a:spcPts val="2100"/>
              </a:spcBef>
              <a:spcAft>
                <a:spcPts val="0"/>
              </a:spcAft>
              <a:buSzPts val="1900"/>
              <a:buChar char="●"/>
              <a:defRPr/>
            </a:lvl7pPr>
            <a:lvl8pPr marL="3657600" lvl="7" indent="-349250" algn="ctr" rtl="0">
              <a:spcBef>
                <a:spcPts val="2100"/>
              </a:spcBef>
              <a:spcAft>
                <a:spcPts val="0"/>
              </a:spcAft>
              <a:buSzPts val="1900"/>
              <a:buChar char="○"/>
              <a:defRPr/>
            </a:lvl8pPr>
            <a:lvl9pPr marL="4114800" lvl="8" indent="-349250" algn="ctr" rtl="0">
              <a:spcBef>
                <a:spcPts val="2100"/>
              </a:spcBef>
              <a:spcAft>
                <a:spcPts val="2100"/>
              </a:spcAft>
              <a:buSzPts val="1900"/>
              <a:buChar char="■"/>
              <a:defRPr/>
            </a:lvl9pPr>
          </a:lstStyle>
          <a:p>
            <a:endParaRPr/>
          </a:p>
        </p:txBody>
      </p:sp>
      <p:sp>
        <p:nvSpPr>
          <p:cNvPr id="1258" name="Google Shape;1258;p153"/>
          <p:cNvSpPr txBox="1">
            <a:spLocks noGrp="1"/>
          </p:cNvSpPr>
          <p:nvPr>
            <p:ph type="sldNum" idx="12"/>
          </p:nvPr>
        </p:nvSpPr>
        <p:spPr>
          <a:xfrm>
            <a:off x="11296610" y="6217622"/>
            <a:ext cx="731700" cy="524700"/>
          </a:xfrm>
          <a:prstGeom prst="rect">
            <a:avLst/>
          </a:prstGeom>
        </p:spPr>
        <p:txBody>
          <a:bodyPr spcFirstLastPara="1" wrap="square" lIns="121875" tIns="121875" rIns="121875" bIns="1218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eme 2 divider D2">
  <p:cSld name="CUSTOM_8">
    <p:bg>
      <p:bgPr>
        <a:solidFill>
          <a:schemeClr val="lt1"/>
        </a:solidFill>
        <a:effectLst/>
      </p:bgPr>
    </p:bg>
    <p:spTree>
      <p:nvGrpSpPr>
        <p:cNvPr id="1" name="Shape 150"/>
        <p:cNvGrpSpPr/>
        <p:nvPr/>
      </p:nvGrpSpPr>
      <p:grpSpPr>
        <a:xfrm>
          <a:off x="0" y="0"/>
          <a:ext cx="0" cy="0"/>
          <a:chOff x="0" y="0"/>
          <a:chExt cx="0" cy="0"/>
        </a:xfrm>
      </p:grpSpPr>
      <p:sp>
        <p:nvSpPr>
          <p:cNvPr id="151" name="Google Shape;151;p16"/>
          <p:cNvSpPr/>
          <p:nvPr/>
        </p:nvSpPr>
        <p:spPr>
          <a:xfrm>
            <a:off x="-50" y="0"/>
            <a:ext cx="933000" cy="6858000"/>
          </a:xfrm>
          <a:prstGeom prst="rect">
            <a:avLst/>
          </a:prstGeom>
          <a:solidFill>
            <a:srgbClr val="E0E0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pic>
        <p:nvPicPr>
          <p:cNvPr id="152" name="Google Shape;152;p16"/>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153" name="Google Shape;153;p16"/>
          <p:cNvSpPr txBox="1">
            <a:spLocks noGrp="1"/>
          </p:cNvSpPr>
          <p:nvPr>
            <p:ph type="title"/>
          </p:nvPr>
        </p:nvSpPr>
        <p:spPr>
          <a:xfrm>
            <a:off x="2076025" y="1883250"/>
            <a:ext cx="7992000" cy="3071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5400">
                <a:solidFill>
                  <a:schemeClr val="accent1"/>
                </a:solidFill>
              </a:defRPr>
            </a:lvl1pPr>
            <a:lvl2pPr lvl="1" rtl="0">
              <a:lnSpc>
                <a:spcPct val="100000"/>
              </a:lnSpc>
              <a:spcBef>
                <a:spcPts val="0"/>
              </a:spcBef>
              <a:spcAft>
                <a:spcPts val="0"/>
              </a:spcAft>
              <a:buNone/>
              <a:defRPr sz="5400">
                <a:solidFill>
                  <a:schemeClr val="accent1"/>
                </a:solidFill>
              </a:defRPr>
            </a:lvl2pPr>
            <a:lvl3pPr lvl="2" rtl="0">
              <a:lnSpc>
                <a:spcPct val="100000"/>
              </a:lnSpc>
              <a:spcBef>
                <a:spcPts val="0"/>
              </a:spcBef>
              <a:spcAft>
                <a:spcPts val="0"/>
              </a:spcAft>
              <a:buNone/>
              <a:defRPr sz="5400">
                <a:solidFill>
                  <a:schemeClr val="accent1"/>
                </a:solidFill>
              </a:defRPr>
            </a:lvl3pPr>
            <a:lvl4pPr lvl="3" rtl="0">
              <a:lnSpc>
                <a:spcPct val="100000"/>
              </a:lnSpc>
              <a:spcBef>
                <a:spcPts val="0"/>
              </a:spcBef>
              <a:spcAft>
                <a:spcPts val="0"/>
              </a:spcAft>
              <a:buNone/>
              <a:defRPr sz="5400">
                <a:solidFill>
                  <a:schemeClr val="accent1"/>
                </a:solidFill>
              </a:defRPr>
            </a:lvl4pPr>
            <a:lvl5pPr lvl="4" rtl="0">
              <a:lnSpc>
                <a:spcPct val="100000"/>
              </a:lnSpc>
              <a:spcBef>
                <a:spcPts val="0"/>
              </a:spcBef>
              <a:spcAft>
                <a:spcPts val="0"/>
              </a:spcAft>
              <a:buNone/>
              <a:defRPr sz="5400">
                <a:solidFill>
                  <a:schemeClr val="accent1"/>
                </a:solidFill>
              </a:defRPr>
            </a:lvl5pPr>
            <a:lvl6pPr lvl="5" rtl="0">
              <a:lnSpc>
                <a:spcPct val="100000"/>
              </a:lnSpc>
              <a:spcBef>
                <a:spcPts val="0"/>
              </a:spcBef>
              <a:spcAft>
                <a:spcPts val="0"/>
              </a:spcAft>
              <a:buNone/>
              <a:defRPr sz="5400">
                <a:solidFill>
                  <a:schemeClr val="accent1"/>
                </a:solidFill>
              </a:defRPr>
            </a:lvl6pPr>
            <a:lvl7pPr lvl="6" rtl="0">
              <a:lnSpc>
                <a:spcPct val="100000"/>
              </a:lnSpc>
              <a:spcBef>
                <a:spcPts val="0"/>
              </a:spcBef>
              <a:spcAft>
                <a:spcPts val="0"/>
              </a:spcAft>
              <a:buNone/>
              <a:defRPr sz="5400">
                <a:solidFill>
                  <a:schemeClr val="accent1"/>
                </a:solidFill>
              </a:defRPr>
            </a:lvl7pPr>
            <a:lvl8pPr lvl="7" rtl="0">
              <a:lnSpc>
                <a:spcPct val="100000"/>
              </a:lnSpc>
              <a:spcBef>
                <a:spcPts val="0"/>
              </a:spcBef>
              <a:spcAft>
                <a:spcPts val="0"/>
              </a:spcAft>
              <a:buNone/>
              <a:defRPr sz="5400">
                <a:solidFill>
                  <a:schemeClr val="accent1"/>
                </a:solidFill>
              </a:defRPr>
            </a:lvl8pPr>
            <a:lvl9pPr lvl="8" rtl="0">
              <a:lnSpc>
                <a:spcPct val="100000"/>
              </a:lnSpc>
              <a:spcBef>
                <a:spcPts val="0"/>
              </a:spcBef>
              <a:spcAft>
                <a:spcPts val="0"/>
              </a:spcAft>
              <a:buNone/>
              <a:defRPr sz="5400">
                <a:solidFill>
                  <a:schemeClr val="accent1"/>
                </a:solidFill>
              </a:defRPr>
            </a:lvl9pPr>
          </a:lstStyle>
          <a:p>
            <a:endParaRPr/>
          </a:p>
        </p:txBody>
      </p:sp>
      <p:sp>
        <p:nvSpPr>
          <p:cNvPr id="154" name="Google Shape;154;p16"/>
          <p:cNvSpPr txBox="1">
            <a:spLocks noGrp="1"/>
          </p:cNvSpPr>
          <p:nvPr>
            <p:ph type="subTitle" idx="1"/>
          </p:nvPr>
        </p:nvSpPr>
        <p:spPr>
          <a:xfrm rot="5400000">
            <a:off x="-2138450" y="2138400"/>
            <a:ext cx="5148900" cy="872100"/>
          </a:xfrm>
          <a:prstGeom prst="rect">
            <a:avLst/>
          </a:prstGeom>
        </p:spPr>
        <p:txBody>
          <a:bodyPr spcFirstLastPara="1" wrap="square" lIns="502900" tIns="91425" rIns="91425" bIns="91425" anchor="ctr" anchorCtr="0">
            <a:noAutofit/>
          </a:bodyPr>
          <a:lstStyle>
            <a:lvl1pPr lvl="0" rtl="0">
              <a:lnSpc>
                <a:spcPct val="100000"/>
              </a:lnSpc>
              <a:spcBef>
                <a:spcPts val="0"/>
              </a:spcBef>
              <a:spcAft>
                <a:spcPts val="0"/>
              </a:spcAft>
              <a:buClr>
                <a:schemeClr val="dk1"/>
              </a:buClr>
              <a:buSzPts val="1000"/>
              <a:buFont typeface="Red Hat Display Medium"/>
              <a:buNone/>
              <a:defRPr sz="1000">
                <a:solidFill>
                  <a:schemeClr val="dk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a:endParaRPr/>
          </a:p>
        </p:txBody>
      </p:sp>
      <p:cxnSp>
        <p:nvCxnSpPr>
          <p:cNvPr id="155" name="Google Shape;155;p16"/>
          <p:cNvCxnSpPr/>
          <p:nvPr/>
        </p:nvCxnSpPr>
        <p:spPr>
          <a:xfrm>
            <a:off x="2076025" y="1653700"/>
            <a:ext cx="1390800" cy="0"/>
          </a:xfrm>
          <a:prstGeom prst="straightConnector1">
            <a:avLst/>
          </a:prstGeom>
          <a:noFill/>
          <a:ln w="9525" cap="flat" cmpd="sng">
            <a:solidFill>
              <a:srgbClr val="EE0000"/>
            </a:solidFill>
            <a:prstDash val="solid"/>
            <a:round/>
            <a:headEnd type="none" w="med" len="med"/>
            <a:tailEnd type="none" w="med" len="med"/>
          </a:ln>
        </p:spPr>
      </p:cxnSp>
      <p:cxnSp>
        <p:nvCxnSpPr>
          <p:cNvPr id="156" name="Google Shape;156;p16"/>
          <p:cNvCxnSpPr/>
          <p:nvPr/>
        </p:nvCxnSpPr>
        <p:spPr>
          <a:xfrm rot="10800000">
            <a:off x="447767"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157" name="Google Shape;157;p16"/>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solidFill>
                  <a:schemeClr val="dk1"/>
                </a:solidFill>
                <a:latin typeface="Red Hat Text Medium"/>
                <a:ea typeface="Red Hat Text Medium"/>
                <a:cs typeface="Red Hat Text Medium"/>
                <a:sym typeface="Red Hat Text Medium"/>
              </a:defRPr>
            </a:lvl1pPr>
            <a:lvl2pPr lvl="1" algn="ctr" rtl="0">
              <a:buNone/>
              <a:defRPr sz="800">
                <a:solidFill>
                  <a:schemeClr val="dk1"/>
                </a:solidFill>
                <a:latin typeface="Red Hat Text Medium"/>
                <a:ea typeface="Red Hat Text Medium"/>
                <a:cs typeface="Red Hat Text Medium"/>
                <a:sym typeface="Red Hat Text Medium"/>
              </a:defRPr>
            </a:lvl2pPr>
            <a:lvl3pPr lvl="2" algn="ctr" rtl="0">
              <a:buNone/>
              <a:defRPr sz="800">
                <a:solidFill>
                  <a:schemeClr val="dk1"/>
                </a:solidFill>
                <a:latin typeface="Red Hat Text Medium"/>
                <a:ea typeface="Red Hat Text Medium"/>
                <a:cs typeface="Red Hat Text Medium"/>
                <a:sym typeface="Red Hat Text Medium"/>
              </a:defRPr>
            </a:lvl3pPr>
            <a:lvl4pPr lvl="3" algn="ctr" rtl="0">
              <a:buNone/>
              <a:defRPr sz="800">
                <a:solidFill>
                  <a:schemeClr val="dk1"/>
                </a:solidFill>
                <a:latin typeface="Red Hat Text Medium"/>
                <a:ea typeface="Red Hat Text Medium"/>
                <a:cs typeface="Red Hat Text Medium"/>
                <a:sym typeface="Red Hat Text Medium"/>
              </a:defRPr>
            </a:lvl4pPr>
            <a:lvl5pPr lvl="4" algn="ctr" rtl="0">
              <a:buNone/>
              <a:defRPr sz="800">
                <a:solidFill>
                  <a:schemeClr val="dk1"/>
                </a:solidFill>
                <a:latin typeface="Red Hat Text Medium"/>
                <a:ea typeface="Red Hat Text Medium"/>
                <a:cs typeface="Red Hat Text Medium"/>
                <a:sym typeface="Red Hat Text Medium"/>
              </a:defRPr>
            </a:lvl5pPr>
            <a:lvl6pPr lvl="5" algn="ctr" rtl="0">
              <a:buNone/>
              <a:defRPr sz="800">
                <a:solidFill>
                  <a:schemeClr val="dk1"/>
                </a:solidFill>
                <a:latin typeface="Red Hat Text Medium"/>
                <a:ea typeface="Red Hat Text Medium"/>
                <a:cs typeface="Red Hat Text Medium"/>
                <a:sym typeface="Red Hat Text Medium"/>
              </a:defRPr>
            </a:lvl6pPr>
            <a:lvl7pPr lvl="6" algn="ctr" rtl="0">
              <a:buNone/>
              <a:defRPr sz="800">
                <a:solidFill>
                  <a:schemeClr val="dk1"/>
                </a:solidFill>
                <a:latin typeface="Red Hat Text Medium"/>
                <a:ea typeface="Red Hat Text Medium"/>
                <a:cs typeface="Red Hat Text Medium"/>
                <a:sym typeface="Red Hat Text Medium"/>
              </a:defRPr>
            </a:lvl7pPr>
            <a:lvl8pPr lvl="7" algn="ctr" rtl="0">
              <a:buNone/>
              <a:defRPr sz="800">
                <a:solidFill>
                  <a:schemeClr val="dk1"/>
                </a:solidFill>
                <a:latin typeface="Red Hat Text Medium"/>
                <a:ea typeface="Red Hat Text Medium"/>
                <a:cs typeface="Red Hat Text Medium"/>
                <a:sym typeface="Red Hat Text Medium"/>
              </a:defRPr>
            </a:lvl8pPr>
            <a:lvl9pPr lvl="8" algn="ctr" rtl="0">
              <a:buNone/>
              <a:defRPr sz="800">
                <a:solidFill>
                  <a:schemeClr val="dk1"/>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59"/>
        <p:cNvGrpSpPr/>
        <p:nvPr/>
      </p:nvGrpSpPr>
      <p:grpSpPr>
        <a:xfrm>
          <a:off x="0" y="0"/>
          <a:ext cx="0" cy="0"/>
          <a:chOff x="0" y="0"/>
          <a:chExt cx="0" cy="0"/>
        </a:xfrm>
      </p:grpSpPr>
      <p:sp>
        <p:nvSpPr>
          <p:cNvPr id="1260" name="Google Shape;1260;p154"/>
          <p:cNvSpPr txBox="1">
            <a:spLocks noGrp="1"/>
          </p:cNvSpPr>
          <p:nvPr>
            <p:ph type="sldNum" idx="12"/>
          </p:nvPr>
        </p:nvSpPr>
        <p:spPr>
          <a:xfrm>
            <a:off x="11296610" y="6217622"/>
            <a:ext cx="731700" cy="524700"/>
          </a:xfrm>
          <a:prstGeom prst="rect">
            <a:avLst/>
          </a:prstGeom>
        </p:spPr>
        <p:txBody>
          <a:bodyPr spcFirstLastPara="1" wrap="square" lIns="121875" tIns="121875" rIns="121875" bIns="1218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Divider large quote illustrated">
  <p:cSld name="CUSTOM_3_1_1">
    <p:bg>
      <p:bgPr>
        <a:blipFill>
          <a:blip r:embed="rId2">
            <a:alphaModFix/>
          </a:blip>
          <a:stretch>
            <a:fillRect/>
          </a:stretch>
        </a:blipFill>
        <a:effectLst/>
      </p:bgPr>
    </p:bg>
    <p:spTree>
      <p:nvGrpSpPr>
        <p:cNvPr id="1" name="Shape 1261"/>
        <p:cNvGrpSpPr/>
        <p:nvPr/>
      </p:nvGrpSpPr>
      <p:grpSpPr>
        <a:xfrm>
          <a:off x="0" y="0"/>
          <a:ext cx="0" cy="0"/>
          <a:chOff x="0" y="0"/>
          <a:chExt cx="0" cy="0"/>
        </a:xfrm>
      </p:grpSpPr>
      <p:sp>
        <p:nvSpPr>
          <p:cNvPr id="1262" name="Google Shape;1262;p155"/>
          <p:cNvSpPr txBox="1">
            <a:spLocks noGrp="1"/>
          </p:cNvSpPr>
          <p:nvPr>
            <p:ph type="title"/>
          </p:nvPr>
        </p:nvSpPr>
        <p:spPr>
          <a:xfrm>
            <a:off x="5674100" y="1632950"/>
            <a:ext cx="5037000" cy="3882300"/>
          </a:xfrm>
          <a:prstGeom prst="rect">
            <a:avLst/>
          </a:prstGeom>
          <a:noFill/>
          <a:ln>
            <a:noFill/>
          </a:ln>
        </p:spPr>
        <p:txBody>
          <a:bodyPr spcFirstLastPara="1" wrap="square" lIns="0" tIns="0" rIns="0" bIns="0" anchor="t" anchorCtr="0">
            <a:noAutofit/>
          </a:bodyPr>
          <a:lstStyle>
            <a:lvl1pPr lvl="0" algn="l" rtl="0">
              <a:lnSpc>
                <a:spcPct val="108000"/>
              </a:lnSpc>
              <a:spcBef>
                <a:spcPts val="0"/>
              </a:spcBef>
              <a:spcAft>
                <a:spcPts val="0"/>
              </a:spcAft>
              <a:buSzPts val="3500"/>
              <a:buNone/>
              <a:defRPr sz="5500">
                <a:solidFill>
                  <a:schemeClr val="lt1"/>
                </a:solidFill>
              </a:defRPr>
            </a:lvl1pPr>
            <a:lvl2pPr lvl="1" algn="l" rtl="0">
              <a:lnSpc>
                <a:spcPct val="108000"/>
              </a:lnSpc>
              <a:spcBef>
                <a:spcPts val="0"/>
              </a:spcBef>
              <a:spcAft>
                <a:spcPts val="0"/>
              </a:spcAft>
              <a:buSzPts val="3500"/>
              <a:buNone/>
              <a:defRPr sz="5500">
                <a:solidFill>
                  <a:schemeClr val="lt1"/>
                </a:solidFill>
              </a:defRPr>
            </a:lvl2pPr>
            <a:lvl3pPr lvl="2" algn="l" rtl="0">
              <a:lnSpc>
                <a:spcPct val="108000"/>
              </a:lnSpc>
              <a:spcBef>
                <a:spcPts val="0"/>
              </a:spcBef>
              <a:spcAft>
                <a:spcPts val="0"/>
              </a:spcAft>
              <a:buSzPts val="3500"/>
              <a:buNone/>
              <a:defRPr sz="5500">
                <a:solidFill>
                  <a:schemeClr val="lt1"/>
                </a:solidFill>
              </a:defRPr>
            </a:lvl3pPr>
            <a:lvl4pPr lvl="3" algn="l" rtl="0">
              <a:lnSpc>
                <a:spcPct val="108000"/>
              </a:lnSpc>
              <a:spcBef>
                <a:spcPts val="0"/>
              </a:spcBef>
              <a:spcAft>
                <a:spcPts val="0"/>
              </a:spcAft>
              <a:buSzPts val="3500"/>
              <a:buNone/>
              <a:defRPr sz="5500">
                <a:solidFill>
                  <a:schemeClr val="lt1"/>
                </a:solidFill>
              </a:defRPr>
            </a:lvl4pPr>
            <a:lvl5pPr lvl="4" algn="l" rtl="0">
              <a:lnSpc>
                <a:spcPct val="108000"/>
              </a:lnSpc>
              <a:spcBef>
                <a:spcPts val="0"/>
              </a:spcBef>
              <a:spcAft>
                <a:spcPts val="0"/>
              </a:spcAft>
              <a:buSzPts val="3500"/>
              <a:buNone/>
              <a:defRPr sz="5500">
                <a:solidFill>
                  <a:schemeClr val="lt1"/>
                </a:solidFill>
              </a:defRPr>
            </a:lvl5pPr>
            <a:lvl6pPr lvl="5" algn="l" rtl="0">
              <a:lnSpc>
                <a:spcPct val="108000"/>
              </a:lnSpc>
              <a:spcBef>
                <a:spcPts val="0"/>
              </a:spcBef>
              <a:spcAft>
                <a:spcPts val="0"/>
              </a:spcAft>
              <a:buSzPts val="3500"/>
              <a:buNone/>
              <a:defRPr sz="5500">
                <a:solidFill>
                  <a:schemeClr val="lt1"/>
                </a:solidFill>
              </a:defRPr>
            </a:lvl6pPr>
            <a:lvl7pPr lvl="6" algn="l" rtl="0">
              <a:lnSpc>
                <a:spcPct val="108000"/>
              </a:lnSpc>
              <a:spcBef>
                <a:spcPts val="0"/>
              </a:spcBef>
              <a:spcAft>
                <a:spcPts val="0"/>
              </a:spcAft>
              <a:buSzPts val="3500"/>
              <a:buNone/>
              <a:defRPr sz="5500">
                <a:solidFill>
                  <a:schemeClr val="lt1"/>
                </a:solidFill>
              </a:defRPr>
            </a:lvl7pPr>
            <a:lvl8pPr lvl="7" algn="l" rtl="0">
              <a:lnSpc>
                <a:spcPct val="108000"/>
              </a:lnSpc>
              <a:spcBef>
                <a:spcPts val="0"/>
              </a:spcBef>
              <a:spcAft>
                <a:spcPts val="0"/>
              </a:spcAft>
              <a:buSzPts val="3500"/>
              <a:buNone/>
              <a:defRPr sz="5500">
                <a:solidFill>
                  <a:schemeClr val="lt1"/>
                </a:solidFill>
              </a:defRPr>
            </a:lvl8pPr>
            <a:lvl9pPr lvl="8" algn="l" rtl="0">
              <a:lnSpc>
                <a:spcPct val="108000"/>
              </a:lnSpc>
              <a:spcBef>
                <a:spcPts val="0"/>
              </a:spcBef>
              <a:spcAft>
                <a:spcPts val="0"/>
              </a:spcAft>
              <a:buSzPts val="3500"/>
              <a:buNone/>
              <a:defRPr sz="5500">
                <a:solidFill>
                  <a:schemeClr val="lt1"/>
                </a:solidFill>
              </a:defRPr>
            </a:lvl9pPr>
          </a:lstStyle>
          <a:p>
            <a:endParaRPr/>
          </a:p>
        </p:txBody>
      </p:sp>
      <p:cxnSp>
        <p:nvCxnSpPr>
          <p:cNvPr id="1263" name="Google Shape;1263;p155"/>
          <p:cNvCxnSpPr/>
          <p:nvPr/>
        </p:nvCxnSpPr>
        <p:spPr>
          <a:xfrm rot="10800000">
            <a:off x="447767" y="6401700"/>
            <a:ext cx="0" cy="456300"/>
          </a:xfrm>
          <a:prstGeom prst="straightConnector1">
            <a:avLst/>
          </a:prstGeom>
          <a:noFill/>
          <a:ln w="9525" cap="flat" cmpd="sng">
            <a:solidFill>
              <a:schemeClr val="lt1"/>
            </a:solidFill>
            <a:prstDash val="solid"/>
            <a:round/>
            <a:headEnd type="none" w="sm" len="sm"/>
            <a:tailEnd type="none" w="sm" len="sm"/>
          </a:ln>
        </p:spPr>
      </p:cxnSp>
      <p:sp>
        <p:nvSpPr>
          <p:cNvPr id="1264" name="Google Shape;1264;p155"/>
          <p:cNvSpPr txBox="1"/>
          <p:nvPr/>
        </p:nvSpPr>
        <p:spPr>
          <a:xfrm>
            <a:off x="10068030" y="269836"/>
            <a:ext cx="1619100" cy="298800"/>
          </a:xfrm>
          <a:prstGeom prst="rect">
            <a:avLst/>
          </a:prstGeom>
          <a:noFill/>
          <a:ln>
            <a:noFill/>
          </a:ln>
        </p:spPr>
        <p:txBody>
          <a:bodyPr spcFirstLastPara="1" wrap="square" lIns="0" tIns="0" rIns="0" bIns="0" anchor="b" anchorCtr="0">
            <a:noAutofit/>
          </a:bodyPr>
          <a:lstStyle/>
          <a:p>
            <a:pPr marL="0" marR="0" lvl="0" indent="0" algn="r" rtl="0">
              <a:lnSpc>
                <a:spcPct val="150000"/>
              </a:lnSpc>
              <a:spcBef>
                <a:spcPts val="0"/>
              </a:spcBef>
              <a:spcAft>
                <a:spcPts val="0"/>
              </a:spcAft>
              <a:buClr>
                <a:srgbClr val="000000"/>
              </a:buClr>
              <a:buSzPts val="700"/>
              <a:buFont typeface="Arial"/>
              <a:buNone/>
            </a:pPr>
            <a:r>
              <a:rPr lang="en" sz="700" b="1" i="0" u="none" strike="noStrike" cap="none">
                <a:solidFill>
                  <a:schemeClr val="lt1"/>
                </a:solidFill>
                <a:latin typeface="Overpass"/>
                <a:ea typeface="Overpass"/>
                <a:cs typeface="Overpass"/>
                <a:sym typeface="Overpass"/>
              </a:rPr>
              <a:t>CONFIDENTIAL </a:t>
            </a:r>
            <a:r>
              <a:rPr lang="en" sz="700" b="0" i="0" u="none" strike="noStrike" cap="none">
                <a:solidFill>
                  <a:schemeClr val="lt1"/>
                </a:solidFill>
                <a:latin typeface="Overpass Light"/>
                <a:ea typeface="Overpass Light"/>
                <a:cs typeface="Overpass Light"/>
                <a:sym typeface="Overpass Light"/>
              </a:rPr>
              <a:t>Designator</a:t>
            </a:r>
            <a:endParaRPr sz="700" b="0" i="0" u="none" strike="noStrike" cap="none">
              <a:solidFill>
                <a:schemeClr val="lt1"/>
              </a:solidFill>
              <a:latin typeface="Overpass Light"/>
              <a:ea typeface="Overpass Light"/>
              <a:cs typeface="Overpass Light"/>
              <a:sym typeface="Overpass Light"/>
            </a:endParaRPr>
          </a:p>
        </p:txBody>
      </p:sp>
      <p:sp>
        <p:nvSpPr>
          <p:cNvPr id="1265" name="Google Shape;1265;p155"/>
          <p:cNvSpPr txBox="1">
            <a:spLocks noGrp="1"/>
          </p:cNvSpPr>
          <p:nvPr>
            <p:ph type="subTitle" idx="1"/>
          </p:nvPr>
        </p:nvSpPr>
        <p:spPr>
          <a:xfrm rot="5400000">
            <a:off x="-2138450" y="2138400"/>
            <a:ext cx="5148900" cy="872100"/>
          </a:xfrm>
          <a:prstGeom prst="rect">
            <a:avLst/>
          </a:prstGeom>
          <a:noFill/>
          <a:ln>
            <a:noFill/>
          </a:ln>
        </p:spPr>
        <p:txBody>
          <a:bodyPr spcFirstLastPara="1" wrap="square" lIns="502825" tIns="91425" rIns="91425" bIns="91425" anchor="ctr" anchorCtr="0">
            <a:noAutofit/>
          </a:bodyPr>
          <a:lstStyle>
            <a:lvl1pPr lvl="0"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a:endParaRPr/>
          </a:p>
        </p:txBody>
      </p:sp>
      <p:pic>
        <p:nvPicPr>
          <p:cNvPr id="1266" name="Google Shape;1266;p155"/>
          <p:cNvPicPr preferRelativeResize="0"/>
          <p:nvPr/>
        </p:nvPicPr>
        <p:blipFill rotWithShape="1">
          <a:blip r:embed="rId3">
            <a:alphaModFix/>
          </a:blip>
          <a:srcRect/>
          <a:stretch/>
        </p:blipFill>
        <p:spPr>
          <a:xfrm>
            <a:off x="10711279" y="6312505"/>
            <a:ext cx="975606" cy="229555"/>
          </a:xfrm>
          <a:prstGeom prst="rect">
            <a:avLst/>
          </a:prstGeom>
          <a:noFill/>
          <a:ln>
            <a:noFill/>
          </a:ln>
        </p:spPr>
      </p:pic>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Title red">
  <p:cSld name="TITLE_1">
    <p:bg>
      <p:bgPr>
        <a:blipFill>
          <a:blip r:embed="rId2">
            <a:alphaModFix/>
          </a:blip>
          <a:stretch>
            <a:fillRect/>
          </a:stretch>
        </a:blipFill>
        <a:effectLst/>
      </p:bgPr>
    </p:bg>
    <p:spTree>
      <p:nvGrpSpPr>
        <p:cNvPr id="1" name="Shape 1267"/>
        <p:cNvGrpSpPr/>
        <p:nvPr/>
      </p:nvGrpSpPr>
      <p:grpSpPr>
        <a:xfrm>
          <a:off x="0" y="0"/>
          <a:ext cx="0" cy="0"/>
          <a:chOff x="0" y="0"/>
          <a:chExt cx="0" cy="0"/>
        </a:xfrm>
      </p:grpSpPr>
      <p:sp>
        <p:nvSpPr>
          <p:cNvPr id="1268" name="Google Shape;1268;p156"/>
          <p:cNvSpPr txBox="1">
            <a:spLocks noGrp="1"/>
          </p:cNvSpPr>
          <p:nvPr>
            <p:ph type="subTitle" idx="1"/>
          </p:nvPr>
        </p:nvSpPr>
        <p:spPr>
          <a:xfrm>
            <a:off x="2083725" y="3521825"/>
            <a:ext cx="7533000" cy="9144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lt1"/>
              </a:buClr>
              <a:buSzPts val="2400"/>
              <a:buNone/>
              <a:defRPr sz="2400">
                <a:solidFill>
                  <a:schemeClr val="lt1"/>
                </a:solidFill>
              </a:defRPr>
            </a:lvl1pPr>
            <a:lvl2pPr lvl="1" algn="l" rtl="0">
              <a:lnSpc>
                <a:spcPct val="100000"/>
              </a:lnSpc>
              <a:spcBef>
                <a:spcPts val="0"/>
              </a:spcBef>
              <a:spcAft>
                <a:spcPts val="0"/>
              </a:spcAft>
              <a:buClr>
                <a:schemeClr val="lt1"/>
              </a:buClr>
              <a:buSzPts val="2400"/>
              <a:buNone/>
              <a:defRPr sz="2400">
                <a:solidFill>
                  <a:schemeClr val="lt1"/>
                </a:solidFill>
              </a:defRPr>
            </a:lvl2pPr>
            <a:lvl3pPr lvl="2" algn="l" rtl="0">
              <a:lnSpc>
                <a:spcPct val="100000"/>
              </a:lnSpc>
              <a:spcBef>
                <a:spcPts val="0"/>
              </a:spcBef>
              <a:spcAft>
                <a:spcPts val="0"/>
              </a:spcAft>
              <a:buClr>
                <a:schemeClr val="lt1"/>
              </a:buClr>
              <a:buSzPts val="2400"/>
              <a:buNone/>
              <a:defRPr sz="2400">
                <a:solidFill>
                  <a:schemeClr val="lt1"/>
                </a:solidFill>
              </a:defRPr>
            </a:lvl3pPr>
            <a:lvl4pPr lvl="3" algn="l" rtl="0">
              <a:lnSpc>
                <a:spcPct val="100000"/>
              </a:lnSpc>
              <a:spcBef>
                <a:spcPts val="0"/>
              </a:spcBef>
              <a:spcAft>
                <a:spcPts val="0"/>
              </a:spcAft>
              <a:buClr>
                <a:schemeClr val="lt1"/>
              </a:buClr>
              <a:buSzPts val="2400"/>
              <a:buNone/>
              <a:defRPr sz="2400">
                <a:solidFill>
                  <a:schemeClr val="lt1"/>
                </a:solidFill>
              </a:defRPr>
            </a:lvl4pPr>
            <a:lvl5pPr lvl="4" algn="l" rtl="0">
              <a:lnSpc>
                <a:spcPct val="100000"/>
              </a:lnSpc>
              <a:spcBef>
                <a:spcPts val="0"/>
              </a:spcBef>
              <a:spcAft>
                <a:spcPts val="0"/>
              </a:spcAft>
              <a:buClr>
                <a:schemeClr val="lt1"/>
              </a:buClr>
              <a:buSzPts val="2400"/>
              <a:buNone/>
              <a:defRPr sz="2400">
                <a:solidFill>
                  <a:schemeClr val="lt1"/>
                </a:solidFill>
              </a:defRPr>
            </a:lvl5pPr>
            <a:lvl6pPr lvl="5" algn="l" rtl="0">
              <a:lnSpc>
                <a:spcPct val="100000"/>
              </a:lnSpc>
              <a:spcBef>
                <a:spcPts val="0"/>
              </a:spcBef>
              <a:spcAft>
                <a:spcPts val="0"/>
              </a:spcAft>
              <a:buClr>
                <a:schemeClr val="lt1"/>
              </a:buClr>
              <a:buSzPts val="2400"/>
              <a:buNone/>
              <a:defRPr sz="2400">
                <a:solidFill>
                  <a:schemeClr val="lt1"/>
                </a:solidFill>
              </a:defRPr>
            </a:lvl6pPr>
            <a:lvl7pPr lvl="6" algn="l" rtl="0">
              <a:lnSpc>
                <a:spcPct val="100000"/>
              </a:lnSpc>
              <a:spcBef>
                <a:spcPts val="0"/>
              </a:spcBef>
              <a:spcAft>
                <a:spcPts val="0"/>
              </a:spcAft>
              <a:buClr>
                <a:schemeClr val="lt1"/>
              </a:buClr>
              <a:buSzPts val="2400"/>
              <a:buNone/>
              <a:defRPr sz="2400">
                <a:solidFill>
                  <a:schemeClr val="lt1"/>
                </a:solidFill>
              </a:defRPr>
            </a:lvl7pPr>
            <a:lvl8pPr lvl="7" algn="l" rtl="0">
              <a:lnSpc>
                <a:spcPct val="100000"/>
              </a:lnSpc>
              <a:spcBef>
                <a:spcPts val="0"/>
              </a:spcBef>
              <a:spcAft>
                <a:spcPts val="0"/>
              </a:spcAft>
              <a:buClr>
                <a:schemeClr val="lt1"/>
              </a:buClr>
              <a:buSzPts val="2400"/>
              <a:buNone/>
              <a:defRPr sz="2400">
                <a:solidFill>
                  <a:schemeClr val="lt1"/>
                </a:solidFill>
              </a:defRPr>
            </a:lvl8pPr>
            <a:lvl9pPr lvl="8" algn="l"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269" name="Google Shape;1269;p156"/>
          <p:cNvSpPr txBox="1"/>
          <p:nvPr/>
        </p:nvSpPr>
        <p:spPr>
          <a:xfrm>
            <a:off x="10068030" y="269836"/>
            <a:ext cx="1619100" cy="298800"/>
          </a:xfrm>
          <a:prstGeom prst="rect">
            <a:avLst/>
          </a:prstGeom>
          <a:noFill/>
          <a:ln>
            <a:noFill/>
          </a:ln>
        </p:spPr>
        <p:txBody>
          <a:bodyPr spcFirstLastPara="1" wrap="square" lIns="0" tIns="0" rIns="0" bIns="0" anchor="b" anchorCtr="0">
            <a:noAutofit/>
          </a:bodyPr>
          <a:lstStyle/>
          <a:p>
            <a:pPr marL="0" marR="0" lvl="0" indent="0" algn="r" rtl="0">
              <a:lnSpc>
                <a:spcPct val="150000"/>
              </a:lnSpc>
              <a:spcBef>
                <a:spcPts val="0"/>
              </a:spcBef>
              <a:spcAft>
                <a:spcPts val="0"/>
              </a:spcAft>
              <a:buClr>
                <a:srgbClr val="000000"/>
              </a:buClr>
              <a:buSzPts val="700"/>
              <a:buFont typeface="Arial"/>
              <a:buNone/>
            </a:pPr>
            <a:r>
              <a:rPr lang="en" sz="700" b="1" i="0" u="none" strike="noStrike" cap="none">
                <a:solidFill>
                  <a:schemeClr val="lt1"/>
                </a:solidFill>
                <a:latin typeface="Overpass"/>
                <a:ea typeface="Overpass"/>
                <a:cs typeface="Overpass"/>
                <a:sym typeface="Overpass"/>
              </a:rPr>
              <a:t>CONFIDENTIAL </a:t>
            </a:r>
            <a:r>
              <a:rPr lang="en" sz="700" b="0" i="0" u="none" strike="noStrike" cap="none">
                <a:solidFill>
                  <a:schemeClr val="lt1"/>
                </a:solidFill>
                <a:latin typeface="Overpass Light"/>
                <a:ea typeface="Overpass Light"/>
                <a:cs typeface="Overpass Light"/>
                <a:sym typeface="Overpass Light"/>
              </a:rPr>
              <a:t>Designator</a:t>
            </a:r>
            <a:endParaRPr sz="700" b="0" i="0" u="none" strike="noStrike" cap="none">
              <a:solidFill>
                <a:schemeClr val="lt1"/>
              </a:solidFill>
              <a:latin typeface="Overpass Light"/>
              <a:ea typeface="Overpass Light"/>
              <a:cs typeface="Overpass Light"/>
              <a:sym typeface="Overpass Light"/>
            </a:endParaRPr>
          </a:p>
        </p:txBody>
      </p:sp>
      <p:sp>
        <p:nvSpPr>
          <p:cNvPr id="1270" name="Google Shape;1270;p156"/>
          <p:cNvSpPr txBox="1">
            <a:spLocks noGrp="1"/>
          </p:cNvSpPr>
          <p:nvPr>
            <p:ph type="title"/>
          </p:nvPr>
        </p:nvSpPr>
        <p:spPr>
          <a:xfrm>
            <a:off x="2083875" y="1743625"/>
            <a:ext cx="7533000" cy="1599900"/>
          </a:xfrm>
          <a:prstGeom prst="rect">
            <a:avLst/>
          </a:prstGeom>
          <a:noFill/>
          <a:ln>
            <a:noFill/>
          </a:ln>
        </p:spPr>
        <p:txBody>
          <a:bodyPr spcFirstLastPara="1" wrap="square" lIns="0" tIns="0" rIns="0" bIns="0" anchor="b" anchorCtr="0">
            <a:noAutofit/>
          </a:bodyPr>
          <a:lstStyle>
            <a:lvl1pPr lvl="0" algn="l" rtl="0">
              <a:lnSpc>
                <a:spcPct val="105000"/>
              </a:lnSpc>
              <a:spcBef>
                <a:spcPts val="0"/>
              </a:spcBef>
              <a:spcAft>
                <a:spcPts val="0"/>
              </a:spcAft>
              <a:buSzPts val="3500"/>
              <a:buNone/>
              <a:defRPr sz="4700">
                <a:solidFill>
                  <a:schemeClr val="lt1"/>
                </a:solidFill>
              </a:defRPr>
            </a:lvl1pPr>
            <a:lvl2pPr lvl="1" algn="l" rtl="0">
              <a:lnSpc>
                <a:spcPct val="105000"/>
              </a:lnSpc>
              <a:spcBef>
                <a:spcPts val="0"/>
              </a:spcBef>
              <a:spcAft>
                <a:spcPts val="0"/>
              </a:spcAft>
              <a:buSzPts val="3500"/>
              <a:buNone/>
              <a:defRPr sz="4700">
                <a:solidFill>
                  <a:schemeClr val="lt1"/>
                </a:solidFill>
              </a:defRPr>
            </a:lvl2pPr>
            <a:lvl3pPr lvl="2" algn="l" rtl="0">
              <a:lnSpc>
                <a:spcPct val="105000"/>
              </a:lnSpc>
              <a:spcBef>
                <a:spcPts val="0"/>
              </a:spcBef>
              <a:spcAft>
                <a:spcPts val="0"/>
              </a:spcAft>
              <a:buSzPts val="3500"/>
              <a:buNone/>
              <a:defRPr sz="4700">
                <a:solidFill>
                  <a:schemeClr val="lt1"/>
                </a:solidFill>
              </a:defRPr>
            </a:lvl3pPr>
            <a:lvl4pPr lvl="3" algn="l" rtl="0">
              <a:lnSpc>
                <a:spcPct val="105000"/>
              </a:lnSpc>
              <a:spcBef>
                <a:spcPts val="0"/>
              </a:spcBef>
              <a:spcAft>
                <a:spcPts val="0"/>
              </a:spcAft>
              <a:buSzPts val="3500"/>
              <a:buNone/>
              <a:defRPr sz="4700">
                <a:solidFill>
                  <a:schemeClr val="lt1"/>
                </a:solidFill>
              </a:defRPr>
            </a:lvl4pPr>
            <a:lvl5pPr lvl="4" algn="l" rtl="0">
              <a:lnSpc>
                <a:spcPct val="105000"/>
              </a:lnSpc>
              <a:spcBef>
                <a:spcPts val="0"/>
              </a:spcBef>
              <a:spcAft>
                <a:spcPts val="0"/>
              </a:spcAft>
              <a:buSzPts val="3500"/>
              <a:buNone/>
              <a:defRPr sz="4700">
                <a:solidFill>
                  <a:schemeClr val="lt1"/>
                </a:solidFill>
              </a:defRPr>
            </a:lvl5pPr>
            <a:lvl6pPr lvl="5" algn="l" rtl="0">
              <a:lnSpc>
                <a:spcPct val="105000"/>
              </a:lnSpc>
              <a:spcBef>
                <a:spcPts val="0"/>
              </a:spcBef>
              <a:spcAft>
                <a:spcPts val="0"/>
              </a:spcAft>
              <a:buSzPts val="3500"/>
              <a:buNone/>
              <a:defRPr sz="4700">
                <a:solidFill>
                  <a:schemeClr val="lt1"/>
                </a:solidFill>
              </a:defRPr>
            </a:lvl6pPr>
            <a:lvl7pPr lvl="6" algn="l" rtl="0">
              <a:lnSpc>
                <a:spcPct val="105000"/>
              </a:lnSpc>
              <a:spcBef>
                <a:spcPts val="0"/>
              </a:spcBef>
              <a:spcAft>
                <a:spcPts val="0"/>
              </a:spcAft>
              <a:buSzPts val="3500"/>
              <a:buNone/>
              <a:defRPr sz="4700">
                <a:solidFill>
                  <a:schemeClr val="lt1"/>
                </a:solidFill>
              </a:defRPr>
            </a:lvl7pPr>
            <a:lvl8pPr lvl="7" algn="l" rtl="0">
              <a:lnSpc>
                <a:spcPct val="105000"/>
              </a:lnSpc>
              <a:spcBef>
                <a:spcPts val="0"/>
              </a:spcBef>
              <a:spcAft>
                <a:spcPts val="0"/>
              </a:spcAft>
              <a:buSzPts val="3500"/>
              <a:buNone/>
              <a:defRPr sz="4700">
                <a:solidFill>
                  <a:schemeClr val="lt1"/>
                </a:solidFill>
              </a:defRPr>
            </a:lvl8pPr>
            <a:lvl9pPr lvl="8" algn="l" rtl="0">
              <a:lnSpc>
                <a:spcPct val="105000"/>
              </a:lnSpc>
              <a:spcBef>
                <a:spcPts val="0"/>
              </a:spcBef>
              <a:spcAft>
                <a:spcPts val="0"/>
              </a:spcAft>
              <a:buSzPts val="3500"/>
              <a:buNone/>
              <a:defRPr sz="4700">
                <a:solidFill>
                  <a:schemeClr val="lt1"/>
                </a:solidFill>
              </a:defRPr>
            </a:lvl9pPr>
          </a:lstStyle>
          <a:p>
            <a:endParaRPr/>
          </a:p>
        </p:txBody>
      </p:sp>
      <p:sp>
        <p:nvSpPr>
          <p:cNvPr id="1271" name="Google Shape;1271;p156"/>
          <p:cNvSpPr txBox="1">
            <a:spLocks noGrp="1"/>
          </p:cNvSpPr>
          <p:nvPr>
            <p:ph type="subTitle" idx="2"/>
          </p:nvPr>
        </p:nvSpPr>
        <p:spPr>
          <a:xfrm>
            <a:off x="2083725" y="4681700"/>
            <a:ext cx="2040600" cy="605700"/>
          </a:xfrm>
          <a:prstGeom prst="rect">
            <a:avLst/>
          </a:prstGeom>
          <a:noFill/>
          <a:ln>
            <a:noFill/>
          </a:ln>
        </p:spPr>
        <p:txBody>
          <a:bodyPr spcFirstLastPara="1" wrap="square" lIns="0" tIns="0" rIns="0" bIns="0" anchor="t" anchorCtr="0">
            <a:noAutofit/>
          </a:bodyPr>
          <a:lstStyle>
            <a:lvl1pPr lvl="0" algn="l" rtl="0">
              <a:lnSpc>
                <a:spcPct val="135000"/>
              </a:lnSpc>
              <a:spcBef>
                <a:spcPts val="0"/>
              </a:spcBef>
              <a:spcAft>
                <a:spcPts val="0"/>
              </a:spcAft>
              <a:buClr>
                <a:schemeClr val="lt1"/>
              </a:buClr>
              <a:buSzPts val="1200"/>
              <a:buNone/>
              <a:defRPr sz="1200">
                <a:solidFill>
                  <a:schemeClr val="lt1"/>
                </a:solidFill>
              </a:defRPr>
            </a:lvl1pPr>
            <a:lvl2pPr lvl="1" algn="l" rtl="0">
              <a:lnSpc>
                <a:spcPct val="135000"/>
              </a:lnSpc>
              <a:spcBef>
                <a:spcPts val="0"/>
              </a:spcBef>
              <a:spcAft>
                <a:spcPts val="0"/>
              </a:spcAft>
              <a:buClr>
                <a:schemeClr val="lt1"/>
              </a:buClr>
              <a:buSzPts val="1200"/>
              <a:buNone/>
              <a:defRPr sz="1200">
                <a:solidFill>
                  <a:schemeClr val="lt1"/>
                </a:solidFill>
              </a:defRPr>
            </a:lvl2pPr>
            <a:lvl3pPr lvl="2" algn="l" rtl="0">
              <a:lnSpc>
                <a:spcPct val="135000"/>
              </a:lnSpc>
              <a:spcBef>
                <a:spcPts val="0"/>
              </a:spcBef>
              <a:spcAft>
                <a:spcPts val="0"/>
              </a:spcAft>
              <a:buClr>
                <a:schemeClr val="lt1"/>
              </a:buClr>
              <a:buSzPts val="1200"/>
              <a:buNone/>
              <a:defRPr sz="1200">
                <a:solidFill>
                  <a:schemeClr val="lt1"/>
                </a:solidFill>
              </a:defRPr>
            </a:lvl3pPr>
            <a:lvl4pPr lvl="3" algn="l" rtl="0">
              <a:lnSpc>
                <a:spcPct val="135000"/>
              </a:lnSpc>
              <a:spcBef>
                <a:spcPts val="0"/>
              </a:spcBef>
              <a:spcAft>
                <a:spcPts val="0"/>
              </a:spcAft>
              <a:buClr>
                <a:schemeClr val="lt1"/>
              </a:buClr>
              <a:buSzPts val="1200"/>
              <a:buNone/>
              <a:defRPr sz="1200">
                <a:solidFill>
                  <a:schemeClr val="lt1"/>
                </a:solidFill>
              </a:defRPr>
            </a:lvl4pPr>
            <a:lvl5pPr lvl="4" algn="l" rtl="0">
              <a:lnSpc>
                <a:spcPct val="135000"/>
              </a:lnSpc>
              <a:spcBef>
                <a:spcPts val="0"/>
              </a:spcBef>
              <a:spcAft>
                <a:spcPts val="0"/>
              </a:spcAft>
              <a:buClr>
                <a:schemeClr val="lt1"/>
              </a:buClr>
              <a:buSzPts val="1200"/>
              <a:buNone/>
              <a:defRPr sz="1200">
                <a:solidFill>
                  <a:schemeClr val="lt1"/>
                </a:solidFill>
              </a:defRPr>
            </a:lvl5pPr>
            <a:lvl6pPr lvl="5" algn="l" rtl="0">
              <a:lnSpc>
                <a:spcPct val="135000"/>
              </a:lnSpc>
              <a:spcBef>
                <a:spcPts val="0"/>
              </a:spcBef>
              <a:spcAft>
                <a:spcPts val="0"/>
              </a:spcAft>
              <a:buClr>
                <a:schemeClr val="lt1"/>
              </a:buClr>
              <a:buSzPts val="1200"/>
              <a:buNone/>
              <a:defRPr sz="1200">
                <a:solidFill>
                  <a:schemeClr val="lt1"/>
                </a:solidFill>
              </a:defRPr>
            </a:lvl6pPr>
            <a:lvl7pPr lvl="6" algn="l" rtl="0">
              <a:lnSpc>
                <a:spcPct val="135000"/>
              </a:lnSpc>
              <a:spcBef>
                <a:spcPts val="0"/>
              </a:spcBef>
              <a:spcAft>
                <a:spcPts val="0"/>
              </a:spcAft>
              <a:buClr>
                <a:schemeClr val="lt1"/>
              </a:buClr>
              <a:buSzPts val="1200"/>
              <a:buNone/>
              <a:defRPr sz="1200">
                <a:solidFill>
                  <a:schemeClr val="lt1"/>
                </a:solidFill>
              </a:defRPr>
            </a:lvl7pPr>
            <a:lvl8pPr lvl="7" algn="l" rtl="0">
              <a:lnSpc>
                <a:spcPct val="135000"/>
              </a:lnSpc>
              <a:spcBef>
                <a:spcPts val="0"/>
              </a:spcBef>
              <a:spcAft>
                <a:spcPts val="0"/>
              </a:spcAft>
              <a:buClr>
                <a:schemeClr val="lt1"/>
              </a:buClr>
              <a:buSzPts val="1200"/>
              <a:buNone/>
              <a:defRPr sz="1200">
                <a:solidFill>
                  <a:schemeClr val="lt1"/>
                </a:solidFill>
              </a:defRPr>
            </a:lvl8pPr>
            <a:lvl9pPr lvl="8" algn="l" rtl="0">
              <a:lnSpc>
                <a:spcPct val="135000"/>
              </a:lnSpc>
              <a:spcBef>
                <a:spcPts val="0"/>
              </a:spcBef>
              <a:spcAft>
                <a:spcPts val="0"/>
              </a:spcAft>
              <a:buClr>
                <a:schemeClr val="lt1"/>
              </a:buClr>
              <a:buSzPts val="1200"/>
              <a:buNone/>
              <a:defRPr sz="1200">
                <a:solidFill>
                  <a:schemeClr val="lt1"/>
                </a:solidFill>
              </a:defRPr>
            </a:lvl9pPr>
          </a:lstStyle>
          <a:p>
            <a:endParaRPr/>
          </a:p>
        </p:txBody>
      </p:sp>
      <p:sp>
        <p:nvSpPr>
          <p:cNvPr id="1272" name="Google Shape;1272;p156"/>
          <p:cNvSpPr txBox="1">
            <a:spLocks noGrp="1"/>
          </p:cNvSpPr>
          <p:nvPr>
            <p:ph type="subTitle" idx="3"/>
          </p:nvPr>
        </p:nvSpPr>
        <p:spPr>
          <a:xfrm>
            <a:off x="4471850" y="4681700"/>
            <a:ext cx="2040600" cy="605700"/>
          </a:xfrm>
          <a:prstGeom prst="rect">
            <a:avLst/>
          </a:prstGeom>
          <a:noFill/>
          <a:ln>
            <a:noFill/>
          </a:ln>
        </p:spPr>
        <p:txBody>
          <a:bodyPr spcFirstLastPara="1" wrap="square" lIns="0" tIns="0" rIns="0" bIns="0" anchor="t" anchorCtr="0">
            <a:noAutofit/>
          </a:bodyPr>
          <a:lstStyle>
            <a:lvl1pPr lvl="0" algn="l" rtl="0">
              <a:lnSpc>
                <a:spcPct val="135000"/>
              </a:lnSpc>
              <a:spcBef>
                <a:spcPts val="0"/>
              </a:spcBef>
              <a:spcAft>
                <a:spcPts val="0"/>
              </a:spcAft>
              <a:buClr>
                <a:schemeClr val="lt1"/>
              </a:buClr>
              <a:buSzPts val="1200"/>
              <a:buNone/>
              <a:defRPr sz="1200">
                <a:solidFill>
                  <a:schemeClr val="lt1"/>
                </a:solidFill>
              </a:defRPr>
            </a:lvl1pPr>
            <a:lvl2pPr lvl="1" algn="l" rtl="0">
              <a:lnSpc>
                <a:spcPct val="135000"/>
              </a:lnSpc>
              <a:spcBef>
                <a:spcPts val="0"/>
              </a:spcBef>
              <a:spcAft>
                <a:spcPts val="0"/>
              </a:spcAft>
              <a:buClr>
                <a:schemeClr val="lt1"/>
              </a:buClr>
              <a:buSzPts val="1200"/>
              <a:buNone/>
              <a:defRPr sz="1200">
                <a:solidFill>
                  <a:schemeClr val="lt1"/>
                </a:solidFill>
              </a:defRPr>
            </a:lvl2pPr>
            <a:lvl3pPr lvl="2" algn="l" rtl="0">
              <a:lnSpc>
                <a:spcPct val="135000"/>
              </a:lnSpc>
              <a:spcBef>
                <a:spcPts val="0"/>
              </a:spcBef>
              <a:spcAft>
                <a:spcPts val="0"/>
              </a:spcAft>
              <a:buClr>
                <a:schemeClr val="lt1"/>
              </a:buClr>
              <a:buSzPts val="1200"/>
              <a:buNone/>
              <a:defRPr sz="1200">
                <a:solidFill>
                  <a:schemeClr val="lt1"/>
                </a:solidFill>
              </a:defRPr>
            </a:lvl3pPr>
            <a:lvl4pPr lvl="3" algn="l" rtl="0">
              <a:lnSpc>
                <a:spcPct val="135000"/>
              </a:lnSpc>
              <a:spcBef>
                <a:spcPts val="0"/>
              </a:spcBef>
              <a:spcAft>
                <a:spcPts val="0"/>
              </a:spcAft>
              <a:buClr>
                <a:schemeClr val="lt1"/>
              </a:buClr>
              <a:buSzPts val="1200"/>
              <a:buNone/>
              <a:defRPr sz="1200">
                <a:solidFill>
                  <a:schemeClr val="lt1"/>
                </a:solidFill>
              </a:defRPr>
            </a:lvl4pPr>
            <a:lvl5pPr lvl="4" algn="l" rtl="0">
              <a:lnSpc>
                <a:spcPct val="135000"/>
              </a:lnSpc>
              <a:spcBef>
                <a:spcPts val="0"/>
              </a:spcBef>
              <a:spcAft>
                <a:spcPts val="0"/>
              </a:spcAft>
              <a:buClr>
                <a:schemeClr val="lt1"/>
              </a:buClr>
              <a:buSzPts val="1200"/>
              <a:buNone/>
              <a:defRPr sz="1200">
                <a:solidFill>
                  <a:schemeClr val="lt1"/>
                </a:solidFill>
              </a:defRPr>
            </a:lvl5pPr>
            <a:lvl6pPr lvl="5" algn="l" rtl="0">
              <a:lnSpc>
                <a:spcPct val="135000"/>
              </a:lnSpc>
              <a:spcBef>
                <a:spcPts val="0"/>
              </a:spcBef>
              <a:spcAft>
                <a:spcPts val="0"/>
              </a:spcAft>
              <a:buClr>
                <a:schemeClr val="lt1"/>
              </a:buClr>
              <a:buSzPts val="1200"/>
              <a:buNone/>
              <a:defRPr sz="1200">
                <a:solidFill>
                  <a:schemeClr val="lt1"/>
                </a:solidFill>
              </a:defRPr>
            </a:lvl6pPr>
            <a:lvl7pPr lvl="6" algn="l" rtl="0">
              <a:lnSpc>
                <a:spcPct val="135000"/>
              </a:lnSpc>
              <a:spcBef>
                <a:spcPts val="0"/>
              </a:spcBef>
              <a:spcAft>
                <a:spcPts val="0"/>
              </a:spcAft>
              <a:buClr>
                <a:schemeClr val="lt1"/>
              </a:buClr>
              <a:buSzPts val="1200"/>
              <a:buNone/>
              <a:defRPr sz="1200">
                <a:solidFill>
                  <a:schemeClr val="lt1"/>
                </a:solidFill>
              </a:defRPr>
            </a:lvl7pPr>
            <a:lvl8pPr lvl="7" algn="l" rtl="0">
              <a:lnSpc>
                <a:spcPct val="135000"/>
              </a:lnSpc>
              <a:spcBef>
                <a:spcPts val="0"/>
              </a:spcBef>
              <a:spcAft>
                <a:spcPts val="0"/>
              </a:spcAft>
              <a:buClr>
                <a:schemeClr val="lt1"/>
              </a:buClr>
              <a:buSzPts val="1200"/>
              <a:buNone/>
              <a:defRPr sz="1200">
                <a:solidFill>
                  <a:schemeClr val="lt1"/>
                </a:solidFill>
              </a:defRPr>
            </a:lvl8pPr>
            <a:lvl9pPr lvl="8" algn="l" rtl="0">
              <a:lnSpc>
                <a:spcPct val="135000"/>
              </a:lnSpc>
              <a:spcBef>
                <a:spcPts val="0"/>
              </a:spcBef>
              <a:spcAft>
                <a:spcPts val="0"/>
              </a:spcAft>
              <a:buClr>
                <a:schemeClr val="lt1"/>
              </a:buClr>
              <a:buSzPts val="1200"/>
              <a:buNone/>
              <a:defRPr sz="1200">
                <a:solidFill>
                  <a:schemeClr val="lt1"/>
                </a:solidFill>
              </a:defRPr>
            </a:lvl9pPr>
          </a:lstStyle>
          <a:p>
            <a:endParaRPr/>
          </a:p>
        </p:txBody>
      </p:sp>
      <p:pic>
        <p:nvPicPr>
          <p:cNvPr id="1273" name="Google Shape;1273;p156"/>
          <p:cNvPicPr preferRelativeResize="0"/>
          <p:nvPr/>
        </p:nvPicPr>
        <p:blipFill rotWithShape="1">
          <a:blip r:embed="rId3">
            <a:alphaModFix/>
          </a:blip>
          <a:srcRect/>
          <a:stretch/>
        </p:blipFill>
        <p:spPr>
          <a:xfrm>
            <a:off x="10106850" y="6203986"/>
            <a:ext cx="1579880" cy="372673"/>
          </a:xfrm>
          <a:prstGeom prst="rect">
            <a:avLst/>
          </a:prstGeom>
          <a:noFill/>
          <a:ln>
            <a:noFill/>
          </a:ln>
        </p:spPr>
      </p:pic>
      <p:cxnSp>
        <p:nvCxnSpPr>
          <p:cNvPr id="1274" name="Google Shape;1274;p156"/>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Interior white">
  <p:cSld name="CUSTOM_4">
    <p:spTree>
      <p:nvGrpSpPr>
        <p:cNvPr id="1" name="Shape 1275"/>
        <p:cNvGrpSpPr/>
        <p:nvPr/>
      </p:nvGrpSpPr>
      <p:grpSpPr>
        <a:xfrm>
          <a:off x="0" y="0"/>
          <a:ext cx="0" cy="0"/>
          <a:chOff x="0" y="0"/>
          <a:chExt cx="0" cy="0"/>
        </a:xfrm>
      </p:grpSpPr>
      <p:sp>
        <p:nvSpPr>
          <p:cNvPr id="1276" name="Google Shape;1276;p157"/>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277" name="Google Shape;1277;p157"/>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278" name="Google Shape;1278;p157"/>
          <p:cNvSpPr txBox="1">
            <a:spLocks noGrp="1"/>
          </p:cNvSpPr>
          <p:nvPr>
            <p:ph type="subTitle" idx="1"/>
          </p:nvPr>
        </p:nvSpPr>
        <p:spPr>
          <a:xfrm>
            <a:off x="447775"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279" name="Google Shape;1279;p157"/>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1280" name="Google Shape;1280;p157"/>
          <p:cNvPicPr preferRelativeResize="0"/>
          <p:nvPr/>
        </p:nvPicPr>
        <p:blipFill rotWithShape="1">
          <a:blip r:embed="rId2">
            <a:alphaModFix/>
          </a:blip>
          <a:srcRect t="327" b="317"/>
          <a:stretch/>
        </p:blipFill>
        <p:spPr>
          <a:xfrm>
            <a:off x="10711279" y="6313250"/>
            <a:ext cx="975606" cy="228064"/>
          </a:xfrm>
          <a:prstGeom prst="rect">
            <a:avLst/>
          </a:prstGeom>
          <a:noFill/>
          <a:ln>
            <a:noFill/>
          </a:ln>
        </p:spPr>
      </p:pic>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Interior white 2">
  <p:cSld name="CUSTOM_4_1">
    <p:spTree>
      <p:nvGrpSpPr>
        <p:cNvPr id="1" name="Shape 1281"/>
        <p:cNvGrpSpPr/>
        <p:nvPr/>
      </p:nvGrpSpPr>
      <p:grpSpPr>
        <a:xfrm>
          <a:off x="0" y="0"/>
          <a:ext cx="0" cy="0"/>
          <a:chOff x="0" y="0"/>
          <a:chExt cx="0" cy="0"/>
        </a:xfrm>
      </p:grpSpPr>
      <p:cxnSp>
        <p:nvCxnSpPr>
          <p:cNvPr id="1282" name="Google Shape;1282;p158"/>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cxnSp>
        <p:nvCxnSpPr>
          <p:cNvPr id="1283" name="Google Shape;1283;p158"/>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1284" name="Google Shape;1284;p158"/>
          <p:cNvPicPr preferRelativeResize="0"/>
          <p:nvPr/>
        </p:nvPicPr>
        <p:blipFill rotWithShape="1">
          <a:blip r:embed="rId2">
            <a:alphaModFix/>
          </a:blip>
          <a:srcRect t="327" b="317"/>
          <a:stretch/>
        </p:blipFill>
        <p:spPr>
          <a:xfrm>
            <a:off x="10711279" y="6313250"/>
            <a:ext cx="975606" cy="228064"/>
          </a:xfrm>
          <a:prstGeom prst="rect">
            <a:avLst/>
          </a:prstGeom>
          <a:noFill/>
          <a:ln>
            <a:noFill/>
          </a:ln>
        </p:spPr>
      </p:pic>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Divider large quote illustrated 1">
  <p:cSld name="CUSTOM_3_1_1_1">
    <p:bg>
      <p:bgPr>
        <a:blipFill>
          <a:blip r:embed="rId2">
            <a:alphaModFix/>
          </a:blip>
          <a:stretch>
            <a:fillRect/>
          </a:stretch>
        </a:blipFill>
        <a:effectLst/>
      </p:bgPr>
    </p:bg>
    <p:spTree>
      <p:nvGrpSpPr>
        <p:cNvPr id="1" name="Shape 1285"/>
        <p:cNvGrpSpPr/>
        <p:nvPr/>
      </p:nvGrpSpPr>
      <p:grpSpPr>
        <a:xfrm>
          <a:off x="0" y="0"/>
          <a:ext cx="0" cy="0"/>
          <a:chOff x="0" y="0"/>
          <a:chExt cx="0" cy="0"/>
        </a:xfrm>
      </p:grpSpPr>
      <p:sp>
        <p:nvSpPr>
          <p:cNvPr id="1286" name="Google Shape;1286;p159"/>
          <p:cNvSpPr txBox="1">
            <a:spLocks noGrp="1"/>
          </p:cNvSpPr>
          <p:nvPr>
            <p:ph type="title"/>
          </p:nvPr>
        </p:nvSpPr>
        <p:spPr>
          <a:xfrm>
            <a:off x="5674100" y="1632950"/>
            <a:ext cx="5037000" cy="3882900"/>
          </a:xfrm>
          <a:prstGeom prst="rect">
            <a:avLst/>
          </a:prstGeom>
        </p:spPr>
        <p:txBody>
          <a:bodyPr spcFirstLastPara="1" wrap="square" lIns="121875" tIns="121875" rIns="121875" bIns="121875" anchor="t" anchorCtr="0">
            <a:noAutofit/>
          </a:bodyPr>
          <a:lstStyle>
            <a:lvl1pPr lvl="0" rtl="0">
              <a:lnSpc>
                <a:spcPct val="108000"/>
              </a:lnSpc>
              <a:spcBef>
                <a:spcPts val="0"/>
              </a:spcBef>
              <a:spcAft>
                <a:spcPts val="0"/>
              </a:spcAft>
              <a:buNone/>
              <a:defRPr sz="5500">
                <a:solidFill>
                  <a:schemeClr val="lt1"/>
                </a:solidFill>
              </a:defRPr>
            </a:lvl1pPr>
            <a:lvl2pPr lvl="1" rtl="0">
              <a:lnSpc>
                <a:spcPct val="108000"/>
              </a:lnSpc>
              <a:spcBef>
                <a:spcPts val="0"/>
              </a:spcBef>
              <a:spcAft>
                <a:spcPts val="0"/>
              </a:spcAft>
              <a:buNone/>
              <a:defRPr sz="5500">
                <a:solidFill>
                  <a:schemeClr val="lt1"/>
                </a:solidFill>
              </a:defRPr>
            </a:lvl2pPr>
            <a:lvl3pPr lvl="2" rtl="0">
              <a:lnSpc>
                <a:spcPct val="108000"/>
              </a:lnSpc>
              <a:spcBef>
                <a:spcPts val="0"/>
              </a:spcBef>
              <a:spcAft>
                <a:spcPts val="0"/>
              </a:spcAft>
              <a:buNone/>
              <a:defRPr sz="5500">
                <a:solidFill>
                  <a:schemeClr val="lt1"/>
                </a:solidFill>
              </a:defRPr>
            </a:lvl3pPr>
            <a:lvl4pPr lvl="3" rtl="0">
              <a:lnSpc>
                <a:spcPct val="108000"/>
              </a:lnSpc>
              <a:spcBef>
                <a:spcPts val="0"/>
              </a:spcBef>
              <a:spcAft>
                <a:spcPts val="0"/>
              </a:spcAft>
              <a:buNone/>
              <a:defRPr sz="5500">
                <a:solidFill>
                  <a:schemeClr val="lt1"/>
                </a:solidFill>
              </a:defRPr>
            </a:lvl4pPr>
            <a:lvl5pPr lvl="4" rtl="0">
              <a:lnSpc>
                <a:spcPct val="108000"/>
              </a:lnSpc>
              <a:spcBef>
                <a:spcPts val="0"/>
              </a:spcBef>
              <a:spcAft>
                <a:spcPts val="0"/>
              </a:spcAft>
              <a:buNone/>
              <a:defRPr sz="5500">
                <a:solidFill>
                  <a:schemeClr val="lt1"/>
                </a:solidFill>
              </a:defRPr>
            </a:lvl5pPr>
            <a:lvl6pPr lvl="5" rtl="0">
              <a:lnSpc>
                <a:spcPct val="108000"/>
              </a:lnSpc>
              <a:spcBef>
                <a:spcPts val="0"/>
              </a:spcBef>
              <a:spcAft>
                <a:spcPts val="0"/>
              </a:spcAft>
              <a:buNone/>
              <a:defRPr sz="5500">
                <a:solidFill>
                  <a:schemeClr val="lt1"/>
                </a:solidFill>
              </a:defRPr>
            </a:lvl6pPr>
            <a:lvl7pPr lvl="6" rtl="0">
              <a:lnSpc>
                <a:spcPct val="108000"/>
              </a:lnSpc>
              <a:spcBef>
                <a:spcPts val="0"/>
              </a:spcBef>
              <a:spcAft>
                <a:spcPts val="0"/>
              </a:spcAft>
              <a:buNone/>
              <a:defRPr sz="5500">
                <a:solidFill>
                  <a:schemeClr val="lt1"/>
                </a:solidFill>
              </a:defRPr>
            </a:lvl7pPr>
            <a:lvl8pPr lvl="7" rtl="0">
              <a:lnSpc>
                <a:spcPct val="108000"/>
              </a:lnSpc>
              <a:spcBef>
                <a:spcPts val="0"/>
              </a:spcBef>
              <a:spcAft>
                <a:spcPts val="0"/>
              </a:spcAft>
              <a:buNone/>
              <a:defRPr sz="5500">
                <a:solidFill>
                  <a:schemeClr val="lt1"/>
                </a:solidFill>
              </a:defRPr>
            </a:lvl8pPr>
            <a:lvl9pPr lvl="8" rtl="0">
              <a:lnSpc>
                <a:spcPct val="108000"/>
              </a:lnSpc>
              <a:spcBef>
                <a:spcPts val="0"/>
              </a:spcBef>
              <a:spcAft>
                <a:spcPts val="0"/>
              </a:spcAft>
              <a:buNone/>
              <a:defRPr sz="5500">
                <a:solidFill>
                  <a:schemeClr val="lt1"/>
                </a:solidFill>
              </a:defRPr>
            </a:lvl9pPr>
          </a:lstStyle>
          <a:p>
            <a:endParaRPr/>
          </a:p>
        </p:txBody>
      </p:sp>
      <p:cxnSp>
        <p:nvCxnSpPr>
          <p:cNvPr id="1287" name="Google Shape;1287;p159"/>
          <p:cNvCxnSpPr/>
          <p:nvPr/>
        </p:nvCxnSpPr>
        <p:spPr>
          <a:xfrm rot="10800000">
            <a:off x="447767" y="6401100"/>
            <a:ext cx="0" cy="456900"/>
          </a:xfrm>
          <a:prstGeom prst="straightConnector1">
            <a:avLst/>
          </a:prstGeom>
          <a:noFill/>
          <a:ln w="9525" cap="flat" cmpd="sng">
            <a:solidFill>
              <a:schemeClr val="lt1"/>
            </a:solidFill>
            <a:prstDash val="solid"/>
            <a:round/>
            <a:headEnd type="none" w="med" len="med"/>
            <a:tailEnd type="none" w="med" len="med"/>
          </a:ln>
        </p:spPr>
      </p:cxnSp>
      <p:sp>
        <p:nvSpPr>
          <p:cNvPr id="1288" name="Google Shape;1288;p159"/>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lvl1pPr lvl="0" algn="ctr" rtl="0">
              <a:buNone/>
              <a:defRPr sz="800">
                <a:solidFill>
                  <a:schemeClr val="lt1"/>
                </a:solidFill>
                <a:latin typeface="Overpass SemiBold"/>
                <a:ea typeface="Overpass SemiBold"/>
                <a:cs typeface="Overpass SemiBold"/>
                <a:sym typeface="Overpass SemiBold"/>
              </a:defRPr>
            </a:lvl1pPr>
            <a:lvl2pPr lvl="1" algn="ctr" rtl="0">
              <a:buNone/>
              <a:defRPr sz="800">
                <a:solidFill>
                  <a:schemeClr val="lt1"/>
                </a:solidFill>
                <a:latin typeface="Overpass SemiBold"/>
                <a:ea typeface="Overpass SemiBold"/>
                <a:cs typeface="Overpass SemiBold"/>
                <a:sym typeface="Overpass SemiBold"/>
              </a:defRPr>
            </a:lvl2pPr>
            <a:lvl3pPr lvl="2" algn="ctr" rtl="0">
              <a:buNone/>
              <a:defRPr sz="800">
                <a:solidFill>
                  <a:schemeClr val="lt1"/>
                </a:solidFill>
                <a:latin typeface="Overpass SemiBold"/>
                <a:ea typeface="Overpass SemiBold"/>
                <a:cs typeface="Overpass SemiBold"/>
                <a:sym typeface="Overpass SemiBold"/>
              </a:defRPr>
            </a:lvl3pPr>
            <a:lvl4pPr lvl="3" algn="ctr" rtl="0">
              <a:buNone/>
              <a:defRPr sz="800">
                <a:solidFill>
                  <a:schemeClr val="lt1"/>
                </a:solidFill>
                <a:latin typeface="Overpass SemiBold"/>
                <a:ea typeface="Overpass SemiBold"/>
                <a:cs typeface="Overpass SemiBold"/>
                <a:sym typeface="Overpass SemiBold"/>
              </a:defRPr>
            </a:lvl4pPr>
            <a:lvl5pPr lvl="4" algn="ctr" rtl="0">
              <a:buNone/>
              <a:defRPr sz="800">
                <a:solidFill>
                  <a:schemeClr val="lt1"/>
                </a:solidFill>
                <a:latin typeface="Overpass SemiBold"/>
                <a:ea typeface="Overpass SemiBold"/>
                <a:cs typeface="Overpass SemiBold"/>
                <a:sym typeface="Overpass SemiBold"/>
              </a:defRPr>
            </a:lvl5pPr>
            <a:lvl6pPr lvl="5" algn="ctr" rtl="0">
              <a:buNone/>
              <a:defRPr sz="800">
                <a:solidFill>
                  <a:schemeClr val="lt1"/>
                </a:solidFill>
                <a:latin typeface="Overpass SemiBold"/>
                <a:ea typeface="Overpass SemiBold"/>
                <a:cs typeface="Overpass SemiBold"/>
                <a:sym typeface="Overpass SemiBold"/>
              </a:defRPr>
            </a:lvl6pPr>
            <a:lvl7pPr lvl="6" algn="ctr" rtl="0">
              <a:buNone/>
              <a:defRPr sz="800">
                <a:solidFill>
                  <a:schemeClr val="lt1"/>
                </a:solidFill>
                <a:latin typeface="Overpass SemiBold"/>
                <a:ea typeface="Overpass SemiBold"/>
                <a:cs typeface="Overpass SemiBold"/>
                <a:sym typeface="Overpass SemiBold"/>
              </a:defRPr>
            </a:lvl7pPr>
            <a:lvl8pPr lvl="7" algn="ctr" rtl="0">
              <a:buNone/>
              <a:defRPr sz="800">
                <a:solidFill>
                  <a:schemeClr val="lt1"/>
                </a:solidFill>
                <a:latin typeface="Overpass SemiBold"/>
                <a:ea typeface="Overpass SemiBold"/>
                <a:cs typeface="Overpass SemiBold"/>
                <a:sym typeface="Overpass SemiBold"/>
              </a:defRPr>
            </a:lvl8pPr>
            <a:lvl9pPr lvl="8" algn="ctr" rtl="0">
              <a:buNone/>
              <a:defRPr sz="800">
                <a:solidFill>
                  <a:schemeClr val="lt1"/>
                </a:solidFill>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sp>
        <p:nvSpPr>
          <p:cNvPr id="1289" name="Google Shape;1289;p159"/>
          <p:cNvSpPr txBox="1"/>
          <p:nvPr/>
        </p:nvSpPr>
        <p:spPr>
          <a:xfrm>
            <a:off x="10068030" y="269836"/>
            <a:ext cx="1619100" cy="298800"/>
          </a:xfrm>
          <a:prstGeom prst="rect">
            <a:avLst/>
          </a:prstGeom>
          <a:noFill/>
          <a:ln>
            <a:noFill/>
          </a:ln>
        </p:spPr>
        <p:txBody>
          <a:bodyPr spcFirstLastPara="1" wrap="square" lIns="0" tIns="0" rIns="0" bIns="0" anchor="b" anchorCtr="0">
            <a:noAutofit/>
          </a:bodyPr>
          <a:lstStyle/>
          <a:p>
            <a:pPr marL="0" lvl="0" indent="0" algn="r" rtl="0">
              <a:lnSpc>
                <a:spcPct val="150000"/>
              </a:lnSpc>
              <a:spcBef>
                <a:spcPts val="0"/>
              </a:spcBef>
              <a:spcAft>
                <a:spcPts val="0"/>
              </a:spcAft>
              <a:buNone/>
            </a:pPr>
            <a:r>
              <a:rPr lang="en" sz="700" b="1">
                <a:solidFill>
                  <a:schemeClr val="lt1"/>
                </a:solidFill>
                <a:latin typeface="Overpass"/>
                <a:ea typeface="Overpass"/>
                <a:cs typeface="Overpass"/>
                <a:sym typeface="Overpass"/>
              </a:rPr>
              <a:t>CONFIDENTIAL </a:t>
            </a:r>
            <a:r>
              <a:rPr lang="en" sz="700">
                <a:solidFill>
                  <a:schemeClr val="lt1"/>
                </a:solidFill>
                <a:latin typeface="Overpass Light"/>
                <a:ea typeface="Overpass Light"/>
                <a:cs typeface="Overpass Light"/>
                <a:sym typeface="Overpass Light"/>
              </a:rPr>
              <a:t>Designator</a:t>
            </a:r>
            <a:endParaRPr sz="700">
              <a:solidFill>
                <a:schemeClr val="lt1"/>
              </a:solidFill>
              <a:latin typeface="Overpass Light"/>
              <a:ea typeface="Overpass Light"/>
              <a:cs typeface="Overpass Light"/>
              <a:sym typeface="Overpass Light"/>
            </a:endParaRPr>
          </a:p>
        </p:txBody>
      </p:sp>
      <p:sp>
        <p:nvSpPr>
          <p:cNvPr id="1290" name="Google Shape;1290;p159"/>
          <p:cNvSpPr txBox="1">
            <a:spLocks noGrp="1"/>
          </p:cNvSpPr>
          <p:nvPr>
            <p:ph type="subTitle" idx="1"/>
          </p:nvPr>
        </p:nvSpPr>
        <p:spPr>
          <a:xfrm rot="5400000">
            <a:off x="-2138450" y="2138400"/>
            <a:ext cx="5148900" cy="872100"/>
          </a:xfrm>
          <a:prstGeom prst="rect">
            <a:avLst/>
          </a:prstGeom>
        </p:spPr>
        <p:txBody>
          <a:bodyPr spcFirstLastPara="1" wrap="square" lIns="502825" tIns="91425" rIns="91425" bIns="91425" anchor="ctr" anchorCtr="0">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a:endParaRPr/>
          </a:p>
        </p:txBody>
      </p:sp>
      <p:pic>
        <p:nvPicPr>
          <p:cNvPr id="1291" name="Google Shape;1291;p159"/>
          <p:cNvPicPr preferRelativeResize="0"/>
          <p:nvPr/>
        </p:nvPicPr>
        <p:blipFill>
          <a:blip r:embed="rId3">
            <a:alphaModFix/>
          </a:blip>
          <a:stretch>
            <a:fillRect/>
          </a:stretch>
        </p:blipFill>
        <p:spPr>
          <a:xfrm>
            <a:off x="10711279" y="6312505"/>
            <a:ext cx="975606" cy="229554"/>
          </a:xfrm>
          <a:prstGeom prst="rect">
            <a:avLst/>
          </a:prstGeom>
          <a:noFill/>
          <a:ln>
            <a:noFill/>
          </a:ln>
        </p:spPr>
      </p:pic>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text only 1">
  <p:cSld name="CUSTOM_1_2">
    <p:spTree>
      <p:nvGrpSpPr>
        <p:cNvPr id="1" name="Shape 1292"/>
        <p:cNvGrpSpPr/>
        <p:nvPr/>
      </p:nvGrpSpPr>
      <p:grpSpPr>
        <a:xfrm>
          <a:off x="0" y="0"/>
          <a:ext cx="0" cy="0"/>
          <a:chOff x="0" y="0"/>
          <a:chExt cx="0" cy="0"/>
        </a:xfrm>
      </p:grpSpPr>
      <p:sp>
        <p:nvSpPr>
          <p:cNvPr id="1293" name="Google Shape;1293;p160"/>
          <p:cNvSpPr txBox="1">
            <a:spLocks noGrp="1"/>
          </p:cNvSpPr>
          <p:nvPr>
            <p:ph type="body" idx="1"/>
          </p:nvPr>
        </p:nvSpPr>
        <p:spPr>
          <a:xfrm>
            <a:off x="1102267" y="2167900"/>
            <a:ext cx="9987600" cy="3526500"/>
          </a:xfrm>
          <a:prstGeom prst="rect">
            <a:avLst/>
          </a:prstGeom>
        </p:spPr>
        <p:txBody>
          <a:bodyPr spcFirstLastPara="1" wrap="square" lIns="121875" tIns="121875" rIns="121875" bIns="121875" anchor="t" anchorCtr="0">
            <a:noAutofit/>
          </a:bodyPr>
          <a:lstStyle>
            <a:lvl1pPr marL="457200" lvl="0" indent="-311150" rtl="0">
              <a:spcBef>
                <a:spcPts val="0"/>
              </a:spcBef>
              <a:spcAft>
                <a:spcPts val="0"/>
              </a:spcAft>
              <a:buSzPts val="1300"/>
              <a:buFont typeface="Proxima Nova"/>
              <a:buChar char="●"/>
              <a:defRPr>
                <a:latin typeface="Proxima Nova"/>
                <a:ea typeface="Proxima Nova"/>
                <a:cs typeface="Proxima Nova"/>
                <a:sym typeface="Proxima Nova"/>
              </a:defRPr>
            </a:lvl1pPr>
            <a:lvl2pPr marL="914400" lvl="1" indent="-311150" rtl="0">
              <a:spcBef>
                <a:spcPts val="2100"/>
              </a:spcBef>
              <a:spcAft>
                <a:spcPts val="0"/>
              </a:spcAft>
              <a:buSzPts val="1300"/>
              <a:buFont typeface="Proxima Nova"/>
              <a:buChar char="○"/>
              <a:defRPr>
                <a:latin typeface="Proxima Nova"/>
                <a:ea typeface="Proxima Nova"/>
                <a:cs typeface="Proxima Nova"/>
                <a:sym typeface="Proxima Nova"/>
              </a:defRPr>
            </a:lvl2pPr>
            <a:lvl3pPr marL="1371600" lvl="2" indent="-311150" rtl="0">
              <a:spcBef>
                <a:spcPts val="2100"/>
              </a:spcBef>
              <a:spcAft>
                <a:spcPts val="0"/>
              </a:spcAft>
              <a:buSzPts val="1300"/>
              <a:buFont typeface="Proxima Nova"/>
              <a:buChar char="■"/>
              <a:defRPr>
                <a:latin typeface="Proxima Nova"/>
                <a:ea typeface="Proxima Nova"/>
                <a:cs typeface="Proxima Nova"/>
                <a:sym typeface="Proxima Nova"/>
              </a:defRPr>
            </a:lvl3pPr>
            <a:lvl4pPr marL="1828800" lvl="3" indent="-311150" rtl="0">
              <a:spcBef>
                <a:spcPts val="2100"/>
              </a:spcBef>
              <a:spcAft>
                <a:spcPts val="0"/>
              </a:spcAft>
              <a:buSzPts val="1300"/>
              <a:buFont typeface="Proxima Nova"/>
              <a:buChar char="●"/>
              <a:defRPr>
                <a:latin typeface="Proxima Nova"/>
                <a:ea typeface="Proxima Nova"/>
                <a:cs typeface="Proxima Nova"/>
                <a:sym typeface="Proxima Nova"/>
              </a:defRPr>
            </a:lvl4pPr>
            <a:lvl5pPr marL="2286000" lvl="4" indent="-311150" rtl="0">
              <a:spcBef>
                <a:spcPts val="2100"/>
              </a:spcBef>
              <a:spcAft>
                <a:spcPts val="0"/>
              </a:spcAft>
              <a:buSzPts val="1300"/>
              <a:buFont typeface="Proxima Nova"/>
              <a:buChar char="○"/>
              <a:defRPr>
                <a:latin typeface="Proxima Nova"/>
                <a:ea typeface="Proxima Nova"/>
                <a:cs typeface="Proxima Nova"/>
                <a:sym typeface="Proxima Nova"/>
              </a:defRPr>
            </a:lvl5pPr>
            <a:lvl6pPr marL="2743200" lvl="5" indent="-311150" rtl="0">
              <a:spcBef>
                <a:spcPts val="2100"/>
              </a:spcBef>
              <a:spcAft>
                <a:spcPts val="0"/>
              </a:spcAft>
              <a:buSzPts val="1300"/>
              <a:buFont typeface="Proxima Nova"/>
              <a:buChar char="■"/>
              <a:defRPr>
                <a:latin typeface="Proxima Nova"/>
                <a:ea typeface="Proxima Nova"/>
                <a:cs typeface="Proxima Nova"/>
                <a:sym typeface="Proxima Nova"/>
              </a:defRPr>
            </a:lvl6pPr>
            <a:lvl7pPr marL="3200400" lvl="6" indent="-311150" rtl="0">
              <a:spcBef>
                <a:spcPts val="2100"/>
              </a:spcBef>
              <a:spcAft>
                <a:spcPts val="0"/>
              </a:spcAft>
              <a:buSzPts val="1300"/>
              <a:buFont typeface="Proxima Nova"/>
              <a:buChar char="●"/>
              <a:defRPr>
                <a:latin typeface="Proxima Nova"/>
                <a:ea typeface="Proxima Nova"/>
                <a:cs typeface="Proxima Nova"/>
                <a:sym typeface="Proxima Nova"/>
              </a:defRPr>
            </a:lvl7pPr>
            <a:lvl8pPr marL="3657600" lvl="7" indent="-311150" rtl="0">
              <a:spcBef>
                <a:spcPts val="2100"/>
              </a:spcBef>
              <a:spcAft>
                <a:spcPts val="0"/>
              </a:spcAft>
              <a:buSzPts val="1300"/>
              <a:buFont typeface="Proxima Nova"/>
              <a:buChar char="○"/>
              <a:defRPr>
                <a:latin typeface="Proxima Nova"/>
                <a:ea typeface="Proxima Nova"/>
                <a:cs typeface="Proxima Nova"/>
                <a:sym typeface="Proxima Nova"/>
              </a:defRPr>
            </a:lvl8pPr>
            <a:lvl9pPr marL="4114800" lvl="8" indent="-311150" rtl="0">
              <a:spcBef>
                <a:spcPts val="2100"/>
              </a:spcBef>
              <a:spcAft>
                <a:spcPts val="2100"/>
              </a:spcAft>
              <a:buSzPts val="1300"/>
              <a:buFont typeface="Proxima Nova"/>
              <a:buChar char="■"/>
              <a:defRPr>
                <a:latin typeface="Proxima Nova"/>
                <a:ea typeface="Proxima Nova"/>
                <a:cs typeface="Proxima Nova"/>
                <a:sym typeface="Proxima Nova"/>
              </a:defRPr>
            </a:lvl9pPr>
          </a:lstStyle>
          <a:p>
            <a:endParaRPr/>
          </a:p>
        </p:txBody>
      </p:sp>
      <p:sp>
        <p:nvSpPr>
          <p:cNvPr id="1294" name="Google Shape;1294;p160"/>
          <p:cNvSpPr txBox="1">
            <a:spLocks noGrp="1"/>
          </p:cNvSpPr>
          <p:nvPr>
            <p:ph type="title"/>
          </p:nvPr>
        </p:nvSpPr>
        <p:spPr>
          <a:xfrm>
            <a:off x="1102200" y="0"/>
            <a:ext cx="9987600" cy="1417500"/>
          </a:xfrm>
          <a:prstGeom prst="rect">
            <a:avLst/>
          </a:prstGeom>
        </p:spPr>
        <p:txBody>
          <a:bodyPr spcFirstLastPara="1" wrap="square" lIns="121875" tIns="121875" rIns="121875" bIns="121875" anchor="b" anchorCtr="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a:endParaRPr/>
          </a:p>
        </p:txBody>
      </p:sp>
      <p:sp>
        <p:nvSpPr>
          <p:cNvPr id="1295" name="Google Shape;1295;p160"/>
          <p:cNvSpPr txBox="1">
            <a:spLocks noGrp="1"/>
          </p:cNvSpPr>
          <p:nvPr>
            <p:ph type="subTitle" idx="2"/>
          </p:nvPr>
        </p:nvSpPr>
        <p:spPr>
          <a:xfrm>
            <a:off x="1102200" y="1239700"/>
            <a:ext cx="9987600" cy="875700"/>
          </a:xfrm>
          <a:prstGeom prst="rect">
            <a:avLst/>
          </a:prstGeom>
        </p:spPr>
        <p:txBody>
          <a:bodyPr spcFirstLastPara="1" wrap="square" lIns="121875" tIns="121875" rIns="121875" bIns="121875" anchor="t" anchorCtr="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2100"/>
              </a:spcBef>
              <a:spcAft>
                <a:spcPts val="0"/>
              </a:spcAft>
              <a:buNone/>
              <a:defRPr>
                <a:latin typeface="Proxima Nova"/>
                <a:ea typeface="Proxima Nova"/>
                <a:cs typeface="Proxima Nova"/>
                <a:sym typeface="Proxima Nova"/>
              </a:defRPr>
            </a:lvl2pPr>
            <a:lvl3pPr lvl="2" rtl="0">
              <a:lnSpc>
                <a:spcPct val="100000"/>
              </a:lnSpc>
              <a:spcBef>
                <a:spcPts val="2100"/>
              </a:spcBef>
              <a:spcAft>
                <a:spcPts val="0"/>
              </a:spcAft>
              <a:buNone/>
              <a:defRPr>
                <a:latin typeface="Proxima Nova"/>
                <a:ea typeface="Proxima Nova"/>
                <a:cs typeface="Proxima Nova"/>
                <a:sym typeface="Proxima Nova"/>
              </a:defRPr>
            </a:lvl3pPr>
            <a:lvl4pPr lvl="3" rtl="0">
              <a:lnSpc>
                <a:spcPct val="100000"/>
              </a:lnSpc>
              <a:spcBef>
                <a:spcPts val="2100"/>
              </a:spcBef>
              <a:spcAft>
                <a:spcPts val="0"/>
              </a:spcAft>
              <a:buNone/>
              <a:defRPr>
                <a:latin typeface="Proxima Nova"/>
                <a:ea typeface="Proxima Nova"/>
                <a:cs typeface="Proxima Nova"/>
                <a:sym typeface="Proxima Nova"/>
              </a:defRPr>
            </a:lvl4pPr>
            <a:lvl5pPr lvl="4" rtl="0">
              <a:lnSpc>
                <a:spcPct val="100000"/>
              </a:lnSpc>
              <a:spcBef>
                <a:spcPts val="2100"/>
              </a:spcBef>
              <a:spcAft>
                <a:spcPts val="0"/>
              </a:spcAft>
              <a:buNone/>
              <a:defRPr>
                <a:latin typeface="Proxima Nova"/>
                <a:ea typeface="Proxima Nova"/>
                <a:cs typeface="Proxima Nova"/>
                <a:sym typeface="Proxima Nova"/>
              </a:defRPr>
            </a:lvl5pPr>
            <a:lvl6pPr lvl="5" rtl="0">
              <a:lnSpc>
                <a:spcPct val="100000"/>
              </a:lnSpc>
              <a:spcBef>
                <a:spcPts val="2100"/>
              </a:spcBef>
              <a:spcAft>
                <a:spcPts val="0"/>
              </a:spcAft>
              <a:buNone/>
              <a:defRPr>
                <a:latin typeface="Proxima Nova"/>
                <a:ea typeface="Proxima Nova"/>
                <a:cs typeface="Proxima Nova"/>
                <a:sym typeface="Proxima Nova"/>
              </a:defRPr>
            </a:lvl6pPr>
            <a:lvl7pPr lvl="6" rtl="0">
              <a:lnSpc>
                <a:spcPct val="100000"/>
              </a:lnSpc>
              <a:spcBef>
                <a:spcPts val="2100"/>
              </a:spcBef>
              <a:spcAft>
                <a:spcPts val="0"/>
              </a:spcAft>
              <a:buNone/>
              <a:defRPr>
                <a:latin typeface="Proxima Nova"/>
                <a:ea typeface="Proxima Nova"/>
                <a:cs typeface="Proxima Nova"/>
                <a:sym typeface="Proxima Nova"/>
              </a:defRPr>
            </a:lvl7pPr>
            <a:lvl8pPr lvl="7" rtl="0">
              <a:lnSpc>
                <a:spcPct val="100000"/>
              </a:lnSpc>
              <a:spcBef>
                <a:spcPts val="2100"/>
              </a:spcBef>
              <a:spcAft>
                <a:spcPts val="0"/>
              </a:spcAft>
              <a:buNone/>
              <a:defRPr>
                <a:latin typeface="Proxima Nova"/>
                <a:ea typeface="Proxima Nova"/>
                <a:cs typeface="Proxima Nova"/>
                <a:sym typeface="Proxima Nova"/>
              </a:defRPr>
            </a:lvl8pPr>
            <a:lvl9pPr lvl="8" rtl="0">
              <a:lnSpc>
                <a:spcPct val="100000"/>
              </a:lnSpc>
              <a:spcBef>
                <a:spcPts val="2100"/>
              </a:spcBef>
              <a:spcAft>
                <a:spcPts val="210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text only 2">
  <p:cSld name="CUSTOM_1_3">
    <p:spTree>
      <p:nvGrpSpPr>
        <p:cNvPr id="1" name="Shape 1296"/>
        <p:cNvGrpSpPr/>
        <p:nvPr/>
      </p:nvGrpSpPr>
      <p:grpSpPr>
        <a:xfrm>
          <a:off x="0" y="0"/>
          <a:ext cx="0" cy="0"/>
          <a:chOff x="0" y="0"/>
          <a:chExt cx="0" cy="0"/>
        </a:xfrm>
      </p:grpSpPr>
      <p:sp>
        <p:nvSpPr>
          <p:cNvPr id="1297" name="Google Shape;1297;p161"/>
          <p:cNvSpPr txBox="1">
            <a:spLocks noGrp="1"/>
          </p:cNvSpPr>
          <p:nvPr>
            <p:ph type="body" idx="1"/>
          </p:nvPr>
        </p:nvSpPr>
        <p:spPr>
          <a:xfrm>
            <a:off x="1102267" y="2167900"/>
            <a:ext cx="9987600" cy="3526500"/>
          </a:xfrm>
          <a:prstGeom prst="rect">
            <a:avLst/>
          </a:prstGeom>
        </p:spPr>
        <p:txBody>
          <a:bodyPr spcFirstLastPara="1" wrap="square" lIns="121875" tIns="121875" rIns="121875" bIns="121875" anchor="t" anchorCtr="0">
            <a:noAutofit/>
          </a:bodyPr>
          <a:lstStyle>
            <a:lvl1pPr marL="457200" lvl="0" indent="-311150" rtl="0">
              <a:spcBef>
                <a:spcPts val="0"/>
              </a:spcBef>
              <a:spcAft>
                <a:spcPts val="0"/>
              </a:spcAft>
              <a:buSzPts val="1300"/>
              <a:buFont typeface="Proxima Nova"/>
              <a:buChar char="●"/>
              <a:defRPr>
                <a:latin typeface="Proxima Nova"/>
                <a:ea typeface="Proxima Nova"/>
                <a:cs typeface="Proxima Nova"/>
                <a:sym typeface="Proxima Nova"/>
              </a:defRPr>
            </a:lvl1pPr>
            <a:lvl2pPr marL="914400" lvl="1" indent="-311150" rtl="0">
              <a:spcBef>
                <a:spcPts val="2100"/>
              </a:spcBef>
              <a:spcAft>
                <a:spcPts val="0"/>
              </a:spcAft>
              <a:buSzPts val="1300"/>
              <a:buFont typeface="Proxima Nova"/>
              <a:buChar char="○"/>
              <a:defRPr>
                <a:latin typeface="Proxima Nova"/>
                <a:ea typeface="Proxima Nova"/>
                <a:cs typeface="Proxima Nova"/>
                <a:sym typeface="Proxima Nova"/>
              </a:defRPr>
            </a:lvl2pPr>
            <a:lvl3pPr marL="1371600" lvl="2" indent="-311150" rtl="0">
              <a:spcBef>
                <a:spcPts val="2100"/>
              </a:spcBef>
              <a:spcAft>
                <a:spcPts val="0"/>
              </a:spcAft>
              <a:buSzPts val="1300"/>
              <a:buFont typeface="Proxima Nova"/>
              <a:buChar char="■"/>
              <a:defRPr>
                <a:latin typeface="Proxima Nova"/>
                <a:ea typeface="Proxima Nova"/>
                <a:cs typeface="Proxima Nova"/>
                <a:sym typeface="Proxima Nova"/>
              </a:defRPr>
            </a:lvl3pPr>
            <a:lvl4pPr marL="1828800" lvl="3" indent="-311150" rtl="0">
              <a:spcBef>
                <a:spcPts val="2100"/>
              </a:spcBef>
              <a:spcAft>
                <a:spcPts val="0"/>
              </a:spcAft>
              <a:buSzPts val="1300"/>
              <a:buFont typeface="Proxima Nova"/>
              <a:buChar char="●"/>
              <a:defRPr>
                <a:latin typeface="Proxima Nova"/>
                <a:ea typeface="Proxima Nova"/>
                <a:cs typeface="Proxima Nova"/>
                <a:sym typeface="Proxima Nova"/>
              </a:defRPr>
            </a:lvl4pPr>
            <a:lvl5pPr marL="2286000" lvl="4" indent="-311150" rtl="0">
              <a:spcBef>
                <a:spcPts val="2100"/>
              </a:spcBef>
              <a:spcAft>
                <a:spcPts val="0"/>
              </a:spcAft>
              <a:buSzPts val="1300"/>
              <a:buFont typeface="Proxima Nova"/>
              <a:buChar char="○"/>
              <a:defRPr>
                <a:latin typeface="Proxima Nova"/>
                <a:ea typeface="Proxima Nova"/>
                <a:cs typeface="Proxima Nova"/>
                <a:sym typeface="Proxima Nova"/>
              </a:defRPr>
            </a:lvl5pPr>
            <a:lvl6pPr marL="2743200" lvl="5" indent="-311150" rtl="0">
              <a:spcBef>
                <a:spcPts val="2100"/>
              </a:spcBef>
              <a:spcAft>
                <a:spcPts val="0"/>
              </a:spcAft>
              <a:buSzPts val="1300"/>
              <a:buFont typeface="Proxima Nova"/>
              <a:buChar char="■"/>
              <a:defRPr>
                <a:latin typeface="Proxima Nova"/>
                <a:ea typeface="Proxima Nova"/>
                <a:cs typeface="Proxima Nova"/>
                <a:sym typeface="Proxima Nova"/>
              </a:defRPr>
            </a:lvl6pPr>
            <a:lvl7pPr marL="3200400" lvl="6" indent="-311150" rtl="0">
              <a:spcBef>
                <a:spcPts val="2100"/>
              </a:spcBef>
              <a:spcAft>
                <a:spcPts val="0"/>
              </a:spcAft>
              <a:buSzPts val="1300"/>
              <a:buFont typeface="Proxima Nova"/>
              <a:buChar char="●"/>
              <a:defRPr>
                <a:latin typeface="Proxima Nova"/>
                <a:ea typeface="Proxima Nova"/>
                <a:cs typeface="Proxima Nova"/>
                <a:sym typeface="Proxima Nova"/>
              </a:defRPr>
            </a:lvl7pPr>
            <a:lvl8pPr marL="3657600" lvl="7" indent="-311150" rtl="0">
              <a:spcBef>
                <a:spcPts val="2100"/>
              </a:spcBef>
              <a:spcAft>
                <a:spcPts val="0"/>
              </a:spcAft>
              <a:buSzPts val="1300"/>
              <a:buFont typeface="Proxima Nova"/>
              <a:buChar char="○"/>
              <a:defRPr>
                <a:latin typeface="Proxima Nova"/>
                <a:ea typeface="Proxima Nova"/>
                <a:cs typeface="Proxima Nova"/>
                <a:sym typeface="Proxima Nova"/>
              </a:defRPr>
            </a:lvl8pPr>
            <a:lvl9pPr marL="4114800" lvl="8" indent="-311150" rtl="0">
              <a:spcBef>
                <a:spcPts val="2100"/>
              </a:spcBef>
              <a:spcAft>
                <a:spcPts val="2100"/>
              </a:spcAft>
              <a:buSzPts val="1300"/>
              <a:buFont typeface="Proxima Nova"/>
              <a:buChar char="■"/>
              <a:defRPr>
                <a:latin typeface="Proxima Nova"/>
                <a:ea typeface="Proxima Nova"/>
                <a:cs typeface="Proxima Nova"/>
                <a:sym typeface="Proxima Nova"/>
              </a:defRPr>
            </a:lvl9pPr>
          </a:lstStyle>
          <a:p>
            <a:endParaRPr/>
          </a:p>
        </p:txBody>
      </p:sp>
      <p:sp>
        <p:nvSpPr>
          <p:cNvPr id="1298" name="Google Shape;1298;p161"/>
          <p:cNvSpPr txBox="1">
            <a:spLocks noGrp="1"/>
          </p:cNvSpPr>
          <p:nvPr>
            <p:ph type="title"/>
          </p:nvPr>
        </p:nvSpPr>
        <p:spPr>
          <a:xfrm>
            <a:off x="415600" y="562033"/>
            <a:ext cx="11360700" cy="576300"/>
          </a:xfrm>
          <a:prstGeom prst="rect">
            <a:avLst/>
          </a:prstGeom>
        </p:spPr>
        <p:txBody>
          <a:bodyPr spcFirstLastPara="1" wrap="square" lIns="121875" tIns="121875" rIns="121875" bIns="121875" anchor="b" anchorCtr="0">
            <a:noAutofit/>
          </a:bodyPr>
          <a:lstStyle>
            <a:lvl1pPr lvl="0" rtl="0">
              <a:spcBef>
                <a:spcPts val="0"/>
              </a:spcBef>
              <a:spcAft>
                <a:spcPts val="0"/>
              </a:spcAft>
              <a:buSzPts val="3700"/>
              <a:buNone/>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a:endParaRPr/>
          </a:p>
        </p:txBody>
      </p:sp>
      <p:sp>
        <p:nvSpPr>
          <p:cNvPr id="1299" name="Google Shape;1299;p161"/>
          <p:cNvSpPr txBox="1">
            <a:spLocks noGrp="1"/>
          </p:cNvSpPr>
          <p:nvPr>
            <p:ph type="subTitle" idx="2"/>
          </p:nvPr>
        </p:nvSpPr>
        <p:spPr>
          <a:xfrm>
            <a:off x="1102200" y="1239700"/>
            <a:ext cx="9987600" cy="875700"/>
          </a:xfrm>
          <a:prstGeom prst="rect">
            <a:avLst/>
          </a:prstGeom>
        </p:spPr>
        <p:txBody>
          <a:bodyPr spcFirstLastPara="1" wrap="square" lIns="121875" tIns="121875" rIns="121875" bIns="121875" anchor="t" anchorCtr="0">
            <a:noAutofit/>
          </a:bodyPr>
          <a:lstStyle>
            <a:lvl1pPr lvl="0" rtl="0">
              <a:lnSpc>
                <a:spcPct val="100000"/>
              </a:lnSpc>
              <a:spcBef>
                <a:spcPts val="0"/>
              </a:spcBef>
              <a:spcAft>
                <a:spcPts val="0"/>
              </a:spcAft>
              <a:buNone/>
              <a:defRPr/>
            </a:lvl1pPr>
            <a:lvl2pPr lvl="1" rtl="0">
              <a:lnSpc>
                <a:spcPct val="100000"/>
              </a:lnSpc>
              <a:spcBef>
                <a:spcPts val="2100"/>
              </a:spcBef>
              <a:spcAft>
                <a:spcPts val="0"/>
              </a:spcAft>
              <a:buNone/>
              <a:defRPr>
                <a:latin typeface="Proxima Nova"/>
                <a:ea typeface="Proxima Nova"/>
                <a:cs typeface="Proxima Nova"/>
                <a:sym typeface="Proxima Nova"/>
              </a:defRPr>
            </a:lvl2pPr>
            <a:lvl3pPr lvl="2" rtl="0">
              <a:lnSpc>
                <a:spcPct val="100000"/>
              </a:lnSpc>
              <a:spcBef>
                <a:spcPts val="2100"/>
              </a:spcBef>
              <a:spcAft>
                <a:spcPts val="0"/>
              </a:spcAft>
              <a:buNone/>
              <a:defRPr>
                <a:latin typeface="Proxima Nova"/>
                <a:ea typeface="Proxima Nova"/>
                <a:cs typeface="Proxima Nova"/>
                <a:sym typeface="Proxima Nova"/>
              </a:defRPr>
            </a:lvl3pPr>
            <a:lvl4pPr lvl="3" rtl="0">
              <a:lnSpc>
                <a:spcPct val="100000"/>
              </a:lnSpc>
              <a:spcBef>
                <a:spcPts val="2100"/>
              </a:spcBef>
              <a:spcAft>
                <a:spcPts val="0"/>
              </a:spcAft>
              <a:buNone/>
              <a:defRPr>
                <a:latin typeface="Proxima Nova"/>
                <a:ea typeface="Proxima Nova"/>
                <a:cs typeface="Proxima Nova"/>
                <a:sym typeface="Proxima Nova"/>
              </a:defRPr>
            </a:lvl4pPr>
            <a:lvl5pPr lvl="4" rtl="0">
              <a:lnSpc>
                <a:spcPct val="100000"/>
              </a:lnSpc>
              <a:spcBef>
                <a:spcPts val="2100"/>
              </a:spcBef>
              <a:spcAft>
                <a:spcPts val="0"/>
              </a:spcAft>
              <a:buNone/>
              <a:defRPr>
                <a:latin typeface="Proxima Nova"/>
                <a:ea typeface="Proxima Nova"/>
                <a:cs typeface="Proxima Nova"/>
                <a:sym typeface="Proxima Nova"/>
              </a:defRPr>
            </a:lvl5pPr>
            <a:lvl6pPr lvl="5" rtl="0">
              <a:lnSpc>
                <a:spcPct val="100000"/>
              </a:lnSpc>
              <a:spcBef>
                <a:spcPts val="2100"/>
              </a:spcBef>
              <a:spcAft>
                <a:spcPts val="0"/>
              </a:spcAft>
              <a:buNone/>
              <a:defRPr>
                <a:latin typeface="Proxima Nova"/>
                <a:ea typeface="Proxima Nova"/>
                <a:cs typeface="Proxima Nova"/>
                <a:sym typeface="Proxima Nova"/>
              </a:defRPr>
            </a:lvl6pPr>
            <a:lvl7pPr lvl="6" rtl="0">
              <a:lnSpc>
                <a:spcPct val="100000"/>
              </a:lnSpc>
              <a:spcBef>
                <a:spcPts val="2100"/>
              </a:spcBef>
              <a:spcAft>
                <a:spcPts val="0"/>
              </a:spcAft>
              <a:buNone/>
              <a:defRPr>
                <a:latin typeface="Proxima Nova"/>
                <a:ea typeface="Proxima Nova"/>
                <a:cs typeface="Proxima Nova"/>
                <a:sym typeface="Proxima Nova"/>
              </a:defRPr>
            </a:lvl7pPr>
            <a:lvl8pPr lvl="7" rtl="0">
              <a:lnSpc>
                <a:spcPct val="100000"/>
              </a:lnSpc>
              <a:spcBef>
                <a:spcPts val="2100"/>
              </a:spcBef>
              <a:spcAft>
                <a:spcPts val="0"/>
              </a:spcAft>
              <a:buNone/>
              <a:defRPr>
                <a:latin typeface="Proxima Nova"/>
                <a:ea typeface="Proxima Nova"/>
                <a:cs typeface="Proxima Nova"/>
                <a:sym typeface="Proxima Nova"/>
              </a:defRPr>
            </a:lvl8pPr>
            <a:lvl9pPr lvl="8" rtl="0">
              <a:lnSpc>
                <a:spcPct val="100000"/>
              </a:lnSpc>
              <a:spcBef>
                <a:spcPts val="2100"/>
              </a:spcBef>
              <a:spcAft>
                <a:spcPts val="210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text only">
  <p:cSld name="CUSTOM_1_1">
    <p:spTree>
      <p:nvGrpSpPr>
        <p:cNvPr id="1" name="Shape 1300"/>
        <p:cNvGrpSpPr/>
        <p:nvPr/>
      </p:nvGrpSpPr>
      <p:grpSpPr>
        <a:xfrm>
          <a:off x="0" y="0"/>
          <a:ext cx="0" cy="0"/>
          <a:chOff x="0" y="0"/>
          <a:chExt cx="0" cy="0"/>
        </a:xfrm>
      </p:grpSpPr>
      <p:sp>
        <p:nvSpPr>
          <p:cNvPr id="1301" name="Google Shape;1301;p162"/>
          <p:cNvSpPr txBox="1">
            <a:spLocks noGrp="1"/>
          </p:cNvSpPr>
          <p:nvPr>
            <p:ph type="body" idx="1"/>
          </p:nvPr>
        </p:nvSpPr>
        <p:spPr>
          <a:xfrm>
            <a:off x="1102267" y="2167900"/>
            <a:ext cx="9987600" cy="3526500"/>
          </a:xfrm>
          <a:prstGeom prst="rect">
            <a:avLst/>
          </a:prstGeom>
        </p:spPr>
        <p:txBody>
          <a:bodyPr spcFirstLastPara="1" wrap="square" lIns="121875" tIns="121875" rIns="121875" bIns="121875" anchor="t" anchorCtr="0">
            <a:noAutofit/>
          </a:bodyPr>
          <a:lstStyle>
            <a:lvl1pPr marL="457200" lvl="0" indent="-311150" rtl="0">
              <a:spcBef>
                <a:spcPts val="0"/>
              </a:spcBef>
              <a:spcAft>
                <a:spcPts val="0"/>
              </a:spcAft>
              <a:buSzPts val="1300"/>
              <a:buFont typeface="Proxima Nova"/>
              <a:buChar char="●"/>
              <a:defRPr>
                <a:latin typeface="Proxima Nova"/>
                <a:ea typeface="Proxima Nova"/>
                <a:cs typeface="Proxima Nova"/>
                <a:sym typeface="Proxima Nova"/>
              </a:defRPr>
            </a:lvl1pPr>
            <a:lvl2pPr marL="914400" lvl="1" indent="-311150" rtl="0">
              <a:spcBef>
                <a:spcPts val="2100"/>
              </a:spcBef>
              <a:spcAft>
                <a:spcPts val="0"/>
              </a:spcAft>
              <a:buSzPts val="1300"/>
              <a:buFont typeface="Proxima Nova"/>
              <a:buChar char="○"/>
              <a:defRPr>
                <a:latin typeface="Proxima Nova"/>
                <a:ea typeface="Proxima Nova"/>
                <a:cs typeface="Proxima Nova"/>
                <a:sym typeface="Proxima Nova"/>
              </a:defRPr>
            </a:lvl2pPr>
            <a:lvl3pPr marL="1371600" lvl="2" indent="-311150" rtl="0">
              <a:spcBef>
                <a:spcPts val="2100"/>
              </a:spcBef>
              <a:spcAft>
                <a:spcPts val="0"/>
              </a:spcAft>
              <a:buSzPts val="1300"/>
              <a:buFont typeface="Proxima Nova"/>
              <a:buChar char="■"/>
              <a:defRPr>
                <a:latin typeface="Proxima Nova"/>
                <a:ea typeface="Proxima Nova"/>
                <a:cs typeface="Proxima Nova"/>
                <a:sym typeface="Proxima Nova"/>
              </a:defRPr>
            </a:lvl3pPr>
            <a:lvl4pPr marL="1828800" lvl="3" indent="-311150" rtl="0">
              <a:spcBef>
                <a:spcPts val="2100"/>
              </a:spcBef>
              <a:spcAft>
                <a:spcPts val="0"/>
              </a:spcAft>
              <a:buSzPts val="1300"/>
              <a:buFont typeface="Proxima Nova"/>
              <a:buChar char="●"/>
              <a:defRPr>
                <a:latin typeface="Proxima Nova"/>
                <a:ea typeface="Proxima Nova"/>
                <a:cs typeface="Proxima Nova"/>
                <a:sym typeface="Proxima Nova"/>
              </a:defRPr>
            </a:lvl4pPr>
            <a:lvl5pPr marL="2286000" lvl="4" indent="-311150" rtl="0">
              <a:spcBef>
                <a:spcPts val="2100"/>
              </a:spcBef>
              <a:spcAft>
                <a:spcPts val="0"/>
              </a:spcAft>
              <a:buSzPts val="1300"/>
              <a:buFont typeface="Proxima Nova"/>
              <a:buChar char="○"/>
              <a:defRPr>
                <a:latin typeface="Proxima Nova"/>
                <a:ea typeface="Proxima Nova"/>
                <a:cs typeface="Proxima Nova"/>
                <a:sym typeface="Proxima Nova"/>
              </a:defRPr>
            </a:lvl5pPr>
            <a:lvl6pPr marL="2743200" lvl="5" indent="-311150" rtl="0">
              <a:spcBef>
                <a:spcPts val="2100"/>
              </a:spcBef>
              <a:spcAft>
                <a:spcPts val="0"/>
              </a:spcAft>
              <a:buSzPts val="1300"/>
              <a:buFont typeface="Proxima Nova"/>
              <a:buChar char="■"/>
              <a:defRPr>
                <a:latin typeface="Proxima Nova"/>
                <a:ea typeface="Proxima Nova"/>
                <a:cs typeface="Proxima Nova"/>
                <a:sym typeface="Proxima Nova"/>
              </a:defRPr>
            </a:lvl6pPr>
            <a:lvl7pPr marL="3200400" lvl="6" indent="-311150" rtl="0">
              <a:spcBef>
                <a:spcPts val="2100"/>
              </a:spcBef>
              <a:spcAft>
                <a:spcPts val="0"/>
              </a:spcAft>
              <a:buSzPts val="1300"/>
              <a:buFont typeface="Proxima Nova"/>
              <a:buChar char="●"/>
              <a:defRPr>
                <a:latin typeface="Proxima Nova"/>
                <a:ea typeface="Proxima Nova"/>
                <a:cs typeface="Proxima Nova"/>
                <a:sym typeface="Proxima Nova"/>
              </a:defRPr>
            </a:lvl7pPr>
            <a:lvl8pPr marL="3657600" lvl="7" indent="-311150" rtl="0">
              <a:spcBef>
                <a:spcPts val="2100"/>
              </a:spcBef>
              <a:spcAft>
                <a:spcPts val="0"/>
              </a:spcAft>
              <a:buSzPts val="1300"/>
              <a:buFont typeface="Proxima Nova"/>
              <a:buChar char="○"/>
              <a:defRPr>
                <a:latin typeface="Proxima Nova"/>
                <a:ea typeface="Proxima Nova"/>
                <a:cs typeface="Proxima Nova"/>
                <a:sym typeface="Proxima Nova"/>
              </a:defRPr>
            </a:lvl8pPr>
            <a:lvl9pPr marL="4114800" lvl="8" indent="-311150" rtl="0">
              <a:spcBef>
                <a:spcPts val="2100"/>
              </a:spcBef>
              <a:spcAft>
                <a:spcPts val="2100"/>
              </a:spcAft>
              <a:buSzPts val="1300"/>
              <a:buFont typeface="Proxima Nova"/>
              <a:buChar char="■"/>
              <a:defRPr>
                <a:latin typeface="Proxima Nova"/>
                <a:ea typeface="Proxima Nova"/>
                <a:cs typeface="Proxima Nova"/>
                <a:sym typeface="Proxima Nova"/>
              </a:defRPr>
            </a:lvl9pPr>
          </a:lstStyle>
          <a:p>
            <a:endParaRPr/>
          </a:p>
        </p:txBody>
      </p:sp>
      <p:sp>
        <p:nvSpPr>
          <p:cNvPr id="1302" name="Google Shape;1302;p162"/>
          <p:cNvSpPr txBox="1">
            <a:spLocks noGrp="1"/>
          </p:cNvSpPr>
          <p:nvPr>
            <p:ph type="title"/>
          </p:nvPr>
        </p:nvSpPr>
        <p:spPr>
          <a:xfrm>
            <a:off x="415600" y="562033"/>
            <a:ext cx="11360700" cy="576300"/>
          </a:xfrm>
          <a:prstGeom prst="rect">
            <a:avLst/>
          </a:prstGeom>
        </p:spPr>
        <p:txBody>
          <a:bodyPr spcFirstLastPara="1" wrap="square" lIns="121875" tIns="121875" rIns="121875" bIns="121875" anchor="b" anchorCtr="0">
            <a:noAutofit/>
          </a:bodyPr>
          <a:lstStyle>
            <a:lvl1pPr lvl="0" rtl="0">
              <a:spcBef>
                <a:spcPts val="0"/>
              </a:spcBef>
              <a:spcAft>
                <a:spcPts val="0"/>
              </a:spcAft>
              <a:buSzPts val="3700"/>
              <a:buNone/>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a:endParaRPr/>
          </a:p>
        </p:txBody>
      </p:sp>
      <p:sp>
        <p:nvSpPr>
          <p:cNvPr id="1303" name="Google Shape;1303;p162"/>
          <p:cNvSpPr txBox="1">
            <a:spLocks noGrp="1"/>
          </p:cNvSpPr>
          <p:nvPr>
            <p:ph type="subTitle" idx="2"/>
          </p:nvPr>
        </p:nvSpPr>
        <p:spPr>
          <a:xfrm>
            <a:off x="1102200" y="1239700"/>
            <a:ext cx="9987600" cy="875700"/>
          </a:xfrm>
          <a:prstGeom prst="rect">
            <a:avLst/>
          </a:prstGeom>
        </p:spPr>
        <p:txBody>
          <a:bodyPr spcFirstLastPara="1" wrap="square" lIns="121875" tIns="121875" rIns="121875" bIns="121875" anchor="t" anchorCtr="0">
            <a:noAutofit/>
          </a:bodyPr>
          <a:lstStyle>
            <a:lvl1pPr lvl="0" rtl="0">
              <a:lnSpc>
                <a:spcPct val="100000"/>
              </a:lnSpc>
              <a:spcBef>
                <a:spcPts val="0"/>
              </a:spcBef>
              <a:spcAft>
                <a:spcPts val="0"/>
              </a:spcAft>
              <a:buNone/>
              <a:defRPr/>
            </a:lvl1pPr>
            <a:lvl2pPr lvl="1" rtl="0">
              <a:lnSpc>
                <a:spcPct val="100000"/>
              </a:lnSpc>
              <a:spcBef>
                <a:spcPts val="2100"/>
              </a:spcBef>
              <a:spcAft>
                <a:spcPts val="0"/>
              </a:spcAft>
              <a:buNone/>
              <a:defRPr>
                <a:latin typeface="Proxima Nova"/>
                <a:ea typeface="Proxima Nova"/>
                <a:cs typeface="Proxima Nova"/>
                <a:sym typeface="Proxima Nova"/>
              </a:defRPr>
            </a:lvl2pPr>
            <a:lvl3pPr lvl="2" rtl="0">
              <a:lnSpc>
                <a:spcPct val="100000"/>
              </a:lnSpc>
              <a:spcBef>
                <a:spcPts val="2100"/>
              </a:spcBef>
              <a:spcAft>
                <a:spcPts val="0"/>
              </a:spcAft>
              <a:buNone/>
              <a:defRPr>
                <a:latin typeface="Proxima Nova"/>
                <a:ea typeface="Proxima Nova"/>
                <a:cs typeface="Proxima Nova"/>
                <a:sym typeface="Proxima Nova"/>
              </a:defRPr>
            </a:lvl3pPr>
            <a:lvl4pPr lvl="3" rtl="0">
              <a:lnSpc>
                <a:spcPct val="100000"/>
              </a:lnSpc>
              <a:spcBef>
                <a:spcPts val="2100"/>
              </a:spcBef>
              <a:spcAft>
                <a:spcPts val="0"/>
              </a:spcAft>
              <a:buNone/>
              <a:defRPr>
                <a:latin typeface="Proxima Nova"/>
                <a:ea typeface="Proxima Nova"/>
                <a:cs typeface="Proxima Nova"/>
                <a:sym typeface="Proxima Nova"/>
              </a:defRPr>
            </a:lvl4pPr>
            <a:lvl5pPr lvl="4" rtl="0">
              <a:lnSpc>
                <a:spcPct val="100000"/>
              </a:lnSpc>
              <a:spcBef>
                <a:spcPts val="2100"/>
              </a:spcBef>
              <a:spcAft>
                <a:spcPts val="0"/>
              </a:spcAft>
              <a:buNone/>
              <a:defRPr>
                <a:latin typeface="Proxima Nova"/>
                <a:ea typeface="Proxima Nova"/>
                <a:cs typeface="Proxima Nova"/>
                <a:sym typeface="Proxima Nova"/>
              </a:defRPr>
            </a:lvl5pPr>
            <a:lvl6pPr lvl="5" rtl="0">
              <a:lnSpc>
                <a:spcPct val="100000"/>
              </a:lnSpc>
              <a:spcBef>
                <a:spcPts val="2100"/>
              </a:spcBef>
              <a:spcAft>
                <a:spcPts val="0"/>
              </a:spcAft>
              <a:buNone/>
              <a:defRPr>
                <a:latin typeface="Proxima Nova"/>
                <a:ea typeface="Proxima Nova"/>
                <a:cs typeface="Proxima Nova"/>
                <a:sym typeface="Proxima Nova"/>
              </a:defRPr>
            </a:lvl6pPr>
            <a:lvl7pPr lvl="6" rtl="0">
              <a:lnSpc>
                <a:spcPct val="100000"/>
              </a:lnSpc>
              <a:spcBef>
                <a:spcPts val="2100"/>
              </a:spcBef>
              <a:spcAft>
                <a:spcPts val="0"/>
              </a:spcAft>
              <a:buNone/>
              <a:defRPr>
                <a:latin typeface="Proxima Nova"/>
                <a:ea typeface="Proxima Nova"/>
                <a:cs typeface="Proxima Nova"/>
                <a:sym typeface="Proxima Nova"/>
              </a:defRPr>
            </a:lvl7pPr>
            <a:lvl8pPr lvl="7" rtl="0">
              <a:lnSpc>
                <a:spcPct val="100000"/>
              </a:lnSpc>
              <a:spcBef>
                <a:spcPts val="2100"/>
              </a:spcBef>
              <a:spcAft>
                <a:spcPts val="0"/>
              </a:spcAft>
              <a:buNone/>
              <a:defRPr>
                <a:latin typeface="Proxima Nova"/>
                <a:ea typeface="Proxima Nova"/>
                <a:cs typeface="Proxima Nova"/>
                <a:sym typeface="Proxima Nova"/>
              </a:defRPr>
            </a:lvl8pPr>
            <a:lvl9pPr lvl="8" rtl="0">
              <a:lnSpc>
                <a:spcPct val="100000"/>
              </a:lnSpc>
              <a:spcBef>
                <a:spcPts val="2100"/>
              </a:spcBef>
              <a:spcAft>
                <a:spcPts val="210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text only 1 1">
  <p:cSld name="text only">
    <p:spTree>
      <p:nvGrpSpPr>
        <p:cNvPr id="1" name="Shape 1304"/>
        <p:cNvGrpSpPr/>
        <p:nvPr/>
      </p:nvGrpSpPr>
      <p:grpSpPr>
        <a:xfrm>
          <a:off x="0" y="0"/>
          <a:ext cx="0" cy="0"/>
          <a:chOff x="0" y="0"/>
          <a:chExt cx="0" cy="0"/>
        </a:xfrm>
      </p:grpSpPr>
      <p:sp>
        <p:nvSpPr>
          <p:cNvPr id="1305" name="Google Shape;1305;p163"/>
          <p:cNvSpPr txBox="1">
            <a:spLocks noGrp="1"/>
          </p:cNvSpPr>
          <p:nvPr>
            <p:ph type="body" idx="1"/>
          </p:nvPr>
        </p:nvSpPr>
        <p:spPr>
          <a:xfrm>
            <a:off x="1102267" y="2167900"/>
            <a:ext cx="9987600" cy="3526500"/>
          </a:xfrm>
          <a:prstGeom prst="rect">
            <a:avLst/>
          </a:prstGeom>
          <a:noFill/>
          <a:ln>
            <a:noFill/>
          </a:ln>
        </p:spPr>
        <p:txBody>
          <a:bodyPr spcFirstLastPara="1" wrap="square" lIns="121875" tIns="121875" rIns="121875" bIns="121875" anchor="t" anchorCtr="0">
            <a:noAutofit/>
          </a:bodyPr>
          <a:lstStyle>
            <a:lvl1pPr marL="457200" marR="0" lvl="0"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1pPr>
            <a:lvl2pPr marL="914400" marR="0" lvl="1"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2pPr>
            <a:lvl3pPr marL="1371600" marR="0" lvl="2"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3pPr>
            <a:lvl4pPr marL="1828800" marR="0" lvl="3"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4pPr>
            <a:lvl5pPr marL="2286000" marR="0" lvl="4"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5pPr>
            <a:lvl6pPr marL="2743200" marR="0" lvl="5"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6pPr>
            <a:lvl7pPr marL="3200400" marR="0" lvl="6"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7pPr>
            <a:lvl8pPr marL="3657600" marR="0" lvl="7"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8pPr>
            <a:lvl9pPr marL="4114800" marR="0" lvl="8"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
        <p:nvSpPr>
          <p:cNvPr id="1306" name="Google Shape;1306;p163"/>
          <p:cNvSpPr txBox="1">
            <a:spLocks noGrp="1"/>
          </p:cNvSpPr>
          <p:nvPr>
            <p:ph type="title"/>
          </p:nvPr>
        </p:nvSpPr>
        <p:spPr>
          <a:xfrm>
            <a:off x="415600" y="562033"/>
            <a:ext cx="11360700" cy="576300"/>
          </a:xfrm>
          <a:prstGeom prst="rect">
            <a:avLst/>
          </a:prstGeom>
          <a:noFill/>
          <a:ln>
            <a:noFill/>
          </a:ln>
        </p:spPr>
        <p:txBody>
          <a:bodyPr spcFirstLastPara="1" wrap="square" lIns="121875" tIns="121875" rIns="121875" bIns="121875" anchor="b" anchorCtr="0">
            <a:noAutofit/>
          </a:bodyPr>
          <a:lstStyle>
            <a:lvl1pPr marL="0" marR="0" lvl="0" indent="0" algn="ctr" rtl="0">
              <a:lnSpc>
                <a:spcPct val="100000"/>
              </a:lnSpc>
              <a:spcBef>
                <a:spcPts val="0"/>
              </a:spcBef>
              <a:spcAft>
                <a:spcPts val="0"/>
              </a:spcAft>
              <a:buClr>
                <a:schemeClr val="dk1"/>
              </a:buClr>
              <a:buSzPts val="3500"/>
              <a:buFont typeface="Overpass"/>
              <a:buNone/>
              <a:defRPr sz="3500" b="1" i="0" u="none" strike="noStrike" cap="none">
                <a:solidFill>
                  <a:schemeClr val="dk1"/>
                </a:solidFill>
                <a:latin typeface="Overpass"/>
                <a:ea typeface="Overpass"/>
                <a:cs typeface="Overpass"/>
                <a:sym typeface="Overpass"/>
              </a:defRPr>
            </a:lvl1pPr>
            <a:lvl2pPr lvl="1" indent="0" rtl="0">
              <a:spcBef>
                <a:spcPts val="0"/>
              </a:spcBef>
              <a:spcAft>
                <a:spcPts val="0"/>
              </a:spcAft>
              <a:buClr>
                <a:schemeClr val="dk1"/>
              </a:buClr>
              <a:buSzPts val="3700"/>
              <a:buFont typeface="Proxima Nova"/>
              <a:buNone/>
              <a:defRPr sz="3700" b="0">
                <a:solidFill>
                  <a:schemeClr val="dk1"/>
                </a:solidFill>
                <a:latin typeface="Proxima Nova"/>
                <a:ea typeface="Proxima Nova"/>
                <a:cs typeface="Proxima Nova"/>
                <a:sym typeface="Proxima Nova"/>
              </a:defRPr>
            </a:lvl2pPr>
            <a:lvl3pPr lvl="2" indent="0" rtl="0">
              <a:spcBef>
                <a:spcPts val="0"/>
              </a:spcBef>
              <a:spcAft>
                <a:spcPts val="0"/>
              </a:spcAft>
              <a:buClr>
                <a:schemeClr val="dk1"/>
              </a:buClr>
              <a:buSzPts val="3700"/>
              <a:buFont typeface="Proxima Nova"/>
              <a:buNone/>
              <a:defRPr sz="3700" b="0">
                <a:solidFill>
                  <a:schemeClr val="dk1"/>
                </a:solidFill>
                <a:latin typeface="Proxima Nova"/>
                <a:ea typeface="Proxima Nova"/>
                <a:cs typeface="Proxima Nova"/>
                <a:sym typeface="Proxima Nova"/>
              </a:defRPr>
            </a:lvl3pPr>
            <a:lvl4pPr lvl="3" indent="0" rtl="0">
              <a:spcBef>
                <a:spcPts val="0"/>
              </a:spcBef>
              <a:spcAft>
                <a:spcPts val="0"/>
              </a:spcAft>
              <a:buClr>
                <a:schemeClr val="dk1"/>
              </a:buClr>
              <a:buSzPts val="3700"/>
              <a:buFont typeface="Proxima Nova"/>
              <a:buNone/>
              <a:defRPr sz="3700" b="0">
                <a:solidFill>
                  <a:schemeClr val="dk1"/>
                </a:solidFill>
                <a:latin typeface="Proxima Nova"/>
                <a:ea typeface="Proxima Nova"/>
                <a:cs typeface="Proxima Nova"/>
                <a:sym typeface="Proxima Nova"/>
              </a:defRPr>
            </a:lvl4pPr>
            <a:lvl5pPr lvl="4" indent="0" rtl="0">
              <a:spcBef>
                <a:spcPts val="0"/>
              </a:spcBef>
              <a:spcAft>
                <a:spcPts val="0"/>
              </a:spcAft>
              <a:buClr>
                <a:schemeClr val="dk1"/>
              </a:buClr>
              <a:buSzPts val="3700"/>
              <a:buFont typeface="Proxima Nova"/>
              <a:buNone/>
              <a:defRPr sz="3700" b="0">
                <a:solidFill>
                  <a:schemeClr val="dk1"/>
                </a:solidFill>
                <a:latin typeface="Proxima Nova"/>
                <a:ea typeface="Proxima Nova"/>
                <a:cs typeface="Proxima Nova"/>
                <a:sym typeface="Proxima Nova"/>
              </a:defRPr>
            </a:lvl5pPr>
            <a:lvl6pPr lvl="5" indent="0" rtl="0">
              <a:spcBef>
                <a:spcPts val="0"/>
              </a:spcBef>
              <a:spcAft>
                <a:spcPts val="0"/>
              </a:spcAft>
              <a:buClr>
                <a:schemeClr val="dk1"/>
              </a:buClr>
              <a:buSzPts val="3700"/>
              <a:buFont typeface="Proxima Nova"/>
              <a:buNone/>
              <a:defRPr sz="3700" b="0">
                <a:solidFill>
                  <a:schemeClr val="dk1"/>
                </a:solidFill>
                <a:latin typeface="Proxima Nova"/>
                <a:ea typeface="Proxima Nova"/>
                <a:cs typeface="Proxima Nova"/>
                <a:sym typeface="Proxima Nova"/>
              </a:defRPr>
            </a:lvl6pPr>
            <a:lvl7pPr lvl="6" indent="0" rtl="0">
              <a:spcBef>
                <a:spcPts val="0"/>
              </a:spcBef>
              <a:spcAft>
                <a:spcPts val="0"/>
              </a:spcAft>
              <a:buClr>
                <a:schemeClr val="dk1"/>
              </a:buClr>
              <a:buSzPts val="3700"/>
              <a:buFont typeface="Proxima Nova"/>
              <a:buNone/>
              <a:defRPr sz="3700" b="0">
                <a:solidFill>
                  <a:schemeClr val="dk1"/>
                </a:solidFill>
                <a:latin typeface="Proxima Nova"/>
                <a:ea typeface="Proxima Nova"/>
                <a:cs typeface="Proxima Nova"/>
                <a:sym typeface="Proxima Nova"/>
              </a:defRPr>
            </a:lvl7pPr>
            <a:lvl8pPr lvl="7" indent="0" rtl="0">
              <a:spcBef>
                <a:spcPts val="0"/>
              </a:spcBef>
              <a:spcAft>
                <a:spcPts val="0"/>
              </a:spcAft>
              <a:buClr>
                <a:schemeClr val="dk1"/>
              </a:buClr>
              <a:buSzPts val="3700"/>
              <a:buFont typeface="Proxima Nova"/>
              <a:buNone/>
              <a:defRPr sz="3700" b="0">
                <a:solidFill>
                  <a:schemeClr val="dk1"/>
                </a:solidFill>
                <a:latin typeface="Proxima Nova"/>
                <a:ea typeface="Proxima Nova"/>
                <a:cs typeface="Proxima Nova"/>
                <a:sym typeface="Proxima Nova"/>
              </a:defRPr>
            </a:lvl8pPr>
            <a:lvl9pPr lvl="8" indent="0" rtl="0">
              <a:spcBef>
                <a:spcPts val="0"/>
              </a:spcBef>
              <a:spcAft>
                <a:spcPts val="0"/>
              </a:spcAft>
              <a:buClr>
                <a:schemeClr val="dk1"/>
              </a:buClr>
              <a:buSzPts val="3700"/>
              <a:buFont typeface="Proxima Nova"/>
              <a:buNone/>
              <a:defRPr sz="3700" b="0">
                <a:solidFill>
                  <a:schemeClr val="dk1"/>
                </a:solidFill>
                <a:latin typeface="Proxima Nova"/>
                <a:ea typeface="Proxima Nova"/>
                <a:cs typeface="Proxima Nova"/>
                <a:sym typeface="Proxima Nova"/>
              </a:defRPr>
            </a:lvl9pPr>
          </a:lstStyle>
          <a:p>
            <a:endParaRPr/>
          </a:p>
        </p:txBody>
      </p:sp>
      <p:sp>
        <p:nvSpPr>
          <p:cNvPr id="1307" name="Google Shape;1307;p163"/>
          <p:cNvSpPr txBox="1">
            <a:spLocks noGrp="1"/>
          </p:cNvSpPr>
          <p:nvPr>
            <p:ph type="subTitle" idx="2"/>
          </p:nvPr>
        </p:nvSpPr>
        <p:spPr>
          <a:xfrm>
            <a:off x="1102200" y="1239700"/>
            <a:ext cx="9987600" cy="875700"/>
          </a:xfrm>
          <a:prstGeom prst="rect">
            <a:avLst/>
          </a:prstGeom>
          <a:noFill/>
          <a:ln>
            <a:noFill/>
          </a:ln>
        </p:spPr>
        <p:txBody>
          <a:bodyPr spcFirstLastPara="1" wrap="square" lIns="121875" tIns="121875" rIns="121875" bIns="121875" anchor="t" anchorCtr="0">
            <a:noAutofit/>
          </a:bodyPr>
          <a:lstStyle>
            <a:lvl1pPr marL="0" marR="0" lvl="0" indent="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Overpass"/>
                <a:ea typeface="Overpass"/>
                <a:cs typeface="Overpass"/>
                <a:sym typeface="Overpass"/>
              </a:defRPr>
            </a:lvl1pPr>
            <a:lvl2pPr marL="0" marR="0" lvl="1" indent="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2pPr>
            <a:lvl3pPr marL="0" marR="0" lvl="2" indent="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3pPr>
            <a:lvl4pPr marL="0" marR="0" lvl="3" indent="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4pPr>
            <a:lvl5pPr marL="0" marR="0" lvl="4" indent="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5pPr>
            <a:lvl6pPr marL="0" marR="0" lvl="5" indent="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6pPr>
            <a:lvl7pPr marL="0" marR="0" lvl="6" indent="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7pPr>
            <a:lvl8pPr marL="0" marR="0" lvl="7" indent="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8pPr>
            <a:lvl9pPr marL="0" marR="0" lvl="8" indent="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eme 1 divider">
  <p:cSld name="CUSTOM_3_1">
    <p:bg>
      <p:bgPr>
        <a:blipFill>
          <a:blip r:embed="rId2">
            <a:alphaModFix/>
          </a:blip>
          <a:stretch>
            <a:fillRect/>
          </a:stretch>
        </a:blipFill>
        <a:effectLst/>
      </p:bgPr>
    </p:bg>
    <p:spTree>
      <p:nvGrpSpPr>
        <p:cNvPr id="1" name="Shape 158"/>
        <p:cNvGrpSpPr/>
        <p:nvPr/>
      </p:nvGrpSpPr>
      <p:grpSpPr>
        <a:xfrm>
          <a:off x="0" y="0"/>
          <a:ext cx="0" cy="0"/>
          <a:chOff x="0" y="0"/>
          <a:chExt cx="0" cy="0"/>
        </a:xfrm>
      </p:grpSpPr>
      <p:sp>
        <p:nvSpPr>
          <p:cNvPr id="159" name="Google Shape;159;p17"/>
          <p:cNvSpPr txBox="1">
            <a:spLocks noGrp="1"/>
          </p:cNvSpPr>
          <p:nvPr>
            <p:ph type="title"/>
          </p:nvPr>
        </p:nvSpPr>
        <p:spPr>
          <a:xfrm>
            <a:off x="2076025" y="1883250"/>
            <a:ext cx="7992000" cy="3071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a:endParaRPr/>
          </a:p>
        </p:txBody>
      </p:sp>
      <p:cxnSp>
        <p:nvCxnSpPr>
          <p:cNvPr id="160" name="Google Shape;160;p17"/>
          <p:cNvCxnSpPr/>
          <p:nvPr/>
        </p:nvCxnSpPr>
        <p:spPr>
          <a:xfrm rot="10800000">
            <a:off x="447767" y="6401400"/>
            <a:ext cx="0" cy="456600"/>
          </a:xfrm>
          <a:prstGeom prst="straightConnector1">
            <a:avLst/>
          </a:prstGeom>
          <a:noFill/>
          <a:ln w="9525" cap="flat" cmpd="sng">
            <a:solidFill>
              <a:srgbClr val="800000"/>
            </a:solidFill>
            <a:prstDash val="solid"/>
            <a:round/>
            <a:headEnd type="none" w="med" len="med"/>
            <a:tailEnd type="none" w="med" len="med"/>
          </a:ln>
        </p:spPr>
      </p:cxnSp>
      <p:pic>
        <p:nvPicPr>
          <p:cNvPr id="161" name="Google Shape;161;p17"/>
          <p:cNvPicPr preferRelativeResize="0"/>
          <p:nvPr/>
        </p:nvPicPr>
        <p:blipFill rotWithShape="1">
          <a:blip r:embed="rId3">
            <a:alphaModFix/>
          </a:blip>
          <a:srcRect t="327" b="317"/>
          <a:stretch/>
        </p:blipFill>
        <p:spPr>
          <a:xfrm>
            <a:off x="10711279" y="6313250"/>
            <a:ext cx="975850" cy="228121"/>
          </a:xfrm>
          <a:prstGeom prst="rect">
            <a:avLst/>
          </a:prstGeom>
          <a:noFill/>
          <a:ln>
            <a:noFill/>
          </a:ln>
        </p:spPr>
      </p:pic>
      <p:cxnSp>
        <p:nvCxnSpPr>
          <p:cNvPr id="162" name="Google Shape;162;p17"/>
          <p:cNvCxnSpPr/>
          <p:nvPr/>
        </p:nvCxnSpPr>
        <p:spPr>
          <a:xfrm>
            <a:off x="2076025" y="1653700"/>
            <a:ext cx="1390800" cy="0"/>
          </a:xfrm>
          <a:prstGeom prst="straightConnector1">
            <a:avLst/>
          </a:prstGeom>
          <a:noFill/>
          <a:ln w="9525" cap="flat" cmpd="sng">
            <a:solidFill>
              <a:srgbClr val="EE0000"/>
            </a:solidFill>
            <a:prstDash val="solid"/>
            <a:round/>
            <a:headEnd type="none" w="med" len="med"/>
            <a:tailEnd type="none" w="med" len="med"/>
          </a:ln>
        </p:spPr>
      </p:cxnSp>
      <p:cxnSp>
        <p:nvCxnSpPr>
          <p:cNvPr id="163" name="Google Shape;163;p17"/>
          <p:cNvCxnSpPr/>
          <p:nvPr/>
        </p:nvCxnSpPr>
        <p:spPr>
          <a:xfrm rot="10800000">
            <a:off x="447775" y="100"/>
            <a:ext cx="0" cy="886500"/>
          </a:xfrm>
          <a:prstGeom prst="straightConnector1">
            <a:avLst/>
          </a:prstGeom>
          <a:noFill/>
          <a:ln w="9525" cap="flat" cmpd="sng">
            <a:solidFill>
              <a:srgbClr val="800000"/>
            </a:solidFill>
            <a:prstDash val="solid"/>
            <a:round/>
            <a:headEnd type="none" w="med" len="med"/>
            <a:tailEnd type="none" w="med" len="med"/>
          </a:ln>
        </p:spPr>
      </p:cxnSp>
      <p:sp>
        <p:nvSpPr>
          <p:cNvPr id="164" name="Google Shape;164;p17"/>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a:endParaRPr/>
          </a:p>
        </p:txBody>
      </p:sp>
      <p:sp>
        <p:nvSpPr>
          <p:cNvPr id="165" name="Google Shape;165;p17"/>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ユーザー設定レイアウト">
  <p:cSld name="ユーザー設定レイアウト">
    <p:spTree>
      <p:nvGrpSpPr>
        <p:cNvPr id="1" name="Shape 1308"/>
        <p:cNvGrpSpPr/>
        <p:nvPr/>
      </p:nvGrpSpPr>
      <p:grpSpPr>
        <a:xfrm>
          <a:off x="0" y="0"/>
          <a:ext cx="0" cy="0"/>
          <a:chOff x="0" y="0"/>
          <a:chExt cx="0" cy="0"/>
        </a:xfrm>
      </p:grpSpPr>
      <p:sp>
        <p:nvSpPr>
          <p:cNvPr id="1309" name="Google Shape;1309;p164"/>
          <p:cNvSpPr txBox="1">
            <a:spLocks noGrp="1"/>
          </p:cNvSpPr>
          <p:nvPr>
            <p:ph type="title"/>
          </p:nvPr>
        </p:nvSpPr>
        <p:spPr>
          <a:xfrm>
            <a:off x="576000" y="0"/>
            <a:ext cx="11040000" cy="1152000"/>
          </a:xfrm>
          <a:prstGeom prst="rect">
            <a:avLst/>
          </a:prstGeom>
          <a:noFill/>
          <a:ln>
            <a:noFill/>
          </a:ln>
        </p:spPr>
        <p:txBody>
          <a:bodyPr spcFirstLastPara="1" wrap="square" lIns="121875" tIns="62400" rIns="121875" bIns="62400" anchor="b" anchorCtr="0">
            <a:noAutofit/>
          </a:bodyPr>
          <a:lstStyle>
            <a:lvl1pPr lvl="0" algn="ctr" rtl="0">
              <a:lnSpc>
                <a:spcPct val="100000"/>
              </a:lnSpc>
              <a:spcBef>
                <a:spcPts val="0"/>
              </a:spcBef>
              <a:spcAft>
                <a:spcPts val="0"/>
              </a:spcAft>
              <a:buSzPts val="3700"/>
              <a:buNone/>
              <a:defRPr sz="3200"/>
            </a:lvl1pPr>
            <a:lvl2pPr lvl="1" algn="l" rtl="0">
              <a:lnSpc>
                <a:spcPct val="100000"/>
              </a:lnSpc>
              <a:spcBef>
                <a:spcPts val="0"/>
              </a:spcBef>
              <a:spcAft>
                <a:spcPts val="0"/>
              </a:spcAft>
              <a:buSzPts val="3700"/>
              <a:buNone/>
              <a:defRPr/>
            </a:lvl2pPr>
            <a:lvl3pPr lvl="2" algn="l" rtl="0">
              <a:lnSpc>
                <a:spcPct val="100000"/>
              </a:lnSpc>
              <a:spcBef>
                <a:spcPts val="0"/>
              </a:spcBef>
              <a:spcAft>
                <a:spcPts val="0"/>
              </a:spcAft>
              <a:buSzPts val="3700"/>
              <a:buNone/>
              <a:defRPr/>
            </a:lvl3pPr>
            <a:lvl4pPr lvl="3" algn="l" rtl="0">
              <a:lnSpc>
                <a:spcPct val="100000"/>
              </a:lnSpc>
              <a:spcBef>
                <a:spcPts val="0"/>
              </a:spcBef>
              <a:spcAft>
                <a:spcPts val="0"/>
              </a:spcAft>
              <a:buSzPts val="3700"/>
              <a:buNone/>
              <a:defRPr/>
            </a:lvl4pPr>
            <a:lvl5pPr lvl="4" algn="l" rtl="0">
              <a:lnSpc>
                <a:spcPct val="100000"/>
              </a:lnSpc>
              <a:spcBef>
                <a:spcPts val="0"/>
              </a:spcBef>
              <a:spcAft>
                <a:spcPts val="0"/>
              </a:spcAft>
              <a:buSzPts val="3700"/>
              <a:buNone/>
              <a:defRPr/>
            </a:lvl5pPr>
            <a:lvl6pPr lvl="5" algn="l" rtl="0">
              <a:lnSpc>
                <a:spcPct val="100000"/>
              </a:lnSpc>
              <a:spcBef>
                <a:spcPts val="0"/>
              </a:spcBef>
              <a:spcAft>
                <a:spcPts val="0"/>
              </a:spcAft>
              <a:buSzPts val="3700"/>
              <a:buNone/>
              <a:defRPr/>
            </a:lvl6pPr>
            <a:lvl7pPr lvl="6" algn="l" rtl="0">
              <a:lnSpc>
                <a:spcPct val="100000"/>
              </a:lnSpc>
              <a:spcBef>
                <a:spcPts val="0"/>
              </a:spcBef>
              <a:spcAft>
                <a:spcPts val="0"/>
              </a:spcAft>
              <a:buSzPts val="3700"/>
              <a:buNone/>
              <a:defRPr/>
            </a:lvl7pPr>
            <a:lvl8pPr lvl="7" algn="l" rtl="0">
              <a:lnSpc>
                <a:spcPct val="100000"/>
              </a:lnSpc>
              <a:spcBef>
                <a:spcPts val="0"/>
              </a:spcBef>
              <a:spcAft>
                <a:spcPts val="0"/>
              </a:spcAft>
              <a:buSzPts val="3700"/>
              <a:buNone/>
              <a:defRPr/>
            </a:lvl8pPr>
            <a:lvl9pPr lvl="8" algn="l" rtl="0">
              <a:lnSpc>
                <a:spcPct val="100000"/>
              </a:lnSpc>
              <a:spcBef>
                <a:spcPts val="0"/>
              </a:spcBef>
              <a:spcAft>
                <a:spcPts val="0"/>
              </a:spcAft>
              <a:buSzPts val="3700"/>
              <a:buNone/>
              <a:defRPr/>
            </a:lvl9pPr>
          </a:lstStyle>
          <a:p>
            <a:endParaRPr/>
          </a:p>
        </p:txBody>
      </p:sp>
      <p:sp>
        <p:nvSpPr>
          <p:cNvPr id="1310" name="Google Shape;1310;p164"/>
          <p:cNvSpPr txBox="1">
            <a:spLocks noGrp="1"/>
          </p:cNvSpPr>
          <p:nvPr>
            <p:ph type="ftr" idx="11"/>
          </p:nvPr>
        </p:nvSpPr>
        <p:spPr>
          <a:xfrm>
            <a:off x="4038600" y="6356351"/>
            <a:ext cx="4114800" cy="366000"/>
          </a:xfrm>
          <a:prstGeom prst="rect">
            <a:avLst/>
          </a:prstGeom>
          <a:noFill/>
          <a:ln>
            <a:noFill/>
          </a:ln>
        </p:spPr>
        <p:txBody>
          <a:bodyPr spcFirstLastPara="1" wrap="square" lIns="121875" tIns="60925" rIns="121875" bIns="60925" anchor="ctr" anchorCtr="0">
            <a:noAutofit/>
          </a:bodyPr>
          <a:lstStyle>
            <a:lvl1pPr lvl="0" algn="ctr" rtl="0">
              <a:lnSpc>
                <a:spcPct val="100000"/>
              </a:lnSpc>
              <a:spcBef>
                <a:spcPts val="0"/>
              </a:spcBef>
              <a:spcAft>
                <a:spcPts val="0"/>
              </a:spcAft>
              <a:buSzPts val="1900"/>
              <a:buNone/>
              <a:defRPr sz="1900"/>
            </a:lvl1pPr>
            <a:lvl2pPr lvl="1" algn="l" rtl="0">
              <a:lnSpc>
                <a:spcPct val="100000"/>
              </a:lnSpc>
              <a:spcBef>
                <a:spcPts val="0"/>
              </a:spcBef>
              <a:spcAft>
                <a:spcPts val="0"/>
              </a:spcAft>
              <a:buSzPts val="1900"/>
              <a:buNone/>
              <a:defRPr sz="1900"/>
            </a:lvl2pPr>
            <a:lvl3pPr lvl="2" algn="l" rtl="0">
              <a:lnSpc>
                <a:spcPct val="100000"/>
              </a:lnSpc>
              <a:spcBef>
                <a:spcPts val="0"/>
              </a:spcBef>
              <a:spcAft>
                <a:spcPts val="0"/>
              </a:spcAft>
              <a:buSzPts val="1900"/>
              <a:buNone/>
              <a:defRPr sz="1900"/>
            </a:lvl3pPr>
            <a:lvl4pPr lvl="3" algn="l" rtl="0">
              <a:lnSpc>
                <a:spcPct val="100000"/>
              </a:lnSpc>
              <a:spcBef>
                <a:spcPts val="0"/>
              </a:spcBef>
              <a:spcAft>
                <a:spcPts val="0"/>
              </a:spcAft>
              <a:buSzPts val="1900"/>
              <a:buNone/>
              <a:defRPr sz="1900"/>
            </a:lvl4pPr>
            <a:lvl5pPr lvl="4" algn="l" rtl="0">
              <a:lnSpc>
                <a:spcPct val="100000"/>
              </a:lnSpc>
              <a:spcBef>
                <a:spcPts val="0"/>
              </a:spcBef>
              <a:spcAft>
                <a:spcPts val="0"/>
              </a:spcAft>
              <a:buSzPts val="1900"/>
              <a:buNone/>
              <a:defRPr sz="1900"/>
            </a:lvl5pPr>
            <a:lvl6pPr lvl="5" algn="l" rtl="0">
              <a:lnSpc>
                <a:spcPct val="100000"/>
              </a:lnSpc>
              <a:spcBef>
                <a:spcPts val="0"/>
              </a:spcBef>
              <a:spcAft>
                <a:spcPts val="0"/>
              </a:spcAft>
              <a:buSzPts val="1900"/>
              <a:buNone/>
              <a:defRPr sz="1900"/>
            </a:lvl6pPr>
            <a:lvl7pPr lvl="6" algn="l" rtl="0">
              <a:lnSpc>
                <a:spcPct val="100000"/>
              </a:lnSpc>
              <a:spcBef>
                <a:spcPts val="0"/>
              </a:spcBef>
              <a:spcAft>
                <a:spcPts val="0"/>
              </a:spcAft>
              <a:buSzPts val="1900"/>
              <a:buNone/>
              <a:defRPr sz="1900"/>
            </a:lvl7pPr>
            <a:lvl8pPr lvl="7" algn="l" rtl="0">
              <a:lnSpc>
                <a:spcPct val="100000"/>
              </a:lnSpc>
              <a:spcBef>
                <a:spcPts val="0"/>
              </a:spcBef>
              <a:spcAft>
                <a:spcPts val="0"/>
              </a:spcAft>
              <a:buSzPts val="1900"/>
              <a:buNone/>
              <a:defRPr sz="1900"/>
            </a:lvl8pPr>
            <a:lvl9pPr lvl="8" algn="l" rtl="0">
              <a:lnSpc>
                <a:spcPct val="100000"/>
              </a:lnSpc>
              <a:spcBef>
                <a:spcPts val="0"/>
              </a:spcBef>
              <a:spcAft>
                <a:spcPts val="0"/>
              </a:spcAft>
              <a:buSzPts val="1900"/>
              <a:buNone/>
              <a:defRPr sz="1900"/>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text only 3">
  <p:cSld name="CUSTOM_1_4">
    <p:spTree>
      <p:nvGrpSpPr>
        <p:cNvPr id="1" name="Shape 1311"/>
        <p:cNvGrpSpPr/>
        <p:nvPr/>
      </p:nvGrpSpPr>
      <p:grpSpPr>
        <a:xfrm>
          <a:off x="0" y="0"/>
          <a:ext cx="0" cy="0"/>
          <a:chOff x="0" y="0"/>
          <a:chExt cx="0" cy="0"/>
        </a:xfrm>
      </p:grpSpPr>
      <p:sp>
        <p:nvSpPr>
          <p:cNvPr id="1312" name="Google Shape;1312;p165"/>
          <p:cNvSpPr txBox="1">
            <a:spLocks noGrp="1"/>
          </p:cNvSpPr>
          <p:nvPr>
            <p:ph type="body" idx="1"/>
          </p:nvPr>
        </p:nvSpPr>
        <p:spPr>
          <a:xfrm>
            <a:off x="1102267" y="2167900"/>
            <a:ext cx="9987600" cy="3526500"/>
          </a:xfrm>
          <a:prstGeom prst="rect">
            <a:avLst/>
          </a:prstGeom>
          <a:noFill/>
          <a:ln>
            <a:noFill/>
          </a:ln>
        </p:spPr>
        <p:txBody>
          <a:bodyPr spcFirstLastPara="1" wrap="square" lIns="121875" tIns="121875" rIns="121875" bIns="121875" anchor="t" anchorCtr="0">
            <a:noAutofit/>
          </a:bodyPr>
          <a:lstStyle>
            <a:lvl1pPr marL="457200" marR="0" lvl="0" indent="-311150" algn="l" rtl="0">
              <a:lnSpc>
                <a:spcPct val="115000"/>
              </a:lnSpc>
              <a:spcBef>
                <a:spcPts val="80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1pPr>
            <a:lvl2pPr marL="914400" marR="0" lvl="1"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2pPr>
            <a:lvl3pPr marL="1371600" marR="0" lvl="2"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3pPr>
            <a:lvl4pPr marL="1828800" marR="0" lvl="3"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4pPr>
            <a:lvl5pPr marL="2286000" marR="0" lvl="4"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5pPr>
            <a:lvl6pPr marL="2743200" marR="0" lvl="5"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6pPr>
            <a:lvl7pPr marL="3200400" marR="0" lvl="6"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7pPr>
            <a:lvl8pPr marL="3657600" marR="0" lvl="7"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8pPr>
            <a:lvl9pPr marL="4114800" marR="0" lvl="8"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
        <p:nvSpPr>
          <p:cNvPr id="1313" name="Google Shape;1313;p165"/>
          <p:cNvSpPr txBox="1">
            <a:spLocks noGrp="1"/>
          </p:cNvSpPr>
          <p:nvPr>
            <p:ph type="title"/>
          </p:nvPr>
        </p:nvSpPr>
        <p:spPr>
          <a:xfrm>
            <a:off x="415600" y="562033"/>
            <a:ext cx="11360700" cy="576300"/>
          </a:xfrm>
          <a:prstGeom prst="rect">
            <a:avLst/>
          </a:prstGeom>
          <a:noFill/>
          <a:ln>
            <a:noFill/>
          </a:ln>
        </p:spPr>
        <p:txBody>
          <a:bodyPr spcFirstLastPara="1" wrap="square" lIns="121875" tIns="121875" rIns="121875" bIns="121875" anchor="b" anchorCtr="0">
            <a:noAutofit/>
          </a:bodyPr>
          <a:lstStyle>
            <a:lvl1pPr marR="0" lvl="0" algn="ctr" rtl="0">
              <a:lnSpc>
                <a:spcPct val="100000"/>
              </a:lnSpc>
              <a:spcBef>
                <a:spcPts val="0"/>
              </a:spcBef>
              <a:spcAft>
                <a:spcPts val="0"/>
              </a:spcAft>
              <a:buClr>
                <a:schemeClr val="dk1"/>
              </a:buClr>
              <a:buSzPts val="3500"/>
              <a:buFont typeface="Overpass"/>
              <a:buNone/>
              <a:defRPr sz="3500" b="1" i="0" u="none" strike="noStrike" cap="none">
                <a:solidFill>
                  <a:schemeClr val="dk1"/>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9pPr>
          </a:lstStyle>
          <a:p>
            <a:endParaRPr/>
          </a:p>
        </p:txBody>
      </p:sp>
      <p:sp>
        <p:nvSpPr>
          <p:cNvPr id="1314" name="Google Shape;1314;p165"/>
          <p:cNvSpPr txBox="1">
            <a:spLocks noGrp="1"/>
          </p:cNvSpPr>
          <p:nvPr>
            <p:ph type="subTitle" idx="2"/>
          </p:nvPr>
        </p:nvSpPr>
        <p:spPr>
          <a:xfrm>
            <a:off x="1102200" y="1239700"/>
            <a:ext cx="9987600" cy="875700"/>
          </a:xfrm>
          <a:prstGeom prst="rect">
            <a:avLst/>
          </a:prstGeom>
          <a:noFill/>
          <a:ln>
            <a:noFill/>
          </a:ln>
        </p:spPr>
        <p:txBody>
          <a:bodyPr spcFirstLastPara="1" wrap="square" lIns="121875" tIns="121875" rIns="121875" bIns="121875" anchor="t" anchorCtr="0">
            <a:noAutofit/>
          </a:bodyPr>
          <a:lstStyle>
            <a:lvl1pPr marR="0" lvl="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text only 4">
  <p:cSld name="CUSTOM_1_5">
    <p:spTree>
      <p:nvGrpSpPr>
        <p:cNvPr id="1" name="Shape 1315"/>
        <p:cNvGrpSpPr/>
        <p:nvPr/>
      </p:nvGrpSpPr>
      <p:grpSpPr>
        <a:xfrm>
          <a:off x="0" y="0"/>
          <a:ext cx="0" cy="0"/>
          <a:chOff x="0" y="0"/>
          <a:chExt cx="0" cy="0"/>
        </a:xfrm>
      </p:grpSpPr>
      <p:sp>
        <p:nvSpPr>
          <p:cNvPr id="1316" name="Google Shape;1316;p166"/>
          <p:cNvSpPr txBox="1">
            <a:spLocks noGrp="1"/>
          </p:cNvSpPr>
          <p:nvPr>
            <p:ph type="body" idx="1"/>
          </p:nvPr>
        </p:nvSpPr>
        <p:spPr>
          <a:xfrm>
            <a:off x="1102267" y="2167900"/>
            <a:ext cx="9987600" cy="3526500"/>
          </a:xfrm>
          <a:prstGeom prst="rect">
            <a:avLst/>
          </a:prstGeom>
        </p:spPr>
        <p:txBody>
          <a:bodyPr spcFirstLastPara="1" wrap="square" lIns="121875" tIns="121875" rIns="121875" bIns="121875" anchor="t" anchorCtr="0">
            <a:noAutofit/>
          </a:bodyPr>
          <a:lstStyle>
            <a:lvl1pPr marL="457200" lvl="0" indent="-311150" rtl="0">
              <a:spcBef>
                <a:spcPts val="0"/>
              </a:spcBef>
              <a:spcAft>
                <a:spcPts val="0"/>
              </a:spcAft>
              <a:buSzPts val="1300"/>
              <a:buFont typeface="Proxima Nova"/>
              <a:buChar char="●"/>
              <a:defRPr>
                <a:latin typeface="Proxima Nova"/>
                <a:ea typeface="Proxima Nova"/>
                <a:cs typeface="Proxima Nova"/>
                <a:sym typeface="Proxima Nova"/>
              </a:defRPr>
            </a:lvl1pPr>
            <a:lvl2pPr marL="914400" lvl="1" indent="-311150" rtl="0">
              <a:spcBef>
                <a:spcPts val="2100"/>
              </a:spcBef>
              <a:spcAft>
                <a:spcPts val="0"/>
              </a:spcAft>
              <a:buSzPts val="1300"/>
              <a:buFont typeface="Proxima Nova"/>
              <a:buChar char="○"/>
              <a:defRPr>
                <a:latin typeface="Proxima Nova"/>
                <a:ea typeface="Proxima Nova"/>
                <a:cs typeface="Proxima Nova"/>
                <a:sym typeface="Proxima Nova"/>
              </a:defRPr>
            </a:lvl2pPr>
            <a:lvl3pPr marL="1371600" lvl="2" indent="-311150" rtl="0">
              <a:spcBef>
                <a:spcPts val="2100"/>
              </a:spcBef>
              <a:spcAft>
                <a:spcPts val="0"/>
              </a:spcAft>
              <a:buSzPts val="1300"/>
              <a:buFont typeface="Proxima Nova"/>
              <a:buChar char="■"/>
              <a:defRPr>
                <a:latin typeface="Proxima Nova"/>
                <a:ea typeface="Proxima Nova"/>
                <a:cs typeface="Proxima Nova"/>
                <a:sym typeface="Proxima Nova"/>
              </a:defRPr>
            </a:lvl3pPr>
            <a:lvl4pPr marL="1828800" lvl="3" indent="-311150" rtl="0">
              <a:spcBef>
                <a:spcPts val="2100"/>
              </a:spcBef>
              <a:spcAft>
                <a:spcPts val="0"/>
              </a:spcAft>
              <a:buSzPts val="1300"/>
              <a:buFont typeface="Proxima Nova"/>
              <a:buChar char="●"/>
              <a:defRPr>
                <a:latin typeface="Proxima Nova"/>
                <a:ea typeface="Proxima Nova"/>
                <a:cs typeface="Proxima Nova"/>
                <a:sym typeface="Proxima Nova"/>
              </a:defRPr>
            </a:lvl4pPr>
            <a:lvl5pPr marL="2286000" lvl="4" indent="-311150" rtl="0">
              <a:spcBef>
                <a:spcPts val="2100"/>
              </a:spcBef>
              <a:spcAft>
                <a:spcPts val="0"/>
              </a:spcAft>
              <a:buSzPts val="1300"/>
              <a:buFont typeface="Proxima Nova"/>
              <a:buChar char="○"/>
              <a:defRPr>
                <a:latin typeface="Proxima Nova"/>
                <a:ea typeface="Proxima Nova"/>
                <a:cs typeface="Proxima Nova"/>
                <a:sym typeface="Proxima Nova"/>
              </a:defRPr>
            </a:lvl5pPr>
            <a:lvl6pPr marL="2743200" lvl="5" indent="-311150" rtl="0">
              <a:spcBef>
                <a:spcPts val="2100"/>
              </a:spcBef>
              <a:spcAft>
                <a:spcPts val="0"/>
              </a:spcAft>
              <a:buSzPts val="1300"/>
              <a:buFont typeface="Proxima Nova"/>
              <a:buChar char="■"/>
              <a:defRPr>
                <a:latin typeface="Proxima Nova"/>
                <a:ea typeface="Proxima Nova"/>
                <a:cs typeface="Proxima Nova"/>
                <a:sym typeface="Proxima Nova"/>
              </a:defRPr>
            </a:lvl6pPr>
            <a:lvl7pPr marL="3200400" lvl="6" indent="-311150" rtl="0">
              <a:spcBef>
                <a:spcPts val="2100"/>
              </a:spcBef>
              <a:spcAft>
                <a:spcPts val="0"/>
              </a:spcAft>
              <a:buSzPts val="1300"/>
              <a:buFont typeface="Proxima Nova"/>
              <a:buChar char="●"/>
              <a:defRPr>
                <a:latin typeface="Proxima Nova"/>
                <a:ea typeface="Proxima Nova"/>
                <a:cs typeface="Proxima Nova"/>
                <a:sym typeface="Proxima Nova"/>
              </a:defRPr>
            </a:lvl7pPr>
            <a:lvl8pPr marL="3657600" lvl="7" indent="-311150" rtl="0">
              <a:spcBef>
                <a:spcPts val="2100"/>
              </a:spcBef>
              <a:spcAft>
                <a:spcPts val="0"/>
              </a:spcAft>
              <a:buSzPts val="1300"/>
              <a:buFont typeface="Proxima Nova"/>
              <a:buChar char="○"/>
              <a:defRPr>
                <a:latin typeface="Proxima Nova"/>
                <a:ea typeface="Proxima Nova"/>
                <a:cs typeface="Proxima Nova"/>
                <a:sym typeface="Proxima Nova"/>
              </a:defRPr>
            </a:lvl8pPr>
            <a:lvl9pPr marL="4114800" lvl="8" indent="-311150" rtl="0">
              <a:spcBef>
                <a:spcPts val="2100"/>
              </a:spcBef>
              <a:spcAft>
                <a:spcPts val="2100"/>
              </a:spcAft>
              <a:buSzPts val="1300"/>
              <a:buFont typeface="Proxima Nova"/>
              <a:buChar char="■"/>
              <a:defRPr>
                <a:latin typeface="Proxima Nova"/>
                <a:ea typeface="Proxima Nova"/>
                <a:cs typeface="Proxima Nova"/>
                <a:sym typeface="Proxima Nova"/>
              </a:defRPr>
            </a:lvl9pPr>
          </a:lstStyle>
          <a:p>
            <a:endParaRPr/>
          </a:p>
        </p:txBody>
      </p:sp>
      <p:sp>
        <p:nvSpPr>
          <p:cNvPr id="1317" name="Google Shape;1317;p166"/>
          <p:cNvSpPr txBox="1">
            <a:spLocks noGrp="1"/>
          </p:cNvSpPr>
          <p:nvPr>
            <p:ph type="title"/>
          </p:nvPr>
        </p:nvSpPr>
        <p:spPr>
          <a:xfrm>
            <a:off x="1102200" y="0"/>
            <a:ext cx="9987600" cy="1417500"/>
          </a:xfrm>
          <a:prstGeom prst="rect">
            <a:avLst/>
          </a:prstGeom>
        </p:spPr>
        <p:txBody>
          <a:bodyPr spcFirstLastPara="1" wrap="square" lIns="121875" tIns="121875" rIns="121875" bIns="121875" anchor="b" anchorCtr="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a:endParaRPr/>
          </a:p>
        </p:txBody>
      </p:sp>
      <p:sp>
        <p:nvSpPr>
          <p:cNvPr id="1318" name="Google Shape;1318;p166"/>
          <p:cNvSpPr txBox="1">
            <a:spLocks noGrp="1"/>
          </p:cNvSpPr>
          <p:nvPr>
            <p:ph type="subTitle" idx="2"/>
          </p:nvPr>
        </p:nvSpPr>
        <p:spPr>
          <a:xfrm>
            <a:off x="1102200" y="1239700"/>
            <a:ext cx="9987600" cy="875700"/>
          </a:xfrm>
          <a:prstGeom prst="rect">
            <a:avLst/>
          </a:prstGeom>
        </p:spPr>
        <p:txBody>
          <a:bodyPr spcFirstLastPara="1" wrap="square" lIns="121875" tIns="121875" rIns="121875" bIns="121875" anchor="t" anchorCtr="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2100"/>
              </a:spcBef>
              <a:spcAft>
                <a:spcPts val="0"/>
              </a:spcAft>
              <a:buNone/>
              <a:defRPr>
                <a:latin typeface="Proxima Nova"/>
                <a:ea typeface="Proxima Nova"/>
                <a:cs typeface="Proxima Nova"/>
                <a:sym typeface="Proxima Nova"/>
              </a:defRPr>
            </a:lvl2pPr>
            <a:lvl3pPr lvl="2" rtl="0">
              <a:lnSpc>
                <a:spcPct val="100000"/>
              </a:lnSpc>
              <a:spcBef>
                <a:spcPts val="2100"/>
              </a:spcBef>
              <a:spcAft>
                <a:spcPts val="0"/>
              </a:spcAft>
              <a:buNone/>
              <a:defRPr>
                <a:latin typeface="Proxima Nova"/>
                <a:ea typeface="Proxima Nova"/>
                <a:cs typeface="Proxima Nova"/>
                <a:sym typeface="Proxima Nova"/>
              </a:defRPr>
            </a:lvl3pPr>
            <a:lvl4pPr lvl="3" rtl="0">
              <a:lnSpc>
                <a:spcPct val="100000"/>
              </a:lnSpc>
              <a:spcBef>
                <a:spcPts val="2100"/>
              </a:spcBef>
              <a:spcAft>
                <a:spcPts val="0"/>
              </a:spcAft>
              <a:buNone/>
              <a:defRPr>
                <a:latin typeface="Proxima Nova"/>
                <a:ea typeface="Proxima Nova"/>
                <a:cs typeface="Proxima Nova"/>
                <a:sym typeface="Proxima Nova"/>
              </a:defRPr>
            </a:lvl4pPr>
            <a:lvl5pPr lvl="4" rtl="0">
              <a:lnSpc>
                <a:spcPct val="100000"/>
              </a:lnSpc>
              <a:spcBef>
                <a:spcPts val="2100"/>
              </a:spcBef>
              <a:spcAft>
                <a:spcPts val="0"/>
              </a:spcAft>
              <a:buNone/>
              <a:defRPr>
                <a:latin typeface="Proxima Nova"/>
                <a:ea typeface="Proxima Nova"/>
                <a:cs typeface="Proxima Nova"/>
                <a:sym typeface="Proxima Nova"/>
              </a:defRPr>
            </a:lvl5pPr>
            <a:lvl6pPr lvl="5" rtl="0">
              <a:lnSpc>
                <a:spcPct val="100000"/>
              </a:lnSpc>
              <a:spcBef>
                <a:spcPts val="2100"/>
              </a:spcBef>
              <a:spcAft>
                <a:spcPts val="0"/>
              </a:spcAft>
              <a:buNone/>
              <a:defRPr>
                <a:latin typeface="Proxima Nova"/>
                <a:ea typeface="Proxima Nova"/>
                <a:cs typeface="Proxima Nova"/>
                <a:sym typeface="Proxima Nova"/>
              </a:defRPr>
            </a:lvl6pPr>
            <a:lvl7pPr lvl="6" rtl="0">
              <a:lnSpc>
                <a:spcPct val="100000"/>
              </a:lnSpc>
              <a:spcBef>
                <a:spcPts val="2100"/>
              </a:spcBef>
              <a:spcAft>
                <a:spcPts val="0"/>
              </a:spcAft>
              <a:buNone/>
              <a:defRPr>
                <a:latin typeface="Proxima Nova"/>
                <a:ea typeface="Proxima Nova"/>
                <a:cs typeface="Proxima Nova"/>
                <a:sym typeface="Proxima Nova"/>
              </a:defRPr>
            </a:lvl7pPr>
            <a:lvl8pPr lvl="7" rtl="0">
              <a:lnSpc>
                <a:spcPct val="100000"/>
              </a:lnSpc>
              <a:spcBef>
                <a:spcPts val="2100"/>
              </a:spcBef>
              <a:spcAft>
                <a:spcPts val="0"/>
              </a:spcAft>
              <a:buNone/>
              <a:defRPr>
                <a:latin typeface="Proxima Nova"/>
                <a:ea typeface="Proxima Nova"/>
                <a:cs typeface="Proxima Nova"/>
                <a:sym typeface="Proxima Nova"/>
              </a:defRPr>
            </a:lvl8pPr>
            <a:lvl9pPr lvl="8" rtl="0">
              <a:lnSpc>
                <a:spcPct val="100000"/>
              </a:lnSpc>
              <a:spcBef>
                <a:spcPts val="2100"/>
              </a:spcBef>
              <a:spcAft>
                <a:spcPts val="210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text only 4 1">
  <p:cSld name="CUSTOM_1_5_1">
    <p:spTree>
      <p:nvGrpSpPr>
        <p:cNvPr id="1" name="Shape 1319"/>
        <p:cNvGrpSpPr/>
        <p:nvPr/>
      </p:nvGrpSpPr>
      <p:grpSpPr>
        <a:xfrm>
          <a:off x="0" y="0"/>
          <a:ext cx="0" cy="0"/>
          <a:chOff x="0" y="0"/>
          <a:chExt cx="0" cy="0"/>
        </a:xfrm>
      </p:grpSpPr>
      <p:sp>
        <p:nvSpPr>
          <p:cNvPr id="1320" name="Google Shape;1320;p167"/>
          <p:cNvSpPr txBox="1">
            <a:spLocks noGrp="1"/>
          </p:cNvSpPr>
          <p:nvPr>
            <p:ph type="body" idx="1"/>
          </p:nvPr>
        </p:nvSpPr>
        <p:spPr>
          <a:xfrm>
            <a:off x="1102267" y="2167900"/>
            <a:ext cx="9987600" cy="3526500"/>
          </a:xfrm>
          <a:prstGeom prst="rect">
            <a:avLst/>
          </a:prstGeom>
          <a:noFill/>
          <a:ln>
            <a:noFill/>
          </a:ln>
        </p:spPr>
        <p:txBody>
          <a:bodyPr spcFirstLastPara="1" wrap="square" lIns="121875" tIns="121875" rIns="121875" bIns="121875" anchor="t" anchorCtr="0">
            <a:noAutofit/>
          </a:bodyPr>
          <a:lstStyle>
            <a:lvl1pPr marL="457200" marR="0" lvl="0" indent="-311150" algn="l" rtl="0">
              <a:lnSpc>
                <a:spcPct val="115000"/>
              </a:lnSpc>
              <a:spcBef>
                <a:spcPts val="80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1pPr>
            <a:lvl2pPr marL="914400" marR="0" lvl="1"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2pPr>
            <a:lvl3pPr marL="1371600" marR="0" lvl="2"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3pPr>
            <a:lvl4pPr marL="1828800" marR="0" lvl="3"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4pPr>
            <a:lvl5pPr marL="2286000" marR="0" lvl="4"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5pPr>
            <a:lvl6pPr marL="2743200" marR="0" lvl="5"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6pPr>
            <a:lvl7pPr marL="3200400" marR="0" lvl="6"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7pPr>
            <a:lvl8pPr marL="3657600" marR="0" lvl="7"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8pPr>
            <a:lvl9pPr marL="4114800" marR="0" lvl="8"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
        <p:nvSpPr>
          <p:cNvPr id="1321" name="Google Shape;1321;p167"/>
          <p:cNvSpPr txBox="1">
            <a:spLocks noGrp="1"/>
          </p:cNvSpPr>
          <p:nvPr>
            <p:ph type="title"/>
          </p:nvPr>
        </p:nvSpPr>
        <p:spPr>
          <a:xfrm>
            <a:off x="415600" y="562033"/>
            <a:ext cx="11360700" cy="576300"/>
          </a:xfrm>
          <a:prstGeom prst="rect">
            <a:avLst/>
          </a:prstGeom>
          <a:noFill/>
          <a:ln>
            <a:noFill/>
          </a:ln>
        </p:spPr>
        <p:txBody>
          <a:bodyPr spcFirstLastPara="1" wrap="square" lIns="121875" tIns="121875" rIns="121875" bIns="121875" anchor="b" anchorCtr="0">
            <a:noAutofit/>
          </a:bodyPr>
          <a:lstStyle>
            <a:lvl1pPr marR="0" lvl="0" algn="ctr" rtl="0">
              <a:lnSpc>
                <a:spcPct val="100000"/>
              </a:lnSpc>
              <a:spcBef>
                <a:spcPts val="0"/>
              </a:spcBef>
              <a:spcAft>
                <a:spcPts val="0"/>
              </a:spcAft>
              <a:buClr>
                <a:schemeClr val="dk1"/>
              </a:buClr>
              <a:buSzPts val="3500"/>
              <a:buFont typeface="Overpass"/>
              <a:buNone/>
              <a:defRPr sz="3500" b="1" i="0" u="none" strike="noStrike" cap="none">
                <a:solidFill>
                  <a:schemeClr val="dk1"/>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9pPr>
          </a:lstStyle>
          <a:p>
            <a:endParaRPr/>
          </a:p>
        </p:txBody>
      </p:sp>
      <p:sp>
        <p:nvSpPr>
          <p:cNvPr id="1322" name="Google Shape;1322;p167"/>
          <p:cNvSpPr txBox="1">
            <a:spLocks noGrp="1"/>
          </p:cNvSpPr>
          <p:nvPr>
            <p:ph type="subTitle" idx="2"/>
          </p:nvPr>
        </p:nvSpPr>
        <p:spPr>
          <a:xfrm>
            <a:off x="1102200" y="1239700"/>
            <a:ext cx="9987600" cy="875700"/>
          </a:xfrm>
          <a:prstGeom prst="rect">
            <a:avLst/>
          </a:prstGeom>
          <a:noFill/>
          <a:ln>
            <a:noFill/>
          </a:ln>
        </p:spPr>
        <p:txBody>
          <a:bodyPr spcFirstLastPara="1" wrap="square" lIns="121875" tIns="121875" rIns="121875" bIns="121875" anchor="t" anchorCtr="0">
            <a:noAutofit/>
          </a:bodyPr>
          <a:lstStyle>
            <a:lvl1pPr marR="0" lvl="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text only 5">
  <p:cSld name="CUSTOM_1_6">
    <p:spTree>
      <p:nvGrpSpPr>
        <p:cNvPr id="1" name="Shape 1323"/>
        <p:cNvGrpSpPr/>
        <p:nvPr/>
      </p:nvGrpSpPr>
      <p:grpSpPr>
        <a:xfrm>
          <a:off x="0" y="0"/>
          <a:ext cx="0" cy="0"/>
          <a:chOff x="0" y="0"/>
          <a:chExt cx="0" cy="0"/>
        </a:xfrm>
      </p:grpSpPr>
      <p:sp>
        <p:nvSpPr>
          <p:cNvPr id="1324" name="Google Shape;1324;p168"/>
          <p:cNvSpPr txBox="1">
            <a:spLocks noGrp="1"/>
          </p:cNvSpPr>
          <p:nvPr>
            <p:ph type="body" idx="1"/>
          </p:nvPr>
        </p:nvSpPr>
        <p:spPr>
          <a:xfrm>
            <a:off x="1102267" y="2167900"/>
            <a:ext cx="9987600" cy="3526500"/>
          </a:xfrm>
          <a:prstGeom prst="rect">
            <a:avLst/>
          </a:prstGeom>
          <a:noFill/>
          <a:ln>
            <a:noFill/>
          </a:ln>
        </p:spPr>
        <p:txBody>
          <a:bodyPr spcFirstLastPara="1" wrap="square" lIns="121875" tIns="121875" rIns="121875" bIns="121875" anchor="t" anchorCtr="0">
            <a:noAutofit/>
          </a:bodyPr>
          <a:lstStyle>
            <a:lvl1pPr marL="457200" marR="0" lvl="0" indent="-311150" algn="l" rtl="0">
              <a:lnSpc>
                <a:spcPct val="115000"/>
              </a:lnSpc>
              <a:spcBef>
                <a:spcPts val="80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1pPr>
            <a:lvl2pPr marL="914400" marR="0" lvl="1"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2pPr>
            <a:lvl3pPr marL="1371600" marR="0" lvl="2"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3pPr>
            <a:lvl4pPr marL="1828800" marR="0" lvl="3"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4pPr>
            <a:lvl5pPr marL="2286000" marR="0" lvl="4"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5pPr>
            <a:lvl6pPr marL="2743200" marR="0" lvl="5"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6pPr>
            <a:lvl7pPr marL="3200400" marR="0" lvl="6"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7pPr>
            <a:lvl8pPr marL="3657600" marR="0" lvl="7"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8pPr>
            <a:lvl9pPr marL="4114800" marR="0" lvl="8"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
        <p:nvSpPr>
          <p:cNvPr id="1325" name="Google Shape;1325;p168"/>
          <p:cNvSpPr txBox="1">
            <a:spLocks noGrp="1"/>
          </p:cNvSpPr>
          <p:nvPr>
            <p:ph type="title"/>
          </p:nvPr>
        </p:nvSpPr>
        <p:spPr>
          <a:xfrm>
            <a:off x="415600" y="562033"/>
            <a:ext cx="11360700" cy="576300"/>
          </a:xfrm>
          <a:prstGeom prst="rect">
            <a:avLst/>
          </a:prstGeom>
          <a:noFill/>
          <a:ln>
            <a:noFill/>
          </a:ln>
        </p:spPr>
        <p:txBody>
          <a:bodyPr spcFirstLastPara="1" wrap="square" lIns="121875" tIns="121875" rIns="121875" bIns="121875" anchor="b" anchorCtr="0">
            <a:noAutofit/>
          </a:bodyPr>
          <a:lstStyle>
            <a:lvl1pPr marR="0" lvl="0" algn="ctr" rtl="0">
              <a:lnSpc>
                <a:spcPct val="100000"/>
              </a:lnSpc>
              <a:spcBef>
                <a:spcPts val="0"/>
              </a:spcBef>
              <a:spcAft>
                <a:spcPts val="0"/>
              </a:spcAft>
              <a:buClr>
                <a:schemeClr val="dk1"/>
              </a:buClr>
              <a:buSzPts val="3500"/>
              <a:buFont typeface="Overpass"/>
              <a:buNone/>
              <a:defRPr sz="3500" b="1" i="0" u="none" strike="noStrike" cap="none">
                <a:solidFill>
                  <a:schemeClr val="dk1"/>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9pPr>
          </a:lstStyle>
          <a:p>
            <a:endParaRPr/>
          </a:p>
        </p:txBody>
      </p:sp>
      <p:sp>
        <p:nvSpPr>
          <p:cNvPr id="1326" name="Google Shape;1326;p168"/>
          <p:cNvSpPr txBox="1">
            <a:spLocks noGrp="1"/>
          </p:cNvSpPr>
          <p:nvPr>
            <p:ph type="subTitle" idx="2"/>
          </p:nvPr>
        </p:nvSpPr>
        <p:spPr>
          <a:xfrm>
            <a:off x="1102200" y="1239700"/>
            <a:ext cx="9987600" cy="875700"/>
          </a:xfrm>
          <a:prstGeom prst="rect">
            <a:avLst/>
          </a:prstGeom>
          <a:noFill/>
          <a:ln>
            <a:noFill/>
          </a:ln>
        </p:spPr>
        <p:txBody>
          <a:bodyPr spcFirstLastPara="1" wrap="square" lIns="121875" tIns="121875" rIns="121875" bIns="121875" anchor="t" anchorCtr="0">
            <a:noAutofit/>
          </a:bodyPr>
          <a:lstStyle>
            <a:lvl1pPr marR="0" lvl="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text only 6">
  <p:cSld name="CUSTOM_1_7">
    <p:spTree>
      <p:nvGrpSpPr>
        <p:cNvPr id="1" name="Shape 1327"/>
        <p:cNvGrpSpPr/>
        <p:nvPr/>
      </p:nvGrpSpPr>
      <p:grpSpPr>
        <a:xfrm>
          <a:off x="0" y="0"/>
          <a:ext cx="0" cy="0"/>
          <a:chOff x="0" y="0"/>
          <a:chExt cx="0" cy="0"/>
        </a:xfrm>
      </p:grpSpPr>
      <p:sp>
        <p:nvSpPr>
          <p:cNvPr id="1328" name="Google Shape;1328;p169"/>
          <p:cNvSpPr txBox="1">
            <a:spLocks noGrp="1"/>
          </p:cNvSpPr>
          <p:nvPr>
            <p:ph type="body" idx="1"/>
          </p:nvPr>
        </p:nvSpPr>
        <p:spPr>
          <a:xfrm>
            <a:off x="1102267" y="2167900"/>
            <a:ext cx="9987600" cy="3526500"/>
          </a:xfrm>
          <a:prstGeom prst="rect">
            <a:avLst/>
          </a:prstGeom>
          <a:noFill/>
          <a:ln>
            <a:noFill/>
          </a:ln>
        </p:spPr>
        <p:txBody>
          <a:bodyPr spcFirstLastPara="1" wrap="square" lIns="121875" tIns="121875" rIns="121875" bIns="121875" anchor="t" anchorCtr="0">
            <a:noAutofit/>
          </a:bodyPr>
          <a:lstStyle>
            <a:lvl1pPr marL="457200" lvl="0" indent="-311150" algn="l" rtl="0">
              <a:lnSpc>
                <a:spcPct val="115000"/>
              </a:lnSpc>
              <a:spcBef>
                <a:spcPts val="800"/>
              </a:spcBef>
              <a:spcAft>
                <a:spcPts val="0"/>
              </a:spcAft>
              <a:buSzPts val="1300"/>
              <a:buFont typeface="Proxima Nova"/>
              <a:buChar char="●"/>
              <a:defRPr>
                <a:latin typeface="Proxima Nova"/>
                <a:ea typeface="Proxima Nova"/>
                <a:cs typeface="Proxima Nova"/>
                <a:sym typeface="Proxima Nova"/>
              </a:defRPr>
            </a:lvl1pPr>
            <a:lvl2pPr marL="914400" lvl="1"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2pPr>
            <a:lvl3pPr marL="1371600" lvl="2"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3pPr>
            <a:lvl4pPr marL="1828800" lvl="3"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4pPr>
            <a:lvl5pPr marL="2286000" lvl="4"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5pPr>
            <a:lvl6pPr marL="2743200" lvl="5"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6pPr>
            <a:lvl7pPr marL="3200400" lvl="6"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7pPr>
            <a:lvl8pPr marL="3657600" lvl="7"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8pPr>
            <a:lvl9pPr marL="4114800" lvl="8"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9pPr>
          </a:lstStyle>
          <a:p>
            <a:endParaRPr/>
          </a:p>
        </p:txBody>
      </p:sp>
      <p:sp>
        <p:nvSpPr>
          <p:cNvPr id="1329" name="Google Shape;1329;p169"/>
          <p:cNvSpPr txBox="1">
            <a:spLocks noGrp="1"/>
          </p:cNvSpPr>
          <p:nvPr>
            <p:ph type="title"/>
          </p:nvPr>
        </p:nvSpPr>
        <p:spPr>
          <a:xfrm>
            <a:off x="415600" y="562033"/>
            <a:ext cx="11360700" cy="576300"/>
          </a:xfrm>
          <a:prstGeom prst="rect">
            <a:avLst/>
          </a:prstGeom>
          <a:noFill/>
          <a:ln>
            <a:noFill/>
          </a:ln>
        </p:spPr>
        <p:txBody>
          <a:bodyPr spcFirstLastPara="1" wrap="square" lIns="121875" tIns="121875" rIns="121875" bIns="121875" anchor="b" anchorCtr="0">
            <a:noAutofit/>
          </a:bodyPr>
          <a:lstStyle>
            <a:lvl1pPr lvl="0" algn="ctr" rtl="0">
              <a:lnSpc>
                <a:spcPct val="100000"/>
              </a:lnSpc>
              <a:spcBef>
                <a:spcPts val="0"/>
              </a:spcBef>
              <a:spcAft>
                <a:spcPts val="0"/>
              </a:spcAft>
              <a:buSzPts val="3500"/>
              <a:buNone/>
              <a:defRPr/>
            </a:lvl1pPr>
            <a:lvl2pPr lvl="1"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a:endParaRPr/>
          </a:p>
        </p:txBody>
      </p:sp>
      <p:sp>
        <p:nvSpPr>
          <p:cNvPr id="1330" name="Google Shape;1330;p169"/>
          <p:cNvSpPr txBox="1">
            <a:spLocks noGrp="1"/>
          </p:cNvSpPr>
          <p:nvPr>
            <p:ph type="subTitle" idx="2"/>
          </p:nvPr>
        </p:nvSpPr>
        <p:spPr>
          <a:xfrm>
            <a:off x="1102200" y="1239700"/>
            <a:ext cx="9987600" cy="875700"/>
          </a:xfrm>
          <a:prstGeom prst="rect">
            <a:avLst/>
          </a:prstGeom>
          <a:noFill/>
          <a:ln>
            <a:noFill/>
          </a:ln>
        </p:spPr>
        <p:txBody>
          <a:bodyPr spcFirstLastPara="1" wrap="square" lIns="121875" tIns="121875" rIns="121875" bIns="121875" anchor="t" anchorCtr="0">
            <a:noAutofit/>
          </a:bodyPr>
          <a:lstStyle>
            <a:lvl1pPr lvl="0" algn="l" rtl="0">
              <a:lnSpc>
                <a:spcPct val="100000"/>
              </a:lnSpc>
              <a:spcBef>
                <a:spcPts val="0"/>
              </a:spcBef>
              <a:spcAft>
                <a:spcPts val="0"/>
              </a:spcAft>
              <a:buSzPts val="1900"/>
              <a:buNone/>
              <a:defRPr/>
            </a:lvl1pPr>
            <a:lvl2pPr lvl="1" algn="l" rtl="0">
              <a:lnSpc>
                <a:spcPct val="100000"/>
              </a:lnSpc>
              <a:spcBef>
                <a:spcPts val="0"/>
              </a:spcBef>
              <a:spcAft>
                <a:spcPts val="0"/>
              </a:spcAft>
              <a:buSzPts val="1900"/>
              <a:buNone/>
              <a:defRPr>
                <a:latin typeface="Proxima Nova"/>
                <a:ea typeface="Proxima Nova"/>
                <a:cs typeface="Proxima Nova"/>
                <a:sym typeface="Proxima Nova"/>
              </a:defRPr>
            </a:lvl2pPr>
            <a:lvl3pPr lvl="2" algn="l" rtl="0">
              <a:lnSpc>
                <a:spcPct val="100000"/>
              </a:lnSpc>
              <a:spcBef>
                <a:spcPts val="0"/>
              </a:spcBef>
              <a:spcAft>
                <a:spcPts val="0"/>
              </a:spcAft>
              <a:buSzPts val="1900"/>
              <a:buNone/>
              <a:defRPr>
                <a:latin typeface="Proxima Nova"/>
                <a:ea typeface="Proxima Nova"/>
                <a:cs typeface="Proxima Nova"/>
                <a:sym typeface="Proxima Nova"/>
              </a:defRPr>
            </a:lvl3pPr>
            <a:lvl4pPr lvl="3" algn="l" rtl="0">
              <a:lnSpc>
                <a:spcPct val="100000"/>
              </a:lnSpc>
              <a:spcBef>
                <a:spcPts val="0"/>
              </a:spcBef>
              <a:spcAft>
                <a:spcPts val="0"/>
              </a:spcAft>
              <a:buSzPts val="1900"/>
              <a:buNone/>
              <a:defRPr>
                <a:latin typeface="Proxima Nova"/>
                <a:ea typeface="Proxima Nova"/>
                <a:cs typeface="Proxima Nova"/>
                <a:sym typeface="Proxima Nova"/>
              </a:defRPr>
            </a:lvl4pPr>
            <a:lvl5pPr lvl="4" algn="l" rtl="0">
              <a:lnSpc>
                <a:spcPct val="100000"/>
              </a:lnSpc>
              <a:spcBef>
                <a:spcPts val="0"/>
              </a:spcBef>
              <a:spcAft>
                <a:spcPts val="0"/>
              </a:spcAft>
              <a:buSzPts val="1900"/>
              <a:buNone/>
              <a:defRPr>
                <a:latin typeface="Proxima Nova"/>
                <a:ea typeface="Proxima Nova"/>
                <a:cs typeface="Proxima Nova"/>
                <a:sym typeface="Proxima Nova"/>
              </a:defRPr>
            </a:lvl5pPr>
            <a:lvl6pPr lvl="5" algn="l" rtl="0">
              <a:lnSpc>
                <a:spcPct val="100000"/>
              </a:lnSpc>
              <a:spcBef>
                <a:spcPts val="0"/>
              </a:spcBef>
              <a:spcAft>
                <a:spcPts val="0"/>
              </a:spcAft>
              <a:buSzPts val="1900"/>
              <a:buNone/>
              <a:defRPr>
                <a:latin typeface="Proxima Nova"/>
                <a:ea typeface="Proxima Nova"/>
                <a:cs typeface="Proxima Nova"/>
                <a:sym typeface="Proxima Nova"/>
              </a:defRPr>
            </a:lvl6pPr>
            <a:lvl7pPr lvl="6" algn="l" rtl="0">
              <a:lnSpc>
                <a:spcPct val="100000"/>
              </a:lnSpc>
              <a:spcBef>
                <a:spcPts val="0"/>
              </a:spcBef>
              <a:spcAft>
                <a:spcPts val="0"/>
              </a:spcAft>
              <a:buSzPts val="1900"/>
              <a:buNone/>
              <a:defRPr>
                <a:latin typeface="Proxima Nova"/>
                <a:ea typeface="Proxima Nova"/>
                <a:cs typeface="Proxima Nova"/>
                <a:sym typeface="Proxima Nova"/>
              </a:defRPr>
            </a:lvl7pPr>
            <a:lvl8pPr lvl="7" algn="l" rtl="0">
              <a:lnSpc>
                <a:spcPct val="100000"/>
              </a:lnSpc>
              <a:spcBef>
                <a:spcPts val="0"/>
              </a:spcBef>
              <a:spcAft>
                <a:spcPts val="0"/>
              </a:spcAft>
              <a:buSzPts val="1900"/>
              <a:buNone/>
              <a:defRPr>
                <a:latin typeface="Proxima Nova"/>
                <a:ea typeface="Proxima Nova"/>
                <a:cs typeface="Proxima Nova"/>
                <a:sym typeface="Proxima Nova"/>
              </a:defRPr>
            </a:lvl8pPr>
            <a:lvl9pPr lvl="8" algn="l" rtl="0">
              <a:lnSpc>
                <a:spcPct val="100000"/>
              </a:lnSpc>
              <a:spcBef>
                <a:spcPts val="0"/>
              </a:spcBef>
              <a:spcAft>
                <a:spcPts val="0"/>
              </a:spcAft>
              <a:buSzPts val="1900"/>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text only 7">
  <p:cSld name="CUSTOM_1_8">
    <p:spTree>
      <p:nvGrpSpPr>
        <p:cNvPr id="1" name="Shape 1331"/>
        <p:cNvGrpSpPr/>
        <p:nvPr/>
      </p:nvGrpSpPr>
      <p:grpSpPr>
        <a:xfrm>
          <a:off x="0" y="0"/>
          <a:ext cx="0" cy="0"/>
          <a:chOff x="0" y="0"/>
          <a:chExt cx="0" cy="0"/>
        </a:xfrm>
      </p:grpSpPr>
      <p:sp>
        <p:nvSpPr>
          <p:cNvPr id="1332" name="Google Shape;1332;p170"/>
          <p:cNvSpPr txBox="1">
            <a:spLocks noGrp="1"/>
          </p:cNvSpPr>
          <p:nvPr>
            <p:ph type="body" idx="1"/>
          </p:nvPr>
        </p:nvSpPr>
        <p:spPr>
          <a:xfrm>
            <a:off x="1102267" y="2167900"/>
            <a:ext cx="9987600" cy="3526500"/>
          </a:xfrm>
          <a:prstGeom prst="rect">
            <a:avLst/>
          </a:prstGeom>
          <a:noFill/>
          <a:ln>
            <a:noFill/>
          </a:ln>
        </p:spPr>
        <p:txBody>
          <a:bodyPr spcFirstLastPara="1" wrap="square" lIns="121875" tIns="121875" rIns="121875" bIns="121875" anchor="t" anchorCtr="0">
            <a:noAutofit/>
          </a:bodyPr>
          <a:lstStyle>
            <a:lvl1pPr marL="457200" lvl="0" indent="-311150" algn="l" rtl="0">
              <a:lnSpc>
                <a:spcPct val="115000"/>
              </a:lnSpc>
              <a:spcBef>
                <a:spcPts val="800"/>
              </a:spcBef>
              <a:spcAft>
                <a:spcPts val="0"/>
              </a:spcAft>
              <a:buSzPts val="1300"/>
              <a:buFont typeface="Proxima Nova"/>
              <a:buChar char="●"/>
              <a:defRPr>
                <a:latin typeface="Proxima Nova"/>
                <a:ea typeface="Proxima Nova"/>
                <a:cs typeface="Proxima Nova"/>
                <a:sym typeface="Proxima Nova"/>
              </a:defRPr>
            </a:lvl1pPr>
            <a:lvl2pPr marL="914400" lvl="1"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2pPr>
            <a:lvl3pPr marL="1371600" lvl="2"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3pPr>
            <a:lvl4pPr marL="1828800" lvl="3"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4pPr>
            <a:lvl5pPr marL="2286000" lvl="4"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5pPr>
            <a:lvl6pPr marL="2743200" lvl="5"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6pPr>
            <a:lvl7pPr marL="3200400" lvl="6"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7pPr>
            <a:lvl8pPr marL="3657600" lvl="7"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8pPr>
            <a:lvl9pPr marL="4114800" lvl="8"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9pPr>
          </a:lstStyle>
          <a:p>
            <a:endParaRPr/>
          </a:p>
        </p:txBody>
      </p:sp>
      <p:sp>
        <p:nvSpPr>
          <p:cNvPr id="1333" name="Google Shape;1333;p170"/>
          <p:cNvSpPr txBox="1">
            <a:spLocks noGrp="1"/>
          </p:cNvSpPr>
          <p:nvPr>
            <p:ph type="title"/>
          </p:nvPr>
        </p:nvSpPr>
        <p:spPr>
          <a:xfrm>
            <a:off x="415600" y="562033"/>
            <a:ext cx="11360700" cy="576300"/>
          </a:xfrm>
          <a:prstGeom prst="rect">
            <a:avLst/>
          </a:prstGeom>
          <a:noFill/>
          <a:ln>
            <a:noFill/>
          </a:ln>
        </p:spPr>
        <p:txBody>
          <a:bodyPr spcFirstLastPara="1" wrap="square" lIns="121875" tIns="121875" rIns="121875" bIns="121875" anchor="b" anchorCtr="0">
            <a:noAutofit/>
          </a:bodyPr>
          <a:lstStyle>
            <a:lvl1pPr lvl="0" algn="ctr" rtl="0">
              <a:lnSpc>
                <a:spcPct val="100000"/>
              </a:lnSpc>
              <a:spcBef>
                <a:spcPts val="0"/>
              </a:spcBef>
              <a:spcAft>
                <a:spcPts val="0"/>
              </a:spcAft>
              <a:buSzPts val="3500"/>
              <a:buNone/>
              <a:defRPr/>
            </a:lvl1pPr>
            <a:lvl2pPr lvl="1"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a:endParaRPr/>
          </a:p>
        </p:txBody>
      </p:sp>
      <p:sp>
        <p:nvSpPr>
          <p:cNvPr id="1334" name="Google Shape;1334;p170"/>
          <p:cNvSpPr txBox="1">
            <a:spLocks noGrp="1"/>
          </p:cNvSpPr>
          <p:nvPr>
            <p:ph type="subTitle" idx="2"/>
          </p:nvPr>
        </p:nvSpPr>
        <p:spPr>
          <a:xfrm>
            <a:off x="1102200" y="1239700"/>
            <a:ext cx="9987600" cy="875700"/>
          </a:xfrm>
          <a:prstGeom prst="rect">
            <a:avLst/>
          </a:prstGeom>
          <a:noFill/>
          <a:ln>
            <a:noFill/>
          </a:ln>
        </p:spPr>
        <p:txBody>
          <a:bodyPr spcFirstLastPara="1" wrap="square" lIns="121875" tIns="121875" rIns="121875" bIns="121875" anchor="t" anchorCtr="0">
            <a:noAutofit/>
          </a:bodyPr>
          <a:lstStyle>
            <a:lvl1pPr lvl="0" algn="l" rtl="0">
              <a:lnSpc>
                <a:spcPct val="100000"/>
              </a:lnSpc>
              <a:spcBef>
                <a:spcPts val="0"/>
              </a:spcBef>
              <a:spcAft>
                <a:spcPts val="0"/>
              </a:spcAft>
              <a:buSzPts val="1900"/>
              <a:buNone/>
              <a:defRPr/>
            </a:lvl1pPr>
            <a:lvl2pPr lvl="1" algn="l" rtl="0">
              <a:lnSpc>
                <a:spcPct val="100000"/>
              </a:lnSpc>
              <a:spcBef>
                <a:spcPts val="0"/>
              </a:spcBef>
              <a:spcAft>
                <a:spcPts val="0"/>
              </a:spcAft>
              <a:buSzPts val="1900"/>
              <a:buNone/>
              <a:defRPr>
                <a:latin typeface="Proxima Nova"/>
                <a:ea typeface="Proxima Nova"/>
                <a:cs typeface="Proxima Nova"/>
                <a:sym typeface="Proxima Nova"/>
              </a:defRPr>
            </a:lvl2pPr>
            <a:lvl3pPr lvl="2" algn="l" rtl="0">
              <a:lnSpc>
                <a:spcPct val="100000"/>
              </a:lnSpc>
              <a:spcBef>
                <a:spcPts val="0"/>
              </a:spcBef>
              <a:spcAft>
                <a:spcPts val="0"/>
              </a:spcAft>
              <a:buSzPts val="1900"/>
              <a:buNone/>
              <a:defRPr>
                <a:latin typeface="Proxima Nova"/>
                <a:ea typeface="Proxima Nova"/>
                <a:cs typeface="Proxima Nova"/>
                <a:sym typeface="Proxima Nova"/>
              </a:defRPr>
            </a:lvl3pPr>
            <a:lvl4pPr lvl="3" algn="l" rtl="0">
              <a:lnSpc>
                <a:spcPct val="100000"/>
              </a:lnSpc>
              <a:spcBef>
                <a:spcPts val="0"/>
              </a:spcBef>
              <a:spcAft>
                <a:spcPts val="0"/>
              </a:spcAft>
              <a:buSzPts val="1900"/>
              <a:buNone/>
              <a:defRPr>
                <a:latin typeface="Proxima Nova"/>
                <a:ea typeface="Proxima Nova"/>
                <a:cs typeface="Proxima Nova"/>
                <a:sym typeface="Proxima Nova"/>
              </a:defRPr>
            </a:lvl4pPr>
            <a:lvl5pPr lvl="4" algn="l" rtl="0">
              <a:lnSpc>
                <a:spcPct val="100000"/>
              </a:lnSpc>
              <a:spcBef>
                <a:spcPts val="0"/>
              </a:spcBef>
              <a:spcAft>
                <a:spcPts val="0"/>
              </a:spcAft>
              <a:buSzPts val="1900"/>
              <a:buNone/>
              <a:defRPr>
                <a:latin typeface="Proxima Nova"/>
                <a:ea typeface="Proxima Nova"/>
                <a:cs typeface="Proxima Nova"/>
                <a:sym typeface="Proxima Nova"/>
              </a:defRPr>
            </a:lvl5pPr>
            <a:lvl6pPr lvl="5" algn="l" rtl="0">
              <a:lnSpc>
                <a:spcPct val="100000"/>
              </a:lnSpc>
              <a:spcBef>
                <a:spcPts val="0"/>
              </a:spcBef>
              <a:spcAft>
                <a:spcPts val="0"/>
              </a:spcAft>
              <a:buSzPts val="1900"/>
              <a:buNone/>
              <a:defRPr>
                <a:latin typeface="Proxima Nova"/>
                <a:ea typeface="Proxima Nova"/>
                <a:cs typeface="Proxima Nova"/>
                <a:sym typeface="Proxima Nova"/>
              </a:defRPr>
            </a:lvl6pPr>
            <a:lvl7pPr lvl="6" algn="l" rtl="0">
              <a:lnSpc>
                <a:spcPct val="100000"/>
              </a:lnSpc>
              <a:spcBef>
                <a:spcPts val="0"/>
              </a:spcBef>
              <a:spcAft>
                <a:spcPts val="0"/>
              </a:spcAft>
              <a:buSzPts val="1900"/>
              <a:buNone/>
              <a:defRPr>
                <a:latin typeface="Proxima Nova"/>
                <a:ea typeface="Proxima Nova"/>
                <a:cs typeface="Proxima Nova"/>
                <a:sym typeface="Proxima Nova"/>
              </a:defRPr>
            </a:lvl7pPr>
            <a:lvl8pPr lvl="7" algn="l" rtl="0">
              <a:lnSpc>
                <a:spcPct val="100000"/>
              </a:lnSpc>
              <a:spcBef>
                <a:spcPts val="0"/>
              </a:spcBef>
              <a:spcAft>
                <a:spcPts val="0"/>
              </a:spcAft>
              <a:buSzPts val="1900"/>
              <a:buNone/>
              <a:defRPr>
                <a:latin typeface="Proxima Nova"/>
                <a:ea typeface="Proxima Nova"/>
                <a:cs typeface="Proxima Nova"/>
                <a:sym typeface="Proxima Nova"/>
              </a:defRPr>
            </a:lvl8pPr>
            <a:lvl9pPr lvl="8" algn="l" rtl="0">
              <a:lnSpc>
                <a:spcPct val="100000"/>
              </a:lnSpc>
              <a:spcBef>
                <a:spcPts val="0"/>
              </a:spcBef>
              <a:spcAft>
                <a:spcPts val="0"/>
              </a:spcAft>
              <a:buSzPts val="1900"/>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text only 8">
  <p:cSld name="CUSTOM_1_9">
    <p:spTree>
      <p:nvGrpSpPr>
        <p:cNvPr id="1" name="Shape 1335"/>
        <p:cNvGrpSpPr/>
        <p:nvPr/>
      </p:nvGrpSpPr>
      <p:grpSpPr>
        <a:xfrm>
          <a:off x="0" y="0"/>
          <a:ext cx="0" cy="0"/>
          <a:chOff x="0" y="0"/>
          <a:chExt cx="0" cy="0"/>
        </a:xfrm>
      </p:grpSpPr>
      <p:sp>
        <p:nvSpPr>
          <p:cNvPr id="1336" name="Google Shape;1336;p171"/>
          <p:cNvSpPr txBox="1">
            <a:spLocks noGrp="1"/>
          </p:cNvSpPr>
          <p:nvPr>
            <p:ph type="body" idx="1"/>
          </p:nvPr>
        </p:nvSpPr>
        <p:spPr>
          <a:xfrm>
            <a:off x="1102267" y="2167900"/>
            <a:ext cx="9987600" cy="3526500"/>
          </a:xfrm>
          <a:prstGeom prst="rect">
            <a:avLst/>
          </a:prstGeom>
        </p:spPr>
        <p:txBody>
          <a:bodyPr spcFirstLastPara="1" wrap="square" lIns="121875" tIns="121875" rIns="121875" bIns="121875" anchor="t" anchorCtr="0">
            <a:noAutofit/>
          </a:bodyPr>
          <a:lstStyle>
            <a:lvl1pPr marL="457200" lvl="0" indent="-311150" rtl="0">
              <a:spcBef>
                <a:spcPts val="0"/>
              </a:spcBef>
              <a:spcAft>
                <a:spcPts val="0"/>
              </a:spcAft>
              <a:buSzPts val="1300"/>
              <a:buFont typeface="Proxima Nova"/>
              <a:buChar char="●"/>
              <a:defRPr>
                <a:latin typeface="Proxima Nova"/>
                <a:ea typeface="Proxima Nova"/>
                <a:cs typeface="Proxima Nova"/>
                <a:sym typeface="Proxima Nova"/>
              </a:defRPr>
            </a:lvl1pPr>
            <a:lvl2pPr marL="914400" lvl="1" indent="-311150" rtl="0">
              <a:spcBef>
                <a:spcPts val="2100"/>
              </a:spcBef>
              <a:spcAft>
                <a:spcPts val="0"/>
              </a:spcAft>
              <a:buSzPts val="1300"/>
              <a:buFont typeface="Proxima Nova"/>
              <a:buChar char="○"/>
              <a:defRPr>
                <a:latin typeface="Proxima Nova"/>
                <a:ea typeface="Proxima Nova"/>
                <a:cs typeface="Proxima Nova"/>
                <a:sym typeface="Proxima Nova"/>
              </a:defRPr>
            </a:lvl2pPr>
            <a:lvl3pPr marL="1371600" lvl="2" indent="-311150" rtl="0">
              <a:spcBef>
                <a:spcPts val="2100"/>
              </a:spcBef>
              <a:spcAft>
                <a:spcPts val="0"/>
              </a:spcAft>
              <a:buSzPts val="1300"/>
              <a:buFont typeface="Proxima Nova"/>
              <a:buChar char="■"/>
              <a:defRPr>
                <a:latin typeface="Proxima Nova"/>
                <a:ea typeface="Proxima Nova"/>
                <a:cs typeface="Proxima Nova"/>
                <a:sym typeface="Proxima Nova"/>
              </a:defRPr>
            </a:lvl3pPr>
            <a:lvl4pPr marL="1828800" lvl="3" indent="-311150" rtl="0">
              <a:spcBef>
                <a:spcPts val="2100"/>
              </a:spcBef>
              <a:spcAft>
                <a:spcPts val="0"/>
              </a:spcAft>
              <a:buSzPts val="1300"/>
              <a:buFont typeface="Proxima Nova"/>
              <a:buChar char="●"/>
              <a:defRPr>
                <a:latin typeface="Proxima Nova"/>
                <a:ea typeface="Proxima Nova"/>
                <a:cs typeface="Proxima Nova"/>
                <a:sym typeface="Proxima Nova"/>
              </a:defRPr>
            </a:lvl4pPr>
            <a:lvl5pPr marL="2286000" lvl="4" indent="-311150" rtl="0">
              <a:spcBef>
                <a:spcPts val="2100"/>
              </a:spcBef>
              <a:spcAft>
                <a:spcPts val="0"/>
              </a:spcAft>
              <a:buSzPts val="1300"/>
              <a:buFont typeface="Proxima Nova"/>
              <a:buChar char="○"/>
              <a:defRPr>
                <a:latin typeface="Proxima Nova"/>
                <a:ea typeface="Proxima Nova"/>
                <a:cs typeface="Proxima Nova"/>
                <a:sym typeface="Proxima Nova"/>
              </a:defRPr>
            </a:lvl5pPr>
            <a:lvl6pPr marL="2743200" lvl="5" indent="-311150" rtl="0">
              <a:spcBef>
                <a:spcPts val="2100"/>
              </a:spcBef>
              <a:spcAft>
                <a:spcPts val="0"/>
              </a:spcAft>
              <a:buSzPts val="1300"/>
              <a:buFont typeface="Proxima Nova"/>
              <a:buChar char="■"/>
              <a:defRPr>
                <a:latin typeface="Proxima Nova"/>
                <a:ea typeface="Proxima Nova"/>
                <a:cs typeface="Proxima Nova"/>
                <a:sym typeface="Proxima Nova"/>
              </a:defRPr>
            </a:lvl6pPr>
            <a:lvl7pPr marL="3200400" lvl="6" indent="-311150" rtl="0">
              <a:spcBef>
                <a:spcPts val="2100"/>
              </a:spcBef>
              <a:spcAft>
                <a:spcPts val="0"/>
              </a:spcAft>
              <a:buSzPts val="1300"/>
              <a:buFont typeface="Proxima Nova"/>
              <a:buChar char="●"/>
              <a:defRPr>
                <a:latin typeface="Proxima Nova"/>
                <a:ea typeface="Proxima Nova"/>
                <a:cs typeface="Proxima Nova"/>
                <a:sym typeface="Proxima Nova"/>
              </a:defRPr>
            </a:lvl7pPr>
            <a:lvl8pPr marL="3657600" lvl="7" indent="-311150" rtl="0">
              <a:spcBef>
                <a:spcPts val="2100"/>
              </a:spcBef>
              <a:spcAft>
                <a:spcPts val="0"/>
              </a:spcAft>
              <a:buSzPts val="1300"/>
              <a:buFont typeface="Proxima Nova"/>
              <a:buChar char="○"/>
              <a:defRPr>
                <a:latin typeface="Proxima Nova"/>
                <a:ea typeface="Proxima Nova"/>
                <a:cs typeface="Proxima Nova"/>
                <a:sym typeface="Proxima Nova"/>
              </a:defRPr>
            </a:lvl8pPr>
            <a:lvl9pPr marL="4114800" lvl="8" indent="-311150" rtl="0">
              <a:spcBef>
                <a:spcPts val="2100"/>
              </a:spcBef>
              <a:spcAft>
                <a:spcPts val="2100"/>
              </a:spcAft>
              <a:buSzPts val="1300"/>
              <a:buFont typeface="Proxima Nova"/>
              <a:buChar char="■"/>
              <a:defRPr>
                <a:latin typeface="Proxima Nova"/>
                <a:ea typeface="Proxima Nova"/>
                <a:cs typeface="Proxima Nova"/>
                <a:sym typeface="Proxima Nova"/>
              </a:defRPr>
            </a:lvl9pPr>
          </a:lstStyle>
          <a:p>
            <a:endParaRPr/>
          </a:p>
        </p:txBody>
      </p:sp>
      <p:sp>
        <p:nvSpPr>
          <p:cNvPr id="1337" name="Google Shape;1337;p171"/>
          <p:cNvSpPr txBox="1">
            <a:spLocks noGrp="1"/>
          </p:cNvSpPr>
          <p:nvPr>
            <p:ph type="title"/>
          </p:nvPr>
        </p:nvSpPr>
        <p:spPr>
          <a:xfrm>
            <a:off x="1102200" y="0"/>
            <a:ext cx="9987600" cy="1417500"/>
          </a:xfrm>
          <a:prstGeom prst="rect">
            <a:avLst/>
          </a:prstGeom>
        </p:spPr>
        <p:txBody>
          <a:bodyPr spcFirstLastPara="1" wrap="square" lIns="121875" tIns="121875" rIns="121875" bIns="121875" anchor="b" anchorCtr="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a:endParaRPr/>
          </a:p>
        </p:txBody>
      </p:sp>
      <p:sp>
        <p:nvSpPr>
          <p:cNvPr id="1338" name="Google Shape;1338;p171"/>
          <p:cNvSpPr txBox="1">
            <a:spLocks noGrp="1"/>
          </p:cNvSpPr>
          <p:nvPr>
            <p:ph type="subTitle" idx="2"/>
          </p:nvPr>
        </p:nvSpPr>
        <p:spPr>
          <a:xfrm>
            <a:off x="1102200" y="1239700"/>
            <a:ext cx="9987600" cy="875700"/>
          </a:xfrm>
          <a:prstGeom prst="rect">
            <a:avLst/>
          </a:prstGeom>
        </p:spPr>
        <p:txBody>
          <a:bodyPr spcFirstLastPara="1" wrap="square" lIns="121875" tIns="121875" rIns="121875" bIns="121875" anchor="t" anchorCtr="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2100"/>
              </a:spcBef>
              <a:spcAft>
                <a:spcPts val="0"/>
              </a:spcAft>
              <a:buNone/>
              <a:defRPr>
                <a:latin typeface="Proxima Nova"/>
                <a:ea typeface="Proxima Nova"/>
                <a:cs typeface="Proxima Nova"/>
                <a:sym typeface="Proxima Nova"/>
              </a:defRPr>
            </a:lvl2pPr>
            <a:lvl3pPr lvl="2" rtl="0">
              <a:lnSpc>
                <a:spcPct val="100000"/>
              </a:lnSpc>
              <a:spcBef>
                <a:spcPts val="2100"/>
              </a:spcBef>
              <a:spcAft>
                <a:spcPts val="0"/>
              </a:spcAft>
              <a:buNone/>
              <a:defRPr>
                <a:latin typeface="Proxima Nova"/>
                <a:ea typeface="Proxima Nova"/>
                <a:cs typeface="Proxima Nova"/>
                <a:sym typeface="Proxima Nova"/>
              </a:defRPr>
            </a:lvl3pPr>
            <a:lvl4pPr lvl="3" rtl="0">
              <a:lnSpc>
                <a:spcPct val="100000"/>
              </a:lnSpc>
              <a:spcBef>
                <a:spcPts val="2100"/>
              </a:spcBef>
              <a:spcAft>
                <a:spcPts val="0"/>
              </a:spcAft>
              <a:buNone/>
              <a:defRPr>
                <a:latin typeface="Proxima Nova"/>
                <a:ea typeface="Proxima Nova"/>
                <a:cs typeface="Proxima Nova"/>
                <a:sym typeface="Proxima Nova"/>
              </a:defRPr>
            </a:lvl4pPr>
            <a:lvl5pPr lvl="4" rtl="0">
              <a:lnSpc>
                <a:spcPct val="100000"/>
              </a:lnSpc>
              <a:spcBef>
                <a:spcPts val="2100"/>
              </a:spcBef>
              <a:spcAft>
                <a:spcPts val="0"/>
              </a:spcAft>
              <a:buNone/>
              <a:defRPr>
                <a:latin typeface="Proxima Nova"/>
                <a:ea typeface="Proxima Nova"/>
                <a:cs typeface="Proxima Nova"/>
                <a:sym typeface="Proxima Nova"/>
              </a:defRPr>
            </a:lvl5pPr>
            <a:lvl6pPr lvl="5" rtl="0">
              <a:lnSpc>
                <a:spcPct val="100000"/>
              </a:lnSpc>
              <a:spcBef>
                <a:spcPts val="2100"/>
              </a:spcBef>
              <a:spcAft>
                <a:spcPts val="0"/>
              </a:spcAft>
              <a:buNone/>
              <a:defRPr>
                <a:latin typeface="Proxima Nova"/>
                <a:ea typeface="Proxima Nova"/>
                <a:cs typeface="Proxima Nova"/>
                <a:sym typeface="Proxima Nova"/>
              </a:defRPr>
            </a:lvl6pPr>
            <a:lvl7pPr lvl="6" rtl="0">
              <a:lnSpc>
                <a:spcPct val="100000"/>
              </a:lnSpc>
              <a:spcBef>
                <a:spcPts val="2100"/>
              </a:spcBef>
              <a:spcAft>
                <a:spcPts val="0"/>
              </a:spcAft>
              <a:buNone/>
              <a:defRPr>
                <a:latin typeface="Proxima Nova"/>
                <a:ea typeface="Proxima Nova"/>
                <a:cs typeface="Proxima Nova"/>
                <a:sym typeface="Proxima Nova"/>
              </a:defRPr>
            </a:lvl7pPr>
            <a:lvl8pPr lvl="7" rtl="0">
              <a:lnSpc>
                <a:spcPct val="100000"/>
              </a:lnSpc>
              <a:spcBef>
                <a:spcPts val="2100"/>
              </a:spcBef>
              <a:spcAft>
                <a:spcPts val="0"/>
              </a:spcAft>
              <a:buNone/>
              <a:defRPr>
                <a:latin typeface="Proxima Nova"/>
                <a:ea typeface="Proxima Nova"/>
                <a:cs typeface="Proxima Nova"/>
                <a:sym typeface="Proxima Nova"/>
              </a:defRPr>
            </a:lvl8pPr>
            <a:lvl9pPr lvl="8" rtl="0">
              <a:lnSpc>
                <a:spcPct val="100000"/>
              </a:lnSpc>
              <a:spcBef>
                <a:spcPts val="2100"/>
              </a:spcBef>
              <a:spcAft>
                <a:spcPts val="210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text only 2 1">
  <p:cSld name="CUSTOM_1_1_1">
    <p:spTree>
      <p:nvGrpSpPr>
        <p:cNvPr id="1" name="Shape 1339"/>
        <p:cNvGrpSpPr/>
        <p:nvPr/>
      </p:nvGrpSpPr>
      <p:grpSpPr>
        <a:xfrm>
          <a:off x="0" y="0"/>
          <a:ext cx="0" cy="0"/>
          <a:chOff x="0" y="0"/>
          <a:chExt cx="0" cy="0"/>
        </a:xfrm>
      </p:grpSpPr>
      <p:sp>
        <p:nvSpPr>
          <p:cNvPr id="1340" name="Google Shape;1340;p172"/>
          <p:cNvSpPr txBox="1">
            <a:spLocks noGrp="1"/>
          </p:cNvSpPr>
          <p:nvPr>
            <p:ph type="body" idx="1"/>
          </p:nvPr>
        </p:nvSpPr>
        <p:spPr>
          <a:xfrm>
            <a:off x="1102267" y="2167900"/>
            <a:ext cx="9987600" cy="3526500"/>
          </a:xfrm>
          <a:prstGeom prst="rect">
            <a:avLst/>
          </a:prstGeom>
          <a:noFill/>
          <a:ln>
            <a:noFill/>
          </a:ln>
        </p:spPr>
        <p:txBody>
          <a:bodyPr spcFirstLastPara="1" wrap="square" lIns="121875" tIns="121875" rIns="121875" bIns="121875" anchor="t" anchorCtr="0">
            <a:noAutofit/>
          </a:bodyPr>
          <a:lstStyle>
            <a:lvl1pPr marL="457200" marR="0" lvl="0" indent="-311150" algn="l" rtl="0">
              <a:lnSpc>
                <a:spcPct val="115000"/>
              </a:lnSpc>
              <a:spcBef>
                <a:spcPts val="80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1pPr>
            <a:lvl2pPr marL="914400" marR="0" lvl="1"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2pPr>
            <a:lvl3pPr marL="1371600" marR="0" lvl="2"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3pPr>
            <a:lvl4pPr marL="1828800" marR="0" lvl="3"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4pPr>
            <a:lvl5pPr marL="2286000" marR="0" lvl="4"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5pPr>
            <a:lvl6pPr marL="2743200" marR="0" lvl="5"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6pPr>
            <a:lvl7pPr marL="3200400" marR="0" lvl="6"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7pPr>
            <a:lvl8pPr marL="3657600" marR="0" lvl="7"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8pPr>
            <a:lvl9pPr marL="4114800" marR="0" lvl="8"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
        <p:nvSpPr>
          <p:cNvPr id="1341" name="Google Shape;1341;p172"/>
          <p:cNvSpPr txBox="1">
            <a:spLocks noGrp="1"/>
          </p:cNvSpPr>
          <p:nvPr>
            <p:ph type="title"/>
          </p:nvPr>
        </p:nvSpPr>
        <p:spPr>
          <a:xfrm>
            <a:off x="415600" y="562033"/>
            <a:ext cx="11360700" cy="576300"/>
          </a:xfrm>
          <a:prstGeom prst="rect">
            <a:avLst/>
          </a:prstGeom>
          <a:noFill/>
          <a:ln>
            <a:noFill/>
          </a:ln>
        </p:spPr>
        <p:txBody>
          <a:bodyPr spcFirstLastPara="1" wrap="square" lIns="121875" tIns="121875" rIns="121875" bIns="121875" anchor="b" anchorCtr="0">
            <a:noAutofit/>
          </a:bodyPr>
          <a:lstStyle>
            <a:lvl1pPr marR="0" lvl="0" algn="ctr" rtl="0">
              <a:lnSpc>
                <a:spcPct val="100000"/>
              </a:lnSpc>
              <a:spcBef>
                <a:spcPts val="0"/>
              </a:spcBef>
              <a:spcAft>
                <a:spcPts val="0"/>
              </a:spcAft>
              <a:buClr>
                <a:schemeClr val="dk1"/>
              </a:buClr>
              <a:buSzPts val="3500"/>
              <a:buFont typeface="Overpass"/>
              <a:buNone/>
              <a:defRPr sz="3500" b="1" i="0" u="none" strike="noStrike" cap="none">
                <a:solidFill>
                  <a:schemeClr val="dk1"/>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9pPr>
          </a:lstStyle>
          <a:p>
            <a:endParaRPr/>
          </a:p>
        </p:txBody>
      </p:sp>
      <p:sp>
        <p:nvSpPr>
          <p:cNvPr id="1342" name="Google Shape;1342;p172"/>
          <p:cNvSpPr txBox="1">
            <a:spLocks noGrp="1"/>
          </p:cNvSpPr>
          <p:nvPr>
            <p:ph type="subTitle" idx="2"/>
          </p:nvPr>
        </p:nvSpPr>
        <p:spPr>
          <a:xfrm>
            <a:off x="1102200" y="1239700"/>
            <a:ext cx="9987600" cy="875700"/>
          </a:xfrm>
          <a:prstGeom prst="rect">
            <a:avLst/>
          </a:prstGeom>
          <a:noFill/>
          <a:ln>
            <a:noFill/>
          </a:ln>
        </p:spPr>
        <p:txBody>
          <a:bodyPr spcFirstLastPara="1" wrap="square" lIns="121875" tIns="121875" rIns="121875" bIns="121875" anchor="t" anchorCtr="0">
            <a:noAutofit/>
          </a:bodyPr>
          <a:lstStyle>
            <a:lvl1pPr marR="0" lvl="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text only 9">
  <p:cSld name="CUSTOM_1_10">
    <p:spTree>
      <p:nvGrpSpPr>
        <p:cNvPr id="1" name="Shape 1343"/>
        <p:cNvGrpSpPr/>
        <p:nvPr/>
      </p:nvGrpSpPr>
      <p:grpSpPr>
        <a:xfrm>
          <a:off x="0" y="0"/>
          <a:ext cx="0" cy="0"/>
          <a:chOff x="0" y="0"/>
          <a:chExt cx="0" cy="0"/>
        </a:xfrm>
      </p:grpSpPr>
      <p:sp>
        <p:nvSpPr>
          <p:cNvPr id="1344" name="Google Shape;1344;p173"/>
          <p:cNvSpPr txBox="1">
            <a:spLocks noGrp="1"/>
          </p:cNvSpPr>
          <p:nvPr>
            <p:ph type="body" idx="1"/>
          </p:nvPr>
        </p:nvSpPr>
        <p:spPr>
          <a:xfrm>
            <a:off x="1102267" y="2167900"/>
            <a:ext cx="9987600" cy="3526500"/>
          </a:xfrm>
          <a:prstGeom prst="rect">
            <a:avLst/>
          </a:prstGeom>
          <a:noFill/>
          <a:ln>
            <a:noFill/>
          </a:ln>
        </p:spPr>
        <p:txBody>
          <a:bodyPr spcFirstLastPara="1" wrap="square" lIns="121875" tIns="121875" rIns="121875" bIns="121875" anchor="t" anchorCtr="0">
            <a:noAutofit/>
          </a:bodyPr>
          <a:lstStyle>
            <a:lvl1pPr marL="457200" marR="0" lvl="0" indent="-311150" algn="l" rtl="0">
              <a:lnSpc>
                <a:spcPct val="115000"/>
              </a:lnSpc>
              <a:spcBef>
                <a:spcPts val="80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1pPr>
            <a:lvl2pPr marL="914400" marR="0" lvl="1"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2pPr>
            <a:lvl3pPr marL="1371600" marR="0" lvl="2"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3pPr>
            <a:lvl4pPr marL="1828800" marR="0" lvl="3"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4pPr>
            <a:lvl5pPr marL="2286000" marR="0" lvl="4"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5pPr>
            <a:lvl6pPr marL="2743200" marR="0" lvl="5"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6pPr>
            <a:lvl7pPr marL="3200400" marR="0" lvl="6"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7pPr>
            <a:lvl8pPr marL="3657600" marR="0" lvl="7"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8pPr>
            <a:lvl9pPr marL="4114800" marR="0" lvl="8"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
        <p:nvSpPr>
          <p:cNvPr id="1345" name="Google Shape;1345;p173"/>
          <p:cNvSpPr txBox="1">
            <a:spLocks noGrp="1"/>
          </p:cNvSpPr>
          <p:nvPr>
            <p:ph type="title"/>
          </p:nvPr>
        </p:nvSpPr>
        <p:spPr>
          <a:xfrm>
            <a:off x="415600" y="562033"/>
            <a:ext cx="11360700" cy="576300"/>
          </a:xfrm>
          <a:prstGeom prst="rect">
            <a:avLst/>
          </a:prstGeom>
          <a:noFill/>
          <a:ln>
            <a:noFill/>
          </a:ln>
        </p:spPr>
        <p:txBody>
          <a:bodyPr spcFirstLastPara="1" wrap="square" lIns="121875" tIns="121875" rIns="121875" bIns="121875" anchor="b" anchorCtr="0">
            <a:noAutofit/>
          </a:bodyPr>
          <a:lstStyle>
            <a:lvl1pPr marR="0" lvl="0" algn="ctr" rtl="0">
              <a:lnSpc>
                <a:spcPct val="100000"/>
              </a:lnSpc>
              <a:spcBef>
                <a:spcPts val="0"/>
              </a:spcBef>
              <a:spcAft>
                <a:spcPts val="0"/>
              </a:spcAft>
              <a:buClr>
                <a:schemeClr val="dk1"/>
              </a:buClr>
              <a:buSzPts val="3500"/>
              <a:buFont typeface="Overpass"/>
              <a:buNone/>
              <a:defRPr sz="3500" b="1" i="0" u="none" strike="noStrike" cap="none">
                <a:solidFill>
                  <a:schemeClr val="dk1"/>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9pPr>
          </a:lstStyle>
          <a:p>
            <a:endParaRPr/>
          </a:p>
        </p:txBody>
      </p:sp>
      <p:sp>
        <p:nvSpPr>
          <p:cNvPr id="1346" name="Google Shape;1346;p173"/>
          <p:cNvSpPr txBox="1">
            <a:spLocks noGrp="1"/>
          </p:cNvSpPr>
          <p:nvPr>
            <p:ph type="subTitle" idx="2"/>
          </p:nvPr>
        </p:nvSpPr>
        <p:spPr>
          <a:xfrm>
            <a:off x="1102200" y="1239700"/>
            <a:ext cx="9987600" cy="875700"/>
          </a:xfrm>
          <a:prstGeom prst="rect">
            <a:avLst/>
          </a:prstGeom>
          <a:noFill/>
          <a:ln>
            <a:noFill/>
          </a:ln>
        </p:spPr>
        <p:txBody>
          <a:bodyPr spcFirstLastPara="1" wrap="square" lIns="121875" tIns="121875" rIns="121875" bIns="121875" anchor="t" anchorCtr="0">
            <a:noAutofit/>
          </a:bodyPr>
          <a:lstStyle>
            <a:lvl1pPr marR="0" lvl="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Interior title">
  <p:cSld name="CUSTOM_4">
    <p:spTree>
      <p:nvGrpSpPr>
        <p:cNvPr id="1" name="Shape 166"/>
        <p:cNvGrpSpPr/>
        <p:nvPr/>
      </p:nvGrpSpPr>
      <p:grpSpPr>
        <a:xfrm>
          <a:off x="0" y="0"/>
          <a:ext cx="0" cy="0"/>
          <a:chOff x="0" y="0"/>
          <a:chExt cx="0" cy="0"/>
        </a:xfrm>
      </p:grpSpPr>
      <p:sp>
        <p:nvSpPr>
          <p:cNvPr id="167" name="Google Shape;167;p18"/>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a:endParaRPr/>
          </a:p>
        </p:txBody>
      </p:sp>
      <p:cxnSp>
        <p:nvCxnSpPr>
          <p:cNvPr id="168" name="Google Shape;168;p18"/>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169" name="Google Shape;169;p18"/>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170" name="Google Shape;170;p18"/>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171" name="Google Shape;171;p18"/>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172" name="Google Shape;172;p18"/>
          <p:cNvSpPr txBox="1">
            <a:spLocks noGrp="1"/>
          </p:cNvSpPr>
          <p:nvPr>
            <p:ph type="subTitle" idx="2"/>
          </p:nvPr>
        </p:nvSpPr>
        <p:spPr>
          <a:xfrm>
            <a:off x="885050" y="6169550"/>
            <a:ext cx="80025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173" name="Google Shape;173;p18"/>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174" name="Google Shape;174;p18"/>
          <p:cNvSpPr txBox="1">
            <a:spLocks noGrp="1"/>
          </p:cNvSpPr>
          <p:nvPr>
            <p:ph type="subTitle" idx="3"/>
          </p:nvPr>
        </p:nvSpPr>
        <p:spPr>
          <a:xfrm>
            <a:off x="885125" y="1653550"/>
            <a:ext cx="104220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text only 3 1">
  <p:cSld name="CUSTOM_1_2_1">
    <p:spTree>
      <p:nvGrpSpPr>
        <p:cNvPr id="1" name="Shape 1347"/>
        <p:cNvGrpSpPr/>
        <p:nvPr/>
      </p:nvGrpSpPr>
      <p:grpSpPr>
        <a:xfrm>
          <a:off x="0" y="0"/>
          <a:ext cx="0" cy="0"/>
          <a:chOff x="0" y="0"/>
          <a:chExt cx="0" cy="0"/>
        </a:xfrm>
      </p:grpSpPr>
      <p:sp>
        <p:nvSpPr>
          <p:cNvPr id="1348" name="Google Shape;1348;p174"/>
          <p:cNvSpPr txBox="1">
            <a:spLocks noGrp="1"/>
          </p:cNvSpPr>
          <p:nvPr>
            <p:ph type="body" idx="1"/>
          </p:nvPr>
        </p:nvSpPr>
        <p:spPr>
          <a:xfrm>
            <a:off x="1102267" y="2167900"/>
            <a:ext cx="9987600" cy="3526500"/>
          </a:xfrm>
          <a:prstGeom prst="rect">
            <a:avLst/>
          </a:prstGeom>
          <a:noFill/>
          <a:ln>
            <a:noFill/>
          </a:ln>
        </p:spPr>
        <p:txBody>
          <a:bodyPr spcFirstLastPara="1" wrap="square" lIns="121875" tIns="121875" rIns="121875" bIns="121875" anchor="t" anchorCtr="0">
            <a:noAutofit/>
          </a:bodyPr>
          <a:lstStyle>
            <a:lvl1pPr marL="457200" marR="0" lvl="0" indent="-311150" algn="l" rtl="0">
              <a:lnSpc>
                <a:spcPct val="115000"/>
              </a:lnSpc>
              <a:spcBef>
                <a:spcPts val="80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1pPr>
            <a:lvl2pPr marL="914400" marR="0" lvl="1"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2pPr>
            <a:lvl3pPr marL="1371600" marR="0" lvl="2"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3pPr>
            <a:lvl4pPr marL="1828800" marR="0" lvl="3"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4pPr>
            <a:lvl5pPr marL="2286000" marR="0" lvl="4"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5pPr>
            <a:lvl6pPr marL="2743200" marR="0" lvl="5"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6pPr>
            <a:lvl7pPr marL="3200400" marR="0" lvl="6"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7pPr>
            <a:lvl8pPr marL="3657600" marR="0" lvl="7"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8pPr>
            <a:lvl9pPr marL="4114800" marR="0" lvl="8"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
        <p:nvSpPr>
          <p:cNvPr id="1349" name="Google Shape;1349;p174"/>
          <p:cNvSpPr txBox="1">
            <a:spLocks noGrp="1"/>
          </p:cNvSpPr>
          <p:nvPr>
            <p:ph type="title"/>
          </p:nvPr>
        </p:nvSpPr>
        <p:spPr>
          <a:xfrm>
            <a:off x="415600" y="562033"/>
            <a:ext cx="11360700" cy="576300"/>
          </a:xfrm>
          <a:prstGeom prst="rect">
            <a:avLst/>
          </a:prstGeom>
          <a:noFill/>
          <a:ln>
            <a:noFill/>
          </a:ln>
        </p:spPr>
        <p:txBody>
          <a:bodyPr spcFirstLastPara="1" wrap="square" lIns="121875" tIns="121875" rIns="121875" bIns="121875" anchor="b" anchorCtr="0">
            <a:noAutofit/>
          </a:bodyPr>
          <a:lstStyle>
            <a:lvl1pPr marR="0" lvl="0" algn="ctr" rtl="0">
              <a:lnSpc>
                <a:spcPct val="100000"/>
              </a:lnSpc>
              <a:spcBef>
                <a:spcPts val="0"/>
              </a:spcBef>
              <a:spcAft>
                <a:spcPts val="0"/>
              </a:spcAft>
              <a:buClr>
                <a:schemeClr val="dk1"/>
              </a:buClr>
              <a:buSzPts val="3500"/>
              <a:buFont typeface="Overpass"/>
              <a:buNone/>
              <a:defRPr sz="3500" b="1" i="0" u="none" strike="noStrike" cap="none">
                <a:solidFill>
                  <a:schemeClr val="dk1"/>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9pPr>
          </a:lstStyle>
          <a:p>
            <a:endParaRPr/>
          </a:p>
        </p:txBody>
      </p:sp>
      <p:sp>
        <p:nvSpPr>
          <p:cNvPr id="1350" name="Google Shape;1350;p174"/>
          <p:cNvSpPr txBox="1">
            <a:spLocks noGrp="1"/>
          </p:cNvSpPr>
          <p:nvPr>
            <p:ph type="subTitle" idx="2"/>
          </p:nvPr>
        </p:nvSpPr>
        <p:spPr>
          <a:xfrm>
            <a:off x="1102200" y="1239700"/>
            <a:ext cx="9987600" cy="875700"/>
          </a:xfrm>
          <a:prstGeom prst="rect">
            <a:avLst/>
          </a:prstGeom>
          <a:noFill/>
          <a:ln>
            <a:noFill/>
          </a:ln>
        </p:spPr>
        <p:txBody>
          <a:bodyPr spcFirstLastPara="1" wrap="square" lIns="121875" tIns="121875" rIns="121875" bIns="121875" anchor="t" anchorCtr="0">
            <a:noAutofit/>
          </a:bodyPr>
          <a:lstStyle>
            <a:lvl1pPr marR="0" lvl="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blue">
  <p:cSld name="TITLE_3">
    <p:spTree>
      <p:nvGrpSpPr>
        <p:cNvPr id="1" name="Shape 1351"/>
        <p:cNvGrpSpPr/>
        <p:nvPr/>
      </p:nvGrpSpPr>
      <p:grpSpPr>
        <a:xfrm>
          <a:off x="0" y="0"/>
          <a:ext cx="0" cy="0"/>
          <a:chOff x="0" y="0"/>
          <a:chExt cx="0" cy="0"/>
        </a:xfrm>
      </p:grpSpPr>
      <p:sp>
        <p:nvSpPr>
          <p:cNvPr id="1352" name="Google Shape;1352;p175"/>
          <p:cNvSpPr txBox="1">
            <a:spLocks noGrp="1"/>
          </p:cNvSpPr>
          <p:nvPr>
            <p:ph type="title"/>
          </p:nvPr>
        </p:nvSpPr>
        <p:spPr>
          <a:xfrm>
            <a:off x="1102200" y="2214300"/>
            <a:ext cx="9987600" cy="2429700"/>
          </a:xfrm>
          <a:prstGeom prst="rect">
            <a:avLst/>
          </a:prstGeom>
        </p:spPr>
        <p:txBody>
          <a:bodyPr spcFirstLastPara="1" wrap="square" lIns="121875" tIns="121875" rIns="121875" bIns="121875" anchor="t" anchorCtr="0">
            <a:noAutofit/>
          </a:bodyPr>
          <a:lstStyle>
            <a:lvl1pPr lvl="0" rtl="0">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text only 10">
  <p:cSld name="CUSTOM_1_11">
    <p:spTree>
      <p:nvGrpSpPr>
        <p:cNvPr id="1" name="Shape 1353"/>
        <p:cNvGrpSpPr/>
        <p:nvPr/>
      </p:nvGrpSpPr>
      <p:grpSpPr>
        <a:xfrm>
          <a:off x="0" y="0"/>
          <a:ext cx="0" cy="0"/>
          <a:chOff x="0" y="0"/>
          <a:chExt cx="0" cy="0"/>
        </a:xfrm>
      </p:grpSpPr>
      <p:sp>
        <p:nvSpPr>
          <p:cNvPr id="1354" name="Google Shape;1354;p176"/>
          <p:cNvSpPr txBox="1">
            <a:spLocks noGrp="1"/>
          </p:cNvSpPr>
          <p:nvPr>
            <p:ph type="body" idx="1"/>
          </p:nvPr>
        </p:nvSpPr>
        <p:spPr>
          <a:xfrm>
            <a:off x="1102267" y="2167900"/>
            <a:ext cx="9987600" cy="3526500"/>
          </a:xfrm>
          <a:prstGeom prst="rect">
            <a:avLst/>
          </a:prstGeom>
        </p:spPr>
        <p:txBody>
          <a:bodyPr spcFirstLastPara="1" wrap="square" lIns="121875" tIns="121875" rIns="121875" bIns="121875" anchor="t" anchorCtr="0">
            <a:noAutofit/>
          </a:bodyPr>
          <a:lstStyle>
            <a:lvl1pPr marL="457200" lvl="0" indent="-311150" rtl="0">
              <a:spcBef>
                <a:spcPts val="0"/>
              </a:spcBef>
              <a:spcAft>
                <a:spcPts val="0"/>
              </a:spcAft>
              <a:buSzPts val="1300"/>
              <a:buFont typeface="Proxima Nova"/>
              <a:buChar char="●"/>
              <a:defRPr>
                <a:latin typeface="Proxima Nova"/>
                <a:ea typeface="Proxima Nova"/>
                <a:cs typeface="Proxima Nova"/>
                <a:sym typeface="Proxima Nova"/>
              </a:defRPr>
            </a:lvl1pPr>
            <a:lvl2pPr marL="914400" lvl="1" indent="-311150" rtl="0">
              <a:spcBef>
                <a:spcPts val="2100"/>
              </a:spcBef>
              <a:spcAft>
                <a:spcPts val="0"/>
              </a:spcAft>
              <a:buSzPts val="1300"/>
              <a:buFont typeface="Proxima Nova"/>
              <a:buChar char="○"/>
              <a:defRPr>
                <a:latin typeface="Proxima Nova"/>
                <a:ea typeface="Proxima Nova"/>
                <a:cs typeface="Proxima Nova"/>
                <a:sym typeface="Proxima Nova"/>
              </a:defRPr>
            </a:lvl2pPr>
            <a:lvl3pPr marL="1371600" lvl="2" indent="-311150" rtl="0">
              <a:spcBef>
                <a:spcPts val="2100"/>
              </a:spcBef>
              <a:spcAft>
                <a:spcPts val="0"/>
              </a:spcAft>
              <a:buSzPts val="1300"/>
              <a:buFont typeface="Proxima Nova"/>
              <a:buChar char="■"/>
              <a:defRPr>
                <a:latin typeface="Proxima Nova"/>
                <a:ea typeface="Proxima Nova"/>
                <a:cs typeface="Proxima Nova"/>
                <a:sym typeface="Proxima Nova"/>
              </a:defRPr>
            </a:lvl3pPr>
            <a:lvl4pPr marL="1828800" lvl="3" indent="-311150" rtl="0">
              <a:spcBef>
                <a:spcPts val="2100"/>
              </a:spcBef>
              <a:spcAft>
                <a:spcPts val="0"/>
              </a:spcAft>
              <a:buSzPts val="1300"/>
              <a:buFont typeface="Proxima Nova"/>
              <a:buChar char="●"/>
              <a:defRPr>
                <a:latin typeface="Proxima Nova"/>
                <a:ea typeface="Proxima Nova"/>
                <a:cs typeface="Proxima Nova"/>
                <a:sym typeface="Proxima Nova"/>
              </a:defRPr>
            </a:lvl4pPr>
            <a:lvl5pPr marL="2286000" lvl="4" indent="-311150" rtl="0">
              <a:spcBef>
                <a:spcPts val="2100"/>
              </a:spcBef>
              <a:spcAft>
                <a:spcPts val="0"/>
              </a:spcAft>
              <a:buSzPts val="1300"/>
              <a:buFont typeface="Proxima Nova"/>
              <a:buChar char="○"/>
              <a:defRPr>
                <a:latin typeface="Proxima Nova"/>
                <a:ea typeface="Proxima Nova"/>
                <a:cs typeface="Proxima Nova"/>
                <a:sym typeface="Proxima Nova"/>
              </a:defRPr>
            </a:lvl5pPr>
            <a:lvl6pPr marL="2743200" lvl="5" indent="-311150" rtl="0">
              <a:spcBef>
                <a:spcPts val="2100"/>
              </a:spcBef>
              <a:spcAft>
                <a:spcPts val="0"/>
              </a:spcAft>
              <a:buSzPts val="1300"/>
              <a:buFont typeface="Proxima Nova"/>
              <a:buChar char="■"/>
              <a:defRPr>
                <a:latin typeface="Proxima Nova"/>
                <a:ea typeface="Proxima Nova"/>
                <a:cs typeface="Proxima Nova"/>
                <a:sym typeface="Proxima Nova"/>
              </a:defRPr>
            </a:lvl6pPr>
            <a:lvl7pPr marL="3200400" lvl="6" indent="-311150" rtl="0">
              <a:spcBef>
                <a:spcPts val="2100"/>
              </a:spcBef>
              <a:spcAft>
                <a:spcPts val="0"/>
              </a:spcAft>
              <a:buSzPts val="1300"/>
              <a:buFont typeface="Proxima Nova"/>
              <a:buChar char="●"/>
              <a:defRPr>
                <a:latin typeface="Proxima Nova"/>
                <a:ea typeface="Proxima Nova"/>
                <a:cs typeface="Proxima Nova"/>
                <a:sym typeface="Proxima Nova"/>
              </a:defRPr>
            </a:lvl7pPr>
            <a:lvl8pPr marL="3657600" lvl="7" indent="-311150" rtl="0">
              <a:spcBef>
                <a:spcPts val="2100"/>
              </a:spcBef>
              <a:spcAft>
                <a:spcPts val="0"/>
              </a:spcAft>
              <a:buSzPts val="1300"/>
              <a:buFont typeface="Proxima Nova"/>
              <a:buChar char="○"/>
              <a:defRPr>
                <a:latin typeface="Proxima Nova"/>
                <a:ea typeface="Proxima Nova"/>
                <a:cs typeface="Proxima Nova"/>
                <a:sym typeface="Proxima Nova"/>
              </a:defRPr>
            </a:lvl8pPr>
            <a:lvl9pPr marL="4114800" lvl="8" indent="-311150" rtl="0">
              <a:spcBef>
                <a:spcPts val="2100"/>
              </a:spcBef>
              <a:spcAft>
                <a:spcPts val="2100"/>
              </a:spcAft>
              <a:buSzPts val="1300"/>
              <a:buFont typeface="Proxima Nova"/>
              <a:buChar char="■"/>
              <a:defRPr>
                <a:latin typeface="Proxima Nova"/>
                <a:ea typeface="Proxima Nova"/>
                <a:cs typeface="Proxima Nova"/>
                <a:sym typeface="Proxima Nova"/>
              </a:defRPr>
            </a:lvl9pPr>
          </a:lstStyle>
          <a:p>
            <a:endParaRPr/>
          </a:p>
        </p:txBody>
      </p:sp>
      <p:sp>
        <p:nvSpPr>
          <p:cNvPr id="1355" name="Google Shape;1355;p176"/>
          <p:cNvSpPr txBox="1">
            <a:spLocks noGrp="1"/>
          </p:cNvSpPr>
          <p:nvPr>
            <p:ph type="title"/>
          </p:nvPr>
        </p:nvSpPr>
        <p:spPr>
          <a:xfrm>
            <a:off x="1102200" y="0"/>
            <a:ext cx="9987600" cy="1417500"/>
          </a:xfrm>
          <a:prstGeom prst="rect">
            <a:avLst/>
          </a:prstGeom>
        </p:spPr>
        <p:txBody>
          <a:bodyPr spcFirstLastPara="1" wrap="square" lIns="121875" tIns="121875" rIns="121875" bIns="121875" anchor="b" anchorCtr="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a:endParaRPr/>
          </a:p>
        </p:txBody>
      </p:sp>
      <p:sp>
        <p:nvSpPr>
          <p:cNvPr id="1356" name="Google Shape;1356;p176"/>
          <p:cNvSpPr txBox="1">
            <a:spLocks noGrp="1"/>
          </p:cNvSpPr>
          <p:nvPr>
            <p:ph type="subTitle" idx="2"/>
          </p:nvPr>
        </p:nvSpPr>
        <p:spPr>
          <a:xfrm>
            <a:off x="1102200" y="1239700"/>
            <a:ext cx="9987600" cy="875700"/>
          </a:xfrm>
          <a:prstGeom prst="rect">
            <a:avLst/>
          </a:prstGeom>
        </p:spPr>
        <p:txBody>
          <a:bodyPr spcFirstLastPara="1" wrap="square" lIns="121875" tIns="121875" rIns="121875" bIns="121875" anchor="t" anchorCtr="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2100"/>
              </a:spcBef>
              <a:spcAft>
                <a:spcPts val="0"/>
              </a:spcAft>
              <a:buNone/>
              <a:defRPr>
                <a:latin typeface="Proxima Nova"/>
                <a:ea typeface="Proxima Nova"/>
                <a:cs typeface="Proxima Nova"/>
                <a:sym typeface="Proxima Nova"/>
              </a:defRPr>
            </a:lvl2pPr>
            <a:lvl3pPr lvl="2" rtl="0">
              <a:lnSpc>
                <a:spcPct val="100000"/>
              </a:lnSpc>
              <a:spcBef>
                <a:spcPts val="2100"/>
              </a:spcBef>
              <a:spcAft>
                <a:spcPts val="0"/>
              </a:spcAft>
              <a:buNone/>
              <a:defRPr>
                <a:latin typeface="Proxima Nova"/>
                <a:ea typeface="Proxima Nova"/>
                <a:cs typeface="Proxima Nova"/>
                <a:sym typeface="Proxima Nova"/>
              </a:defRPr>
            </a:lvl3pPr>
            <a:lvl4pPr lvl="3" rtl="0">
              <a:lnSpc>
                <a:spcPct val="100000"/>
              </a:lnSpc>
              <a:spcBef>
                <a:spcPts val="2100"/>
              </a:spcBef>
              <a:spcAft>
                <a:spcPts val="0"/>
              </a:spcAft>
              <a:buNone/>
              <a:defRPr>
                <a:latin typeface="Proxima Nova"/>
                <a:ea typeface="Proxima Nova"/>
                <a:cs typeface="Proxima Nova"/>
                <a:sym typeface="Proxima Nova"/>
              </a:defRPr>
            </a:lvl4pPr>
            <a:lvl5pPr lvl="4" rtl="0">
              <a:lnSpc>
                <a:spcPct val="100000"/>
              </a:lnSpc>
              <a:spcBef>
                <a:spcPts val="2100"/>
              </a:spcBef>
              <a:spcAft>
                <a:spcPts val="0"/>
              </a:spcAft>
              <a:buNone/>
              <a:defRPr>
                <a:latin typeface="Proxima Nova"/>
                <a:ea typeface="Proxima Nova"/>
                <a:cs typeface="Proxima Nova"/>
                <a:sym typeface="Proxima Nova"/>
              </a:defRPr>
            </a:lvl5pPr>
            <a:lvl6pPr lvl="5" rtl="0">
              <a:lnSpc>
                <a:spcPct val="100000"/>
              </a:lnSpc>
              <a:spcBef>
                <a:spcPts val="2100"/>
              </a:spcBef>
              <a:spcAft>
                <a:spcPts val="0"/>
              </a:spcAft>
              <a:buNone/>
              <a:defRPr>
                <a:latin typeface="Proxima Nova"/>
                <a:ea typeface="Proxima Nova"/>
                <a:cs typeface="Proxima Nova"/>
                <a:sym typeface="Proxima Nova"/>
              </a:defRPr>
            </a:lvl6pPr>
            <a:lvl7pPr lvl="6" rtl="0">
              <a:lnSpc>
                <a:spcPct val="100000"/>
              </a:lnSpc>
              <a:spcBef>
                <a:spcPts val="2100"/>
              </a:spcBef>
              <a:spcAft>
                <a:spcPts val="0"/>
              </a:spcAft>
              <a:buNone/>
              <a:defRPr>
                <a:latin typeface="Proxima Nova"/>
                <a:ea typeface="Proxima Nova"/>
                <a:cs typeface="Proxima Nova"/>
                <a:sym typeface="Proxima Nova"/>
              </a:defRPr>
            </a:lvl7pPr>
            <a:lvl8pPr lvl="7" rtl="0">
              <a:lnSpc>
                <a:spcPct val="100000"/>
              </a:lnSpc>
              <a:spcBef>
                <a:spcPts val="2100"/>
              </a:spcBef>
              <a:spcAft>
                <a:spcPts val="0"/>
              </a:spcAft>
              <a:buNone/>
              <a:defRPr>
                <a:latin typeface="Proxima Nova"/>
                <a:ea typeface="Proxima Nova"/>
                <a:cs typeface="Proxima Nova"/>
                <a:sym typeface="Proxima Nova"/>
              </a:defRPr>
            </a:lvl8pPr>
            <a:lvl9pPr lvl="8" rtl="0">
              <a:lnSpc>
                <a:spcPct val="100000"/>
              </a:lnSpc>
              <a:spcBef>
                <a:spcPts val="2100"/>
              </a:spcBef>
              <a:spcAft>
                <a:spcPts val="210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Interior white 1">
  <p:cSld name="CUSTOM_4_2">
    <p:spTree>
      <p:nvGrpSpPr>
        <p:cNvPr id="1" name="Shape 1357"/>
        <p:cNvGrpSpPr/>
        <p:nvPr/>
      </p:nvGrpSpPr>
      <p:grpSpPr>
        <a:xfrm>
          <a:off x="0" y="0"/>
          <a:ext cx="0" cy="0"/>
          <a:chOff x="0" y="0"/>
          <a:chExt cx="0" cy="0"/>
        </a:xfrm>
      </p:grpSpPr>
      <p:sp>
        <p:nvSpPr>
          <p:cNvPr id="1358" name="Google Shape;1358;p177"/>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359" name="Google Shape;1359;p177"/>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360" name="Google Shape;1360;p177"/>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361" name="Google Shape;1361;p177"/>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362" name="Google Shape;1362;p177"/>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363" name="Google Shape;1363;p177"/>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Interior white 3">
  <p:cSld name="1_Interior white">
    <p:spTree>
      <p:nvGrpSpPr>
        <p:cNvPr id="1" name="Shape 1364"/>
        <p:cNvGrpSpPr/>
        <p:nvPr/>
      </p:nvGrpSpPr>
      <p:grpSpPr>
        <a:xfrm>
          <a:off x="0" y="0"/>
          <a:ext cx="0" cy="0"/>
          <a:chOff x="0" y="0"/>
          <a:chExt cx="0" cy="0"/>
        </a:xfrm>
      </p:grpSpPr>
      <p:sp>
        <p:nvSpPr>
          <p:cNvPr id="1365" name="Google Shape;1365;p178"/>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366" name="Google Shape;1366;p178"/>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367" name="Google Shape;1367;p178"/>
          <p:cNvSpPr txBox="1">
            <a:spLocks noGrp="1"/>
          </p:cNvSpPr>
          <p:nvPr>
            <p:ph type="subTitle" idx="1"/>
          </p:nvPr>
        </p:nvSpPr>
        <p:spPr>
          <a:xfrm>
            <a:off x="447775"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368" name="Google Shape;1368;p178"/>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1369" name="Google Shape;1369;p178"/>
          <p:cNvPicPr preferRelativeResize="0"/>
          <p:nvPr/>
        </p:nvPicPr>
        <p:blipFill rotWithShape="1">
          <a:blip r:embed="rId2">
            <a:alphaModFix/>
          </a:blip>
          <a:srcRect t="327" b="317"/>
          <a:stretch/>
        </p:blipFill>
        <p:spPr>
          <a:xfrm>
            <a:off x="10711279" y="6313251"/>
            <a:ext cx="975606" cy="228064"/>
          </a:xfrm>
          <a:prstGeom prst="rect">
            <a:avLst/>
          </a:prstGeom>
          <a:noFill/>
          <a:ln>
            <a:noFill/>
          </a:ln>
        </p:spPr>
      </p:pic>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Interior white 3 1">
  <p:cSld name="CUSTOM_4_3">
    <p:spTree>
      <p:nvGrpSpPr>
        <p:cNvPr id="1" name="Shape 1370"/>
        <p:cNvGrpSpPr/>
        <p:nvPr/>
      </p:nvGrpSpPr>
      <p:grpSpPr>
        <a:xfrm>
          <a:off x="0" y="0"/>
          <a:ext cx="0" cy="0"/>
          <a:chOff x="0" y="0"/>
          <a:chExt cx="0" cy="0"/>
        </a:xfrm>
      </p:grpSpPr>
      <p:sp>
        <p:nvSpPr>
          <p:cNvPr id="1371" name="Google Shape;1371;p179"/>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372" name="Google Shape;1372;p179"/>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373" name="Google Shape;1373;p179"/>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374" name="Google Shape;1374;p179"/>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375" name="Google Shape;1375;p179"/>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376" name="Google Shape;1376;p179"/>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Interior white 4">
  <p:cSld name="CUSTOM_4_4">
    <p:spTree>
      <p:nvGrpSpPr>
        <p:cNvPr id="1" name="Shape 1377"/>
        <p:cNvGrpSpPr/>
        <p:nvPr/>
      </p:nvGrpSpPr>
      <p:grpSpPr>
        <a:xfrm>
          <a:off x="0" y="0"/>
          <a:ext cx="0" cy="0"/>
          <a:chOff x="0" y="0"/>
          <a:chExt cx="0" cy="0"/>
        </a:xfrm>
      </p:grpSpPr>
      <p:sp>
        <p:nvSpPr>
          <p:cNvPr id="1378" name="Google Shape;1378;p180"/>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379" name="Google Shape;1379;p180"/>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380" name="Google Shape;1380;p180"/>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381" name="Google Shape;1381;p180"/>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382" name="Google Shape;1382;p180"/>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383" name="Google Shape;1383;p180"/>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Interior white 5">
  <p:cSld name="CUSTOM_4_5">
    <p:spTree>
      <p:nvGrpSpPr>
        <p:cNvPr id="1" name="Shape 1384"/>
        <p:cNvGrpSpPr/>
        <p:nvPr/>
      </p:nvGrpSpPr>
      <p:grpSpPr>
        <a:xfrm>
          <a:off x="0" y="0"/>
          <a:ext cx="0" cy="0"/>
          <a:chOff x="0" y="0"/>
          <a:chExt cx="0" cy="0"/>
        </a:xfrm>
      </p:grpSpPr>
      <p:sp>
        <p:nvSpPr>
          <p:cNvPr id="1385" name="Google Shape;1385;p181"/>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386" name="Google Shape;1386;p181"/>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387" name="Google Shape;1387;p181"/>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388" name="Google Shape;1388;p181"/>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389" name="Google Shape;1389;p181"/>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390" name="Google Shape;1390;p181"/>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Interior white 6">
  <p:cSld name="Interior white">
    <p:spTree>
      <p:nvGrpSpPr>
        <p:cNvPr id="1" name="Shape 1391"/>
        <p:cNvGrpSpPr/>
        <p:nvPr/>
      </p:nvGrpSpPr>
      <p:grpSpPr>
        <a:xfrm>
          <a:off x="0" y="0"/>
          <a:ext cx="0" cy="0"/>
          <a:chOff x="0" y="0"/>
          <a:chExt cx="0" cy="0"/>
        </a:xfrm>
      </p:grpSpPr>
      <p:sp>
        <p:nvSpPr>
          <p:cNvPr id="1392" name="Google Shape;1392;p182"/>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2700"/>
              <a:buNone/>
              <a:defRPr sz="2700">
                <a:solidFill>
                  <a:srgbClr val="000000"/>
                </a:solidFill>
              </a:defRPr>
            </a:lvl1pPr>
            <a:lvl2pPr lvl="1" algn="ctr" rtl="0">
              <a:lnSpc>
                <a:spcPct val="130000"/>
              </a:lnSpc>
              <a:spcBef>
                <a:spcPts val="0"/>
              </a:spcBef>
              <a:spcAft>
                <a:spcPts val="0"/>
              </a:spcAft>
              <a:buSzPts val="2700"/>
              <a:buNone/>
              <a:defRPr sz="2700">
                <a:solidFill>
                  <a:srgbClr val="000000"/>
                </a:solidFill>
              </a:defRPr>
            </a:lvl2pPr>
            <a:lvl3pPr lvl="2" algn="ctr" rtl="0">
              <a:lnSpc>
                <a:spcPct val="130000"/>
              </a:lnSpc>
              <a:spcBef>
                <a:spcPts val="0"/>
              </a:spcBef>
              <a:spcAft>
                <a:spcPts val="0"/>
              </a:spcAft>
              <a:buSzPts val="2700"/>
              <a:buNone/>
              <a:defRPr sz="2700">
                <a:solidFill>
                  <a:srgbClr val="000000"/>
                </a:solidFill>
              </a:defRPr>
            </a:lvl3pPr>
            <a:lvl4pPr lvl="3" algn="ctr" rtl="0">
              <a:lnSpc>
                <a:spcPct val="130000"/>
              </a:lnSpc>
              <a:spcBef>
                <a:spcPts val="0"/>
              </a:spcBef>
              <a:spcAft>
                <a:spcPts val="0"/>
              </a:spcAft>
              <a:buSzPts val="2700"/>
              <a:buNone/>
              <a:defRPr sz="2700">
                <a:solidFill>
                  <a:srgbClr val="000000"/>
                </a:solidFill>
              </a:defRPr>
            </a:lvl4pPr>
            <a:lvl5pPr lvl="4" algn="ctr" rtl="0">
              <a:lnSpc>
                <a:spcPct val="130000"/>
              </a:lnSpc>
              <a:spcBef>
                <a:spcPts val="0"/>
              </a:spcBef>
              <a:spcAft>
                <a:spcPts val="0"/>
              </a:spcAft>
              <a:buSzPts val="2700"/>
              <a:buNone/>
              <a:defRPr sz="2700">
                <a:solidFill>
                  <a:srgbClr val="000000"/>
                </a:solidFill>
              </a:defRPr>
            </a:lvl5pPr>
            <a:lvl6pPr lvl="5" algn="ctr" rtl="0">
              <a:lnSpc>
                <a:spcPct val="130000"/>
              </a:lnSpc>
              <a:spcBef>
                <a:spcPts val="0"/>
              </a:spcBef>
              <a:spcAft>
                <a:spcPts val="0"/>
              </a:spcAft>
              <a:buSzPts val="2700"/>
              <a:buNone/>
              <a:defRPr sz="2700">
                <a:solidFill>
                  <a:srgbClr val="000000"/>
                </a:solidFill>
              </a:defRPr>
            </a:lvl6pPr>
            <a:lvl7pPr lvl="6" algn="ctr" rtl="0">
              <a:lnSpc>
                <a:spcPct val="130000"/>
              </a:lnSpc>
              <a:spcBef>
                <a:spcPts val="0"/>
              </a:spcBef>
              <a:spcAft>
                <a:spcPts val="0"/>
              </a:spcAft>
              <a:buSzPts val="2700"/>
              <a:buNone/>
              <a:defRPr sz="2700">
                <a:solidFill>
                  <a:srgbClr val="000000"/>
                </a:solidFill>
              </a:defRPr>
            </a:lvl7pPr>
            <a:lvl8pPr lvl="7" algn="ctr" rtl="0">
              <a:lnSpc>
                <a:spcPct val="130000"/>
              </a:lnSpc>
              <a:spcBef>
                <a:spcPts val="0"/>
              </a:spcBef>
              <a:spcAft>
                <a:spcPts val="0"/>
              </a:spcAft>
              <a:buSzPts val="2700"/>
              <a:buNone/>
              <a:defRPr sz="2700">
                <a:solidFill>
                  <a:srgbClr val="000000"/>
                </a:solidFill>
              </a:defRPr>
            </a:lvl8pPr>
            <a:lvl9pPr lvl="8" algn="ctr" rtl="0">
              <a:lnSpc>
                <a:spcPct val="130000"/>
              </a:lnSpc>
              <a:spcBef>
                <a:spcPts val="0"/>
              </a:spcBef>
              <a:spcAft>
                <a:spcPts val="0"/>
              </a:spcAft>
              <a:buSzPts val="2700"/>
              <a:buNone/>
              <a:defRPr sz="2700">
                <a:solidFill>
                  <a:srgbClr val="000000"/>
                </a:solidFill>
              </a:defRPr>
            </a:lvl9pPr>
          </a:lstStyle>
          <a:p>
            <a:endParaRPr/>
          </a:p>
        </p:txBody>
      </p:sp>
      <p:cxnSp>
        <p:nvCxnSpPr>
          <p:cNvPr id="1393" name="Google Shape;1393;p182"/>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394" name="Google Shape;1394;p182"/>
          <p:cNvSpPr txBox="1">
            <a:spLocks noGrp="1"/>
          </p:cNvSpPr>
          <p:nvPr>
            <p:ph type="subTitle" idx="1"/>
          </p:nvPr>
        </p:nvSpPr>
        <p:spPr>
          <a:xfrm>
            <a:off x="447775" y="55440"/>
            <a:ext cx="5148600" cy="816300"/>
          </a:xfrm>
          <a:prstGeom prst="rect">
            <a:avLst/>
          </a:prstGeom>
          <a:noFill/>
          <a:ln>
            <a:noFill/>
          </a:ln>
        </p:spPr>
        <p:txBody>
          <a:bodyPr spcFirstLastPara="1" wrap="square" lIns="329100" tIns="68550" rIns="68550" bIns="68550" anchor="ctr" anchorCtr="0">
            <a:noAutofit/>
          </a:bodyPr>
          <a:lstStyle>
            <a:lvl1pPr lvl="0" algn="l" rtl="0">
              <a:lnSpc>
                <a:spcPct val="100000"/>
              </a:lnSpc>
              <a:spcBef>
                <a:spcPts val="0"/>
              </a:spcBef>
              <a:spcAft>
                <a:spcPts val="0"/>
              </a:spcAft>
              <a:buClr>
                <a:srgbClr val="EE0000"/>
              </a:buClr>
              <a:buSzPts val="7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7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7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7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7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7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7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7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7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395" name="Google Shape;1395;p182"/>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396" name="Google Shape;1396;p182"/>
          <p:cNvPicPr preferRelativeResize="0"/>
          <p:nvPr/>
        </p:nvPicPr>
        <p:blipFill rotWithShape="1">
          <a:blip r:embed="rId2">
            <a:alphaModFix/>
          </a:blip>
          <a:srcRect t="327" b="317"/>
          <a:stretch/>
        </p:blipFill>
        <p:spPr>
          <a:xfrm>
            <a:off x="10711280" y="6313252"/>
            <a:ext cx="975606" cy="228064"/>
          </a:xfrm>
          <a:prstGeom prst="rect">
            <a:avLst/>
          </a:prstGeom>
          <a:noFill/>
          <a:ln>
            <a:noFill/>
          </a:ln>
        </p:spPr>
      </p:pic>
      <p:sp>
        <p:nvSpPr>
          <p:cNvPr id="1397" name="Google Shape;1397;p182"/>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1600"/>
              <a:buNone/>
              <a:defRPr sz="700">
                <a:solidFill>
                  <a:srgbClr val="4D4D4F"/>
                </a:solidFill>
              </a:defRPr>
            </a:lvl1pPr>
            <a:lvl2pPr lvl="1" algn="l" rtl="0">
              <a:lnSpc>
                <a:spcPct val="142000"/>
              </a:lnSpc>
              <a:spcBef>
                <a:spcPts val="0"/>
              </a:spcBef>
              <a:spcAft>
                <a:spcPts val="0"/>
              </a:spcAft>
              <a:buSzPts val="1200"/>
              <a:buNone/>
              <a:defRPr sz="700">
                <a:solidFill>
                  <a:srgbClr val="4D4D4F"/>
                </a:solidFill>
              </a:defRPr>
            </a:lvl2pPr>
            <a:lvl3pPr lvl="2" algn="l" rtl="0">
              <a:lnSpc>
                <a:spcPct val="142000"/>
              </a:lnSpc>
              <a:spcBef>
                <a:spcPts val="0"/>
              </a:spcBef>
              <a:spcAft>
                <a:spcPts val="0"/>
              </a:spcAft>
              <a:buSzPts val="1200"/>
              <a:buNone/>
              <a:defRPr sz="700">
                <a:solidFill>
                  <a:srgbClr val="4D4D4F"/>
                </a:solidFill>
              </a:defRPr>
            </a:lvl3pPr>
            <a:lvl4pPr lvl="3" algn="l" rtl="0">
              <a:lnSpc>
                <a:spcPct val="142000"/>
              </a:lnSpc>
              <a:spcBef>
                <a:spcPts val="0"/>
              </a:spcBef>
              <a:spcAft>
                <a:spcPts val="0"/>
              </a:spcAft>
              <a:buSzPts val="1200"/>
              <a:buNone/>
              <a:defRPr sz="700">
                <a:solidFill>
                  <a:srgbClr val="4D4D4F"/>
                </a:solidFill>
              </a:defRPr>
            </a:lvl4pPr>
            <a:lvl5pPr lvl="4" algn="l" rtl="0">
              <a:lnSpc>
                <a:spcPct val="142000"/>
              </a:lnSpc>
              <a:spcBef>
                <a:spcPts val="0"/>
              </a:spcBef>
              <a:spcAft>
                <a:spcPts val="0"/>
              </a:spcAft>
              <a:buSzPts val="1200"/>
              <a:buNone/>
              <a:defRPr sz="700">
                <a:solidFill>
                  <a:srgbClr val="4D4D4F"/>
                </a:solidFill>
              </a:defRPr>
            </a:lvl5pPr>
            <a:lvl6pPr lvl="5" algn="l" rtl="0">
              <a:lnSpc>
                <a:spcPct val="142000"/>
              </a:lnSpc>
              <a:spcBef>
                <a:spcPts val="0"/>
              </a:spcBef>
              <a:spcAft>
                <a:spcPts val="0"/>
              </a:spcAft>
              <a:buSzPts val="1200"/>
              <a:buNone/>
              <a:defRPr sz="700">
                <a:solidFill>
                  <a:srgbClr val="4D4D4F"/>
                </a:solidFill>
              </a:defRPr>
            </a:lvl6pPr>
            <a:lvl7pPr lvl="6" algn="l" rtl="0">
              <a:lnSpc>
                <a:spcPct val="142000"/>
              </a:lnSpc>
              <a:spcBef>
                <a:spcPts val="0"/>
              </a:spcBef>
              <a:spcAft>
                <a:spcPts val="0"/>
              </a:spcAft>
              <a:buSzPts val="1200"/>
              <a:buNone/>
              <a:defRPr sz="700">
                <a:solidFill>
                  <a:srgbClr val="4D4D4F"/>
                </a:solidFill>
              </a:defRPr>
            </a:lvl7pPr>
            <a:lvl8pPr lvl="7" algn="l" rtl="0">
              <a:lnSpc>
                <a:spcPct val="142000"/>
              </a:lnSpc>
              <a:spcBef>
                <a:spcPts val="0"/>
              </a:spcBef>
              <a:spcAft>
                <a:spcPts val="0"/>
              </a:spcAft>
              <a:buSzPts val="1200"/>
              <a:buNone/>
              <a:defRPr sz="700">
                <a:solidFill>
                  <a:srgbClr val="4D4D4F"/>
                </a:solidFill>
              </a:defRPr>
            </a:lvl8pPr>
            <a:lvl9pPr lvl="8" algn="l" rtl="0">
              <a:lnSpc>
                <a:spcPct val="142000"/>
              </a:lnSpc>
              <a:spcBef>
                <a:spcPts val="0"/>
              </a:spcBef>
              <a:spcAft>
                <a:spcPts val="0"/>
              </a:spcAft>
              <a:buSzPts val="1200"/>
              <a:buNone/>
              <a:defRPr sz="700">
                <a:solidFill>
                  <a:srgbClr val="4D4D4F"/>
                </a:solidFill>
              </a:defRPr>
            </a:lvl9pPr>
          </a:lstStyle>
          <a:p>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Interior white 7">
  <p:cSld name="CUSTOM_4_6">
    <p:spTree>
      <p:nvGrpSpPr>
        <p:cNvPr id="1" name="Shape 1398"/>
        <p:cNvGrpSpPr/>
        <p:nvPr/>
      </p:nvGrpSpPr>
      <p:grpSpPr>
        <a:xfrm>
          <a:off x="0" y="0"/>
          <a:ext cx="0" cy="0"/>
          <a:chOff x="0" y="0"/>
          <a:chExt cx="0" cy="0"/>
        </a:xfrm>
      </p:grpSpPr>
      <p:sp>
        <p:nvSpPr>
          <p:cNvPr id="1399" name="Google Shape;1399;p183"/>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400" name="Google Shape;1400;p183"/>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401" name="Google Shape;1401;p183"/>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402" name="Google Shape;1402;p183"/>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403" name="Google Shape;1403;p183"/>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404" name="Google Shape;1404;p183"/>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Interior three chevrons">
  <p:cSld name="CUSTOM_4_20">
    <p:spTree>
      <p:nvGrpSpPr>
        <p:cNvPr id="1" name="Shape 175"/>
        <p:cNvGrpSpPr/>
        <p:nvPr/>
      </p:nvGrpSpPr>
      <p:grpSpPr>
        <a:xfrm>
          <a:off x="0" y="0"/>
          <a:ext cx="0" cy="0"/>
          <a:chOff x="0" y="0"/>
          <a:chExt cx="0" cy="0"/>
        </a:xfrm>
      </p:grpSpPr>
      <p:sp>
        <p:nvSpPr>
          <p:cNvPr id="176" name="Google Shape;176;p19"/>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cxnSp>
        <p:nvCxnSpPr>
          <p:cNvPr id="177" name="Google Shape;177;p19"/>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178" name="Google Shape;178;p19"/>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179" name="Google Shape;179;p19"/>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180" name="Google Shape;180;p19"/>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181" name="Google Shape;181;p19"/>
          <p:cNvSpPr txBox="1">
            <a:spLocks noGrp="1"/>
          </p:cNvSpPr>
          <p:nvPr>
            <p:ph type="subTitle" idx="2"/>
          </p:nvPr>
        </p:nvSpPr>
        <p:spPr>
          <a:xfrm>
            <a:off x="885050" y="6169550"/>
            <a:ext cx="80025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182" name="Google Shape;182;p19"/>
          <p:cNvSpPr/>
          <p:nvPr/>
        </p:nvSpPr>
        <p:spPr>
          <a:xfrm>
            <a:off x="3901500" y="2473638"/>
            <a:ext cx="4389000" cy="2702400"/>
          </a:xfrm>
          <a:prstGeom prst="chevron">
            <a:avLst>
              <a:gd name="adj" fmla="val 27319"/>
            </a:avLst>
          </a:pr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a:off x="7803000" y="2473650"/>
            <a:ext cx="4389000" cy="2702400"/>
          </a:xfrm>
          <a:prstGeom prst="chevron">
            <a:avLst>
              <a:gd name="adj" fmla="val 27319"/>
            </a:avLst>
          </a:pr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9"/>
          <p:cNvSpPr/>
          <p:nvPr/>
        </p:nvSpPr>
        <p:spPr>
          <a:xfrm>
            <a:off x="0" y="2473650"/>
            <a:ext cx="4389000" cy="2702400"/>
          </a:xfrm>
          <a:prstGeom prst="chevron">
            <a:avLst>
              <a:gd name="adj" fmla="val 27319"/>
            </a:avLst>
          </a:pr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9"/>
          <p:cNvSpPr/>
          <p:nvPr/>
        </p:nvSpPr>
        <p:spPr>
          <a:xfrm>
            <a:off x="0" y="2473638"/>
            <a:ext cx="1120500" cy="2702400"/>
          </a:xfrm>
          <a:prstGeom prst="rect">
            <a:avLst/>
          </a:pr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9"/>
          <p:cNvSpPr/>
          <p:nvPr/>
        </p:nvSpPr>
        <p:spPr>
          <a:xfrm>
            <a:off x="11071500" y="2473638"/>
            <a:ext cx="1120500" cy="2702400"/>
          </a:xfrm>
          <a:prstGeom prst="rect">
            <a:avLst/>
          </a:pr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9"/>
          <p:cNvSpPr txBox="1">
            <a:spLocks noGrp="1"/>
          </p:cNvSpPr>
          <p:nvPr>
            <p:ph type="subTitle" idx="3"/>
          </p:nvPr>
        </p:nvSpPr>
        <p:spPr>
          <a:xfrm>
            <a:off x="3901500" y="2473650"/>
            <a:ext cx="4389000" cy="2702400"/>
          </a:xfrm>
          <a:prstGeom prst="rect">
            <a:avLst/>
          </a:prstGeom>
        </p:spPr>
        <p:txBody>
          <a:bodyPr spcFirstLastPara="1" wrap="square" lIns="1097275" tIns="91425" rIns="457200" bIns="0" anchor="ctr" anchorCtr="0">
            <a:noAutofit/>
          </a:bodyPr>
          <a:lstStyle>
            <a:lvl1pPr lvl="0">
              <a:lnSpc>
                <a:spcPct val="115000"/>
              </a:lnSpc>
              <a:spcBef>
                <a:spcPts val="0"/>
              </a:spcBef>
              <a:spcAft>
                <a:spcPts val="0"/>
              </a:spcAft>
              <a:buNone/>
              <a:defRPr/>
            </a:lvl1pPr>
            <a:lvl2pPr lvl="1">
              <a:lnSpc>
                <a:spcPct val="115000"/>
              </a:lnSpc>
              <a:spcBef>
                <a:spcPts val="1000"/>
              </a:spcBef>
              <a:spcAft>
                <a:spcPts val="0"/>
              </a:spcAft>
              <a:buNone/>
              <a:defRPr/>
            </a:lvl2pPr>
            <a:lvl3pPr lvl="2">
              <a:lnSpc>
                <a:spcPct val="115000"/>
              </a:lnSpc>
              <a:spcBef>
                <a:spcPts val="1000"/>
              </a:spcBef>
              <a:spcAft>
                <a:spcPts val="0"/>
              </a:spcAft>
              <a:buNone/>
              <a:defRPr/>
            </a:lvl3pPr>
            <a:lvl4pPr lvl="3">
              <a:lnSpc>
                <a:spcPct val="115000"/>
              </a:lnSpc>
              <a:spcBef>
                <a:spcPts val="1000"/>
              </a:spcBef>
              <a:spcAft>
                <a:spcPts val="0"/>
              </a:spcAft>
              <a:buNone/>
              <a:defRPr/>
            </a:lvl4pPr>
            <a:lvl5pPr lvl="4">
              <a:lnSpc>
                <a:spcPct val="115000"/>
              </a:lnSpc>
              <a:spcBef>
                <a:spcPts val="1000"/>
              </a:spcBef>
              <a:spcAft>
                <a:spcPts val="0"/>
              </a:spcAft>
              <a:buNone/>
              <a:defRPr/>
            </a:lvl5pPr>
            <a:lvl6pPr lvl="5">
              <a:lnSpc>
                <a:spcPct val="115000"/>
              </a:lnSpc>
              <a:spcBef>
                <a:spcPts val="1000"/>
              </a:spcBef>
              <a:spcAft>
                <a:spcPts val="0"/>
              </a:spcAft>
              <a:buNone/>
              <a:defRPr/>
            </a:lvl6pPr>
            <a:lvl7pPr lvl="6">
              <a:lnSpc>
                <a:spcPct val="115000"/>
              </a:lnSpc>
              <a:spcBef>
                <a:spcPts val="1000"/>
              </a:spcBef>
              <a:spcAft>
                <a:spcPts val="0"/>
              </a:spcAft>
              <a:buNone/>
              <a:defRPr/>
            </a:lvl7pPr>
            <a:lvl8pPr lvl="7">
              <a:lnSpc>
                <a:spcPct val="115000"/>
              </a:lnSpc>
              <a:spcBef>
                <a:spcPts val="1000"/>
              </a:spcBef>
              <a:spcAft>
                <a:spcPts val="0"/>
              </a:spcAft>
              <a:buNone/>
              <a:defRPr/>
            </a:lvl8pPr>
            <a:lvl9pPr lvl="8">
              <a:lnSpc>
                <a:spcPct val="115000"/>
              </a:lnSpc>
              <a:spcBef>
                <a:spcPts val="1000"/>
              </a:spcBef>
              <a:spcAft>
                <a:spcPts val="1000"/>
              </a:spcAft>
              <a:buNone/>
              <a:defRPr/>
            </a:lvl9pPr>
          </a:lstStyle>
          <a:p>
            <a:endParaRPr/>
          </a:p>
        </p:txBody>
      </p:sp>
      <p:sp>
        <p:nvSpPr>
          <p:cNvPr id="188" name="Google Shape;188;p19"/>
          <p:cNvSpPr txBox="1">
            <a:spLocks noGrp="1"/>
          </p:cNvSpPr>
          <p:nvPr>
            <p:ph type="subTitle" idx="4"/>
          </p:nvPr>
        </p:nvSpPr>
        <p:spPr>
          <a:xfrm>
            <a:off x="0" y="2473650"/>
            <a:ext cx="4389000" cy="2702400"/>
          </a:xfrm>
          <a:prstGeom prst="rect">
            <a:avLst/>
          </a:prstGeom>
        </p:spPr>
        <p:txBody>
          <a:bodyPr spcFirstLastPara="1" wrap="square" lIns="868675" tIns="91425" rIns="731500" bIns="0" anchor="ctr" anchorCtr="0">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a:endParaRPr/>
          </a:p>
        </p:txBody>
      </p:sp>
      <p:sp>
        <p:nvSpPr>
          <p:cNvPr id="189" name="Google Shape;189;p19"/>
          <p:cNvSpPr txBox="1">
            <a:spLocks noGrp="1"/>
          </p:cNvSpPr>
          <p:nvPr>
            <p:ph type="subTitle" idx="5"/>
          </p:nvPr>
        </p:nvSpPr>
        <p:spPr>
          <a:xfrm>
            <a:off x="7803000" y="2473650"/>
            <a:ext cx="4389000" cy="2702400"/>
          </a:xfrm>
          <a:prstGeom prst="rect">
            <a:avLst/>
          </a:prstGeom>
        </p:spPr>
        <p:txBody>
          <a:bodyPr spcFirstLastPara="1" wrap="square" lIns="1097275" tIns="91425" rIns="457200" bIns="0" anchor="ctr" anchorCtr="0">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a:endParaRPr/>
          </a:p>
        </p:txBody>
      </p:sp>
      <p:sp>
        <p:nvSpPr>
          <p:cNvPr id="190" name="Google Shape;190;p19"/>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191" name="Google Shape;191;p19"/>
          <p:cNvSpPr txBox="1">
            <a:spLocks noGrp="1"/>
          </p:cNvSpPr>
          <p:nvPr>
            <p:ph type="subTitle" idx="6"/>
          </p:nvPr>
        </p:nvSpPr>
        <p:spPr>
          <a:xfrm>
            <a:off x="885125" y="1653550"/>
            <a:ext cx="104220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Interior white 8">
  <p:cSld name="CUSTOM_4_7">
    <p:spTree>
      <p:nvGrpSpPr>
        <p:cNvPr id="1" name="Shape 1405"/>
        <p:cNvGrpSpPr/>
        <p:nvPr/>
      </p:nvGrpSpPr>
      <p:grpSpPr>
        <a:xfrm>
          <a:off x="0" y="0"/>
          <a:ext cx="0" cy="0"/>
          <a:chOff x="0" y="0"/>
          <a:chExt cx="0" cy="0"/>
        </a:xfrm>
      </p:grpSpPr>
      <p:sp>
        <p:nvSpPr>
          <p:cNvPr id="1406" name="Google Shape;1406;p184"/>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407" name="Google Shape;1407;p184"/>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408" name="Google Shape;1408;p184"/>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409" name="Google Shape;1409;p184"/>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410" name="Google Shape;1410;p184"/>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411" name="Google Shape;1411;p184"/>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Interior white 9">
  <p:cSld name="CUSTOM_4_8">
    <p:spTree>
      <p:nvGrpSpPr>
        <p:cNvPr id="1" name="Shape 1412"/>
        <p:cNvGrpSpPr/>
        <p:nvPr/>
      </p:nvGrpSpPr>
      <p:grpSpPr>
        <a:xfrm>
          <a:off x="0" y="0"/>
          <a:ext cx="0" cy="0"/>
          <a:chOff x="0" y="0"/>
          <a:chExt cx="0" cy="0"/>
        </a:xfrm>
      </p:grpSpPr>
      <p:sp>
        <p:nvSpPr>
          <p:cNvPr id="1413" name="Google Shape;1413;p185"/>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414" name="Google Shape;1414;p185"/>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415" name="Google Shape;1415;p185"/>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416" name="Google Shape;1416;p185"/>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417" name="Google Shape;1417;p185"/>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418" name="Google Shape;1418;p185"/>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Interior white 10">
  <p:cSld name="CUSTOM_4_9">
    <p:spTree>
      <p:nvGrpSpPr>
        <p:cNvPr id="1" name="Shape 1419"/>
        <p:cNvGrpSpPr/>
        <p:nvPr/>
      </p:nvGrpSpPr>
      <p:grpSpPr>
        <a:xfrm>
          <a:off x="0" y="0"/>
          <a:ext cx="0" cy="0"/>
          <a:chOff x="0" y="0"/>
          <a:chExt cx="0" cy="0"/>
        </a:xfrm>
      </p:grpSpPr>
      <p:sp>
        <p:nvSpPr>
          <p:cNvPr id="1420" name="Google Shape;1420;p186"/>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421" name="Google Shape;1421;p186"/>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422" name="Google Shape;1422;p186"/>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423" name="Google Shape;1423;p186"/>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424" name="Google Shape;1424;p186"/>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425" name="Google Shape;1425;p186"/>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Interior white 2 1">
  <p:cSld name="CUSTOM_4_10">
    <p:spTree>
      <p:nvGrpSpPr>
        <p:cNvPr id="1" name="Shape 1426"/>
        <p:cNvGrpSpPr/>
        <p:nvPr/>
      </p:nvGrpSpPr>
      <p:grpSpPr>
        <a:xfrm>
          <a:off x="0" y="0"/>
          <a:ext cx="0" cy="0"/>
          <a:chOff x="0" y="0"/>
          <a:chExt cx="0" cy="0"/>
        </a:xfrm>
      </p:grpSpPr>
      <p:sp>
        <p:nvSpPr>
          <p:cNvPr id="1427" name="Google Shape;1427;p187"/>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428" name="Google Shape;1428;p187"/>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429" name="Google Shape;1429;p187"/>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430" name="Google Shape;1430;p187"/>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431" name="Google Shape;1431;p187"/>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432" name="Google Shape;1432;p187"/>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Interior white 2 2">
  <p:cSld name="CUSTOM_4_11">
    <p:spTree>
      <p:nvGrpSpPr>
        <p:cNvPr id="1" name="Shape 1433"/>
        <p:cNvGrpSpPr/>
        <p:nvPr/>
      </p:nvGrpSpPr>
      <p:grpSpPr>
        <a:xfrm>
          <a:off x="0" y="0"/>
          <a:ext cx="0" cy="0"/>
          <a:chOff x="0" y="0"/>
          <a:chExt cx="0" cy="0"/>
        </a:xfrm>
      </p:grpSpPr>
      <p:sp>
        <p:nvSpPr>
          <p:cNvPr id="1434" name="Google Shape;1434;p188"/>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435" name="Google Shape;1435;p188"/>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436" name="Google Shape;1436;p188"/>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437" name="Google Shape;1437;p188"/>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438" name="Google Shape;1438;p188"/>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439" name="Google Shape;1439;p188"/>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Interior white 2 3">
  <p:cSld name="CUSTOM_4_12">
    <p:spTree>
      <p:nvGrpSpPr>
        <p:cNvPr id="1" name="Shape 1440"/>
        <p:cNvGrpSpPr/>
        <p:nvPr/>
      </p:nvGrpSpPr>
      <p:grpSpPr>
        <a:xfrm>
          <a:off x="0" y="0"/>
          <a:ext cx="0" cy="0"/>
          <a:chOff x="0" y="0"/>
          <a:chExt cx="0" cy="0"/>
        </a:xfrm>
      </p:grpSpPr>
      <p:sp>
        <p:nvSpPr>
          <p:cNvPr id="1441" name="Google Shape;1441;p189"/>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442" name="Google Shape;1442;p189"/>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443" name="Google Shape;1443;p189"/>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444" name="Google Shape;1444;p189"/>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445" name="Google Shape;1445;p189"/>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446" name="Google Shape;1446;p189"/>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Interior white 2 4">
  <p:cSld name="CUSTOM_4_13">
    <p:spTree>
      <p:nvGrpSpPr>
        <p:cNvPr id="1" name="Shape 1447"/>
        <p:cNvGrpSpPr/>
        <p:nvPr/>
      </p:nvGrpSpPr>
      <p:grpSpPr>
        <a:xfrm>
          <a:off x="0" y="0"/>
          <a:ext cx="0" cy="0"/>
          <a:chOff x="0" y="0"/>
          <a:chExt cx="0" cy="0"/>
        </a:xfrm>
      </p:grpSpPr>
      <p:sp>
        <p:nvSpPr>
          <p:cNvPr id="1448" name="Google Shape;1448;p190"/>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449" name="Google Shape;1449;p190"/>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450" name="Google Shape;1450;p190"/>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451" name="Google Shape;1451;p190"/>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452" name="Google Shape;1452;p190"/>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453" name="Google Shape;1453;p190"/>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Interior white 11">
  <p:cSld name="CUSTOM_4_14">
    <p:spTree>
      <p:nvGrpSpPr>
        <p:cNvPr id="1" name="Shape 1454"/>
        <p:cNvGrpSpPr/>
        <p:nvPr/>
      </p:nvGrpSpPr>
      <p:grpSpPr>
        <a:xfrm>
          <a:off x="0" y="0"/>
          <a:ext cx="0" cy="0"/>
          <a:chOff x="0" y="0"/>
          <a:chExt cx="0" cy="0"/>
        </a:xfrm>
      </p:grpSpPr>
      <p:sp>
        <p:nvSpPr>
          <p:cNvPr id="1455" name="Google Shape;1455;p191"/>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456" name="Google Shape;1456;p191"/>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457" name="Google Shape;1457;p191"/>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458" name="Google Shape;1458;p191"/>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459" name="Google Shape;1459;p191"/>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460" name="Google Shape;1460;p191"/>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Interior white 12">
  <p:cSld name="CUSTOM_4_15">
    <p:spTree>
      <p:nvGrpSpPr>
        <p:cNvPr id="1" name="Shape 1461"/>
        <p:cNvGrpSpPr/>
        <p:nvPr/>
      </p:nvGrpSpPr>
      <p:grpSpPr>
        <a:xfrm>
          <a:off x="0" y="0"/>
          <a:ext cx="0" cy="0"/>
          <a:chOff x="0" y="0"/>
          <a:chExt cx="0" cy="0"/>
        </a:xfrm>
      </p:grpSpPr>
      <p:sp>
        <p:nvSpPr>
          <p:cNvPr id="1462" name="Google Shape;1462;p192"/>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463" name="Google Shape;1463;p192"/>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464" name="Google Shape;1464;p192"/>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465" name="Google Shape;1465;p192"/>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466" name="Google Shape;1466;p192"/>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467" name="Google Shape;1467;p192"/>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Interior white 13">
  <p:cSld name="CUSTOM_4_16">
    <p:spTree>
      <p:nvGrpSpPr>
        <p:cNvPr id="1" name="Shape 1468"/>
        <p:cNvGrpSpPr/>
        <p:nvPr/>
      </p:nvGrpSpPr>
      <p:grpSpPr>
        <a:xfrm>
          <a:off x="0" y="0"/>
          <a:ext cx="0" cy="0"/>
          <a:chOff x="0" y="0"/>
          <a:chExt cx="0" cy="0"/>
        </a:xfrm>
      </p:grpSpPr>
      <p:sp>
        <p:nvSpPr>
          <p:cNvPr id="1469" name="Google Shape;1469;p193"/>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470" name="Google Shape;1470;p193"/>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471" name="Google Shape;1471;p193"/>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472" name="Google Shape;1472;p193"/>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473" name="Google Shape;1473;p193"/>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474" name="Google Shape;1474;p193"/>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Interior two chevrons">
  <p:cSld name="CUSTOM_4_20_1">
    <p:spTree>
      <p:nvGrpSpPr>
        <p:cNvPr id="1" name="Shape 192"/>
        <p:cNvGrpSpPr/>
        <p:nvPr/>
      </p:nvGrpSpPr>
      <p:grpSpPr>
        <a:xfrm>
          <a:off x="0" y="0"/>
          <a:ext cx="0" cy="0"/>
          <a:chOff x="0" y="0"/>
          <a:chExt cx="0" cy="0"/>
        </a:xfrm>
      </p:grpSpPr>
      <p:cxnSp>
        <p:nvCxnSpPr>
          <p:cNvPr id="193" name="Google Shape;193;p20"/>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194" name="Google Shape;194;p20"/>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195" name="Google Shape;195;p20"/>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196" name="Google Shape;196;p20"/>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197" name="Google Shape;197;p20"/>
          <p:cNvSpPr txBox="1">
            <a:spLocks noGrp="1"/>
          </p:cNvSpPr>
          <p:nvPr>
            <p:ph type="subTitle" idx="1"/>
          </p:nvPr>
        </p:nvSpPr>
        <p:spPr>
          <a:xfrm>
            <a:off x="885050" y="6169550"/>
            <a:ext cx="80025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198" name="Google Shape;198;p20"/>
          <p:cNvSpPr/>
          <p:nvPr/>
        </p:nvSpPr>
        <p:spPr>
          <a:xfrm>
            <a:off x="0" y="2473638"/>
            <a:ext cx="1120500" cy="2702400"/>
          </a:xfrm>
          <a:prstGeom prst="rect">
            <a:avLst/>
          </a:pr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0"/>
          <p:cNvSpPr/>
          <p:nvPr/>
        </p:nvSpPr>
        <p:spPr>
          <a:xfrm>
            <a:off x="11071500" y="2473638"/>
            <a:ext cx="1120500" cy="2702400"/>
          </a:xfrm>
          <a:prstGeom prst="rect">
            <a:avLst/>
          </a:pr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0"/>
          <p:cNvSpPr/>
          <p:nvPr/>
        </p:nvSpPr>
        <p:spPr>
          <a:xfrm>
            <a:off x="5863800" y="2473650"/>
            <a:ext cx="6328200" cy="2702400"/>
          </a:xfrm>
          <a:prstGeom prst="chevron">
            <a:avLst>
              <a:gd name="adj" fmla="val 27319"/>
            </a:avLst>
          </a:pr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0"/>
          <p:cNvSpPr/>
          <p:nvPr/>
        </p:nvSpPr>
        <p:spPr>
          <a:xfrm>
            <a:off x="0" y="2473650"/>
            <a:ext cx="6328200" cy="2702400"/>
          </a:xfrm>
          <a:prstGeom prst="chevron">
            <a:avLst>
              <a:gd name="adj" fmla="val 27319"/>
            </a:avLst>
          </a:pr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0"/>
          <p:cNvSpPr txBox="1">
            <a:spLocks noGrp="1"/>
          </p:cNvSpPr>
          <p:nvPr>
            <p:ph type="subTitle" idx="2"/>
          </p:nvPr>
        </p:nvSpPr>
        <p:spPr>
          <a:xfrm>
            <a:off x="0" y="2473650"/>
            <a:ext cx="6328200" cy="2702400"/>
          </a:xfrm>
          <a:prstGeom prst="rect">
            <a:avLst/>
          </a:prstGeom>
        </p:spPr>
        <p:txBody>
          <a:bodyPr spcFirstLastPara="1" wrap="square" lIns="868675" tIns="91425" rIns="914400" bIns="0" anchor="ctr" anchorCtr="0">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a:endParaRPr/>
          </a:p>
        </p:txBody>
      </p:sp>
      <p:sp>
        <p:nvSpPr>
          <p:cNvPr id="203" name="Google Shape;203;p20"/>
          <p:cNvSpPr txBox="1">
            <a:spLocks noGrp="1"/>
          </p:cNvSpPr>
          <p:nvPr>
            <p:ph type="subTitle" idx="3"/>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204" name="Google Shape;204;p20"/>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205" name="Google Shape;205;p20"/>
          <p:cNvSpPr txBox="1">
            <a:spLocks noGrp="1"/>
          </p:cNvSpPr>
          <p:nvPr>
            <p:ph type="subTitle" idx="4"/>
          </p:nvPr>
        </p:nvSpPr>
        <p:spPr>
          <a:xfrm>
            <a:off x="885125" y="1653550"/>
            <a:ext cx="104220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
        <p:nvSpPr>
          <p:cNvPr id="206" name="Google Shape;206;p20"/>
          <p:cNvSpPr txBox="1">
            <a:spLocks noGrp="1"/>
          </p:cNvSpPr>
          <p:nvPr>
            <p:ph type="subTitle" idx="5"/>
          </p:nvPr>
        </p:nvSpPr>
        <p:spPr>
          <a:xfrm>
            <a:off x="6633000" y="2473650"/>
            <a:ext cx="6328200" cy="2702400"/>
          </a:xfrm>
          <a:prstGeom prst="rect">
            <a:avLst/>
          </a:prstGeom>
        </p:spPr>
        <p:txBody>
          <a:bodyPr spcFirstLastPara="1" wrap="square" lIns="868675" tIns="91425" rIns="914400" bIns="0" anchor="ctr" anchorCtr="0">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Interior white 7 1">
  <p:cSld name="CUSTOM_4_6_1">
    <p:spTree>
      <p:nvGrpSpPr>
        <p:cNvPr id="1" name="Shape 1475"/>
        <p:cNvGrpSpPr/>
        <p:nvPr/>
      </p:nvGrpSpPr>
      <p:grpSpPr>
        <a:xfrm>
          <a:off x="0" y="0"/>
          <a:ext cx="0" cy="0"/>
          <a:chOff x="0" y="0"/>
          <a:chExt cx="0" cy="0"/>
        </a:xfrm>
      </p:grpSpPr>
      <p:sp>
        <p:nvSpPr>
          <p:cNvPr id="1476" name="Google Shape;1476;p194"/>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477" name="Google Shape;1477;p194"/>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478" name="Google Shape;1478;p194"/>
          <p:cNvSpPr txBox="1">
            <a:spLocks noGrp="1"/>
          </p:cNvSpPr>
          <p:nvPr>
            <p:ph type="subTitle" idx="1"/>
          </p:nvPr>
        </p:nvSpPr>
        <p:spPr>
          <a:xfrm>
            <a:off x="447775"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479" name="Google Shape;1479;p194"/>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1480" name="Google Shape;1480;p194"/>
          <p:cNvPicPr preferRelativeResize="0"/>
          <p:nvPr/>
        </p:nvPicPr>
        <p:blipFill rotWithShape="1">
          <a:blip r:embed="rId2">
            <a:alphaModFix/>
          </a:blip>
          <a:srcRect t="327" b="317"/>
          <a:stretch/>
        </p:blipFill>
        <p:spPr>
          <a:xfrm>
            <a:off x="10711279" y="6313250"/>
            <a:ext cx="975606" cy="228064"/>
          </a:xfrm>
          <a:prstGeom prst="rect">
            <a:avLst/>
          </a:prstGeom>
          <a:noFill/>
          <a:ln>
            <a:noFill/>
          </a:ln>
        </p:spPr>
      </p:pic>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Interior white 14">
  <p:cSld name="CUSTOM_4_17">
    <p:spTree>
      <p:nvGrpSpPr>
        <p:cNvPr id="1" name="Shape 1481"/>
        <p:cNvGrpSpPr/>
        <p:nvPr/>
      </p:nvGrpSpPr>
      <p:grpSpPr>
        <a:xfrm>
          <a:off x="0" y="0"/>
          <a:ext cx="0" cy="0"/>
          <a:chOff x="0" y="0"/>
          <a:chExt cx="0" cy="0"/>
        </a:xfrm>
      </p:grpSpPr>
      <p:sp>
        <p:nvSpPr>
          <p:cNvPr id="1482" name="Google Shape;1482;p195"/>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483" name="Google Shape;1483;p195"/>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484" name="Google Shape;1484;p195"/>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485" name="Google Shape;1485;p195"/>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486" name="Google Shape;1486;p195"/>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487" name="Google Shape;1487;p195"/>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Interior white 15">
  <p:cSld name="CUSTOM_4_18">
    <p:spTree>
      <p:nvGrpSpPr>
        <p:cNvPr id="1" name="Shape 1488"/>
        <p:cNvGrpSpPr/>
        <p:nvPr/>
      </p:nvGrpSpPr>
      <p:grpSpPr>
        <a:xfrm>
          <a:off x="0" y="0"/>
          <a:ext cx="0" cy="0"/>
          <a:chOff x="0" y="0"/>
          <a:chExt cx="0" cy="0"/>
        </a:xfrm>
      </p:grpSpPr>
      <p:sp>
        <p:nvSpPr>
          <p:cNvPr id="1489" name="Google Shape;1489;p196"/>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490" name="Google Shape;1490;p196"/>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491" name="Google Shape;1491;p196"/>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492" name="Google Shape;1492;p196"/>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493" name="Google Shape;1493;p196"/>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494" name="Google Shape;1494;p196"/>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Interior white 16">
  <p:cSld name="CUSTOM_4_19">
    <p:spTree>
      <p:nvGrpSpPr>
        <p:cNvPr id="1" name="Shape 1495"/>
        <p:cNvGrpSpPr/>
        <p:nvPr/>
      </p:nvGrpSpPr>
      <p:grpSpPr>
        <a:xfrm>
          <a:off x="0" y="0"/>
          <a:ext cx="0" cy="0"/>
          <a:chOff x="0" y="0"/>
          <a:chExt cx="0" cy="0"/>
        </a:xfrm>
      </p:grpSpPr>
      <p:sp>
        <p:nvSpPr>
          <p:cNvPr id="1496" name="Google Shape;1496;p197"/>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497" name="Google Shape;1497;p197"/>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498" name="Google Shape;1498;p197"/>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499" name="Google Shape;1499;p197"/>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500" name="Google Shape;1500;p197"/>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501" name="Google Shape;1501;p197"/>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Interior white 2 1 1">
  <p:cSld name="CUSTOM_4_3_1">
    <p:spTree>
      <p:nvGrpSpPr>
        <p:cNvPr id="1" name="Shape 1502"/>
        <p:cNvGrpSpPr/>
        <p:nvPr/>
      </p:nvGrpSpPr>
      <p:grpSpPr>
        <a:xfrm>
          <a:off x="0" y="0"/>
          <a:ext cx="0" cy="0"/>
          <a:chOff x="0" y="0"/>
          <a:chExt cx="0" cy="0"/>
        </a:xfrm>
      </p:grpSpPr>
      <p:sp>
        <p:nvSpPr>
          <p:cNvPr id="1503" name="Google Shape;1503;p198"/>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504" name="Google Shape;1504;p198"/>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505" name="Google Shape;1505;p198"/>
          <p:cNvSpPr txBox="1">
            <a:spLocks noGrp="1"/>
          </p:cNvSpPr>
          <p:nvPr>
            <p:ph type="subTitle" idx="1"/>
          </p:nvPr>
        </p:nvSpPr>
        <p:spPr>
          <a:xfrm>
            <a:off x="447775"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506" name="Google Shape;1506;p198"/>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1507" name="Google Shape;1507;p198"/>
          <p:cNvPicPr preferRelativeResize="0"/>
          <p:nvPr/>
        </p:nvPicPr>
        <p:blipFill rotWithShape="1">
          <a:blip r:embed="rId2">
            <a:alphaModFix/>
          </a:blip>
          <a:srcRect t="327" b="317"/>
          <a:stretch/>
        </p:blipFill>
        <p:spPr>
          <a:xfrm>
            <a:off x="10711279" y="6313250"/>
            <a:ext cx="975606" cy="228064"/>
          </a:xfrm>
          <a:prstGeom prst="rect">
            <a:avLst/>
          </a:prstGeom>
          <a:noFill/>
          <a:ln>
            <a:noFill/>
          </a:ln>
        </p:spPr>
      </p:pic>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Interior white 17">
  <p:cSld name="CUSTOM_4_20">
    <p:spTree>
      <p:nvGrpSpPr>
        <p:cNvPr id="1" name="Shape 1508"/>
        <p:cNvGrpSpPr/>
        <p:nvPr/>
      </p:nvGrpSpPr>
      <p:grpSpPr>
        <a:xfrm>
          <a:off x="0" y="0"/>
          <a:ext cx="0" cy="0"/>
          <a:chOff x="0" y="0"/>
          <a:chExt cx="0" cy="0"/>
        </a:xfrm>
      </p:grpSpPr>
      <p:sp>
        <p:nvSpPr>
          <p:cNvPr id="1509" name="Google Shape;1509;p199"/>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510" name="Google Shape;1510;p199"/>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511" name="Google Shape;1511;p199"/>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512" name="Google Shape;1512;p199"/>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513" name="Google Shape;1513;p199"/>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514" name="Google Shape;1514;p199"/>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Interior white 18">
  <p:cSld name="CUSTOM_4_21">
    <p:spTree>
      <p:nvGrpSpPr>
        <p:cNvPr id="1" name="Shape 1515"/>
        <p:cNvGrpSpPr/>
        <p:nvPr/>
      </p:nvGrpSpPr>
      <p:grpSpPr>
        <a:xfrm>
          <a:off x="0" y="0"/>
          <a:ext cx="0" cy="0"/>
          <a:chOff x="0" y="0"/>
          <a:chExt cx="0" cy="0"/>
        </a:xfrm>
      </p:grpSpPr>
      <p:sp>
        <p:nvSpPr>
          <p:cNvPr id="1516" name="Google Shape;1516;p200"/>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517" name="Google Shape;1517;p200"/>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518" name="Google Shape;1518;p200"/>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519" name="Google Shape;1519;p200"/>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520" name="Google Shape;1520;p200"/>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521" name="Google Shape;1521;p200"/>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Interior white 19">
  <p:cSld name="CUSTOM_4_22">
    <p:spTree>
      <p:nvGrpSpPr>
        <p:cNvPr id="1" name="Shape 1522"/>
        <p:cNvGrpSpPr/>
        <p:nvPr/>
      </p:nvGrpSpPr>
      <p:grpSpPr>
        <a:xfrm>
          <a:off x="0" y="0"/>
          <a:ext cx="0" cy="0"/>
          <a:chOff x="0" y="0"/>
          <a:chExt cx="0" cy="0"/>
        </a:xfrm>
      </p:grpSpPr>
      <p:sp>
        <p:nvSpPr>
          <p:cNvPr id="1523" name="Google Shape;1523;p201"/>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524" name="Google Shape;1524;p201"/>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525" name="Google Shape;1525;p201"/>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526" name="Google Shape;1526;p201"/>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527" name="Google Shape;1527;p201"/>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528" name="Google Shape;1528;p201"/>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Interior white 20">
  <p:cSld name="CUSTOM_4_23">
    <p:spTree>
      <p:nvGrpSpPr>
        <p:cNvPr id="1" name="Shape 1529"/>
        <p:cNvGrpSpPr/>
        <p:nvPr/>
      </p:nvGrpSpPr>
      <p:grpSpPr>
        <a:xfrm>
          <a:off x="0" y="0"/>
          <a:ext cx="0" cy="0"/>
          <a:chOff x="0" y="0"/>
          <a:chExt cx="0" cy="0"/>
        </a:xfrm>
      </p:grpSpPr>
      <p:sp>
        <p:nvSpPr>
          <p:cNvPr id="1530" name="Google Shape;1530;p202"/>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531" name="Google Shape;1531;p202"/>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532" name="Google Shape;1532;p202"/>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533" name="Google Shape;1533;p202"/>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534" name="Google Shape;1534;p202"/>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535" name="Google Shape;1535;p202"/>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Interior white 21">
  <p:cSld name="CUSTOM_4_24">
    <p:spTree>
      <p:nvGrpSpPr>
        <p:cNvPr id="1" name="Shape 1536"/>
        <p:cNvGrpSpPr/>
        <p:nvPr/>
      </p:nvGrpSpPr>
      <p:grpSpPr>
        <a:xfrm>
          <a:off x="0" y="0"/>
          <a:ext cx="0" cy="0"/>
          <a:chOff x="0" y="0"/>
          <a:chExt cx="0" cy="0"/>
        </a:xfrm>
      </p:grpSpPr>
      <p:sp>
        <p:nvSpPr>
          <p:cNvPr id="1537" name="Google Shape;1537;p203"/>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538" name="Google Shape;1538;p203"/>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539" name="Google Shape;1539;p203"/>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540" name="Google Shape;1540;p203"/>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541" name="Google Shape;1541;p203"/>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542" name="Google Shape;1542;p203"/>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heme 1 closing">
  <p:cSld name="TITLE_1">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3"/>
          <p:cNvSpPr/>
          <p:nvPr/>
        </p:nvSpPr>
        <p:spPr>
          <a:xfrm>
            <a:off x="8914175" y="5878875"/>
            <a:ext cx="32778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a:spLocks noGrp="1"/>
          </p:cNvSpPr>
          <p:nvPr>
            <p:ph type="subTitle" idx="1"/>
          </p:nvPr>
        </p:nvSpPr>
        <p:spPr>
          <a:xfrm>
            <a:off x="2083725" y="3008425"/>
            <a:ext cx="4146300" cy="15249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a:endParaRPr/>
          </a:p>
        </p:txBody>
      </p:sp>
      <p:sp>
        <p:nvSpPr>
          <p:cNvPr id="20" name="Google Shape;20;p3"/>
          <p:cNvSpPr txBox="1">
            <a:spLocks noGrp="1"/>
          </p:cNvSpPr>
          <p:nvPr>
            <p:ph type="title"/>
          </p:nvPr>
        </p:nvSpPr>
        <p:spPr>
          <a:xfrm>
            <a:off x="2083875" y="568625"/>
            <a:ext cx="4905000" cy="19854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54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a:endParaRPr/>
          </a:p>
        </p:txBody>
      </p:sp>
      <p:pic>
        <p:nvPicPr>
          <p:cNvPr id="21" name="Google Shape;21;p3"/>
          <p:cNvPicPr preferRelativeResize="0"/>
          <p:nvPr/>
        </p:nvPicPr>
        <p:blipFill>
          <a:blip r:embed="rId3">
            <a:alphaModFix/>
          </a:blip>
          <a:stretch>
            <a:fillRect/>
          </a:stretch>
        </p:blipFill>
        <p:spPr>
          <a:xfrm>
            <a:off x="10106850" y="6203986"/>
            <a:ext cx="1580275" cy="372766"/>
          </a:xfrm>
          <a:prstGeom prst="rect">
            <a:avLst/>
          </a:prstGeom>
          <a:noFill/>
          <a:ln>
            <a:noFill/>
          </a:ln>
        </p:spPr>
      </p:pic>
      <p:pic>
        <p:nvPicPr>
          <p:cNvPr id="22" name="Google Shape;22;p3"/>
          <p:cNvPicPr preferRelativeResize="0"/>
          <p:nvPr/>
        </p:nvPicPr>
        <p:blipFill rotWithShape="1">
          <a:blip r:embed="rId4">
            <a:alphaModFix/>
          </a:blip>
          <a:srcRect/>
          <a:stretch/>
        </p:blipFill>
        <p:spPr>
          <a:xfrm>
            <a:off x="7542672" y="3470249"/>
            <a:ext cx="282625" cy="282625"/>
          </a:xfrm>
          <a:prstGeom prst="rect">
            <a:avLst/>
          </a:prstGeom>
          <a:noFill/>
          <a:ln>
            <a:noFill/>
          </a:ln>
        </p:spPr>
      </p:pic>
      <p:pic>
        <p:nvPicPr>
          <p:cNvPr id="23" name="Google Shape;23;p3"/>
          <p:cNvPicPr preferRelativeResize="0"/>
          <p:nvPr/>
        </p:nvPicPr>
        <p:blipFill rotWithShape="1">
          <a:blip r:embed="rId5">
            <a:alphaModFix/>
          </a:blip>
          <a:srcRect/>
          <a:stretch/>
        </p:blipFill>
        <p:spPr>
          <a:xfrm>
            <a:off x="7542672" y="2778374"/>
            <a:ext cx="282625" cy="282625"/>
          </a:xfrm>
          <a:prstGeom prst="rect">
            <a:avLst/>
          </a:prstGeom>
          <a:noFill/>
          <a:ln>
            <a:noFill/>
          </a:ln>
        </p:spPr>
      </p:pic>
      <p:pic>
        <p:nvPicPr>
          <p:cNvPr id="24" name="Google Shape;24;p3"/>
          <p:cNvPicPr preferRelativeResize="0"/>
          <p:nvPr/>
        </p:nvPicPr>
        <p:blipFill rotWithShape="1">
          <a:blip r:embed="rId6">
            <a:alphaModFix/>
          </a:blip>
          <a:srcRect/>
          <a:stretch/>
        </p:blipFill>
        <p:spPr>
          <a:xfrm>
            <a:off x="7542674" y="2086500"/>
            <a:ext cx="282625" cy="282625"/>
          </a:xfrm>
          <a:prstGeom prst="rect">
            <a:avLst/>
          </a:prstGeom>
          <a:noFill/>
          <a:ln>
            <a:noFill/>
          </a:ln>
        </p:spPr>
      </p:pic>
      <p:pic>
        <p:nvPicPr>
          <p:cNvPr id="25" name="Google Shape;25;p3"/>
          <p:cNvPicPr preferRelativeResize="0"/>
          <p:nvPr/>
        </p:nvPicPr>
        <p:blipFill rotWithShape="1">
          <a:blip r:embed="rId7">
            <a:alphaModFix/>
          </a:blip>
          <a:srcRect/>
          <a:stretch/>
        </p:blipFill>
        <p:spPr>
          <a:xfrm>
            <a:off x="7542672" y="4162124"/>
            <a:ext cx="282625" cy="282625"/>
          </a:xfrm>
          <a:prstGeom prst="rect">
            <a:avLst/>
          </a:prstGeom>
          <a:noFill/>
          <a:ln>
            <a:noFill/>
          </a:ln>
        </p:spPr>
      </p:pic>
      <p:sp>
        <p:nvSpPr>
          <p:cNvPr id="26" name="Google Shape;26;p3"/>
          <p:cNvSpPr txBox="1"/>
          <p:nvPr/>
        </p:nvSpPr>
        <p:spPr>
          <a:xfrm>
            <a:off x="7960472" y="199982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Red Hat Display"/>
                <a:ea typeface="Red Hat Display"/>
                <a:cs typeface="Red Hat Display"/>
                <a:sym typeface="Red Hat Display"/>
              </a:rPr>
              <a:t>linkedin.com/company/red-hat</a:t>
            </a:r>
            <a:endParaRPr>
              <a:solidFill>
                <a:schemeClr val="lt1"/>
              </a:solidFill>
              <a:latin typeface="Red Hat Display"/>
              <a:ea typeface="Red Hat Display"/>
              <a:cs typeface="Red Hat Display"/>
              <a:sym typeface="Red Hat Display"/>
            </a:endParaRPr>
          </a:p>
        </p:txBody>
      </p:sp>
      <p:sp>
        <p:nvSpPr>
          <p:cNvPr id="27" name="Google Shape;27;p3"/>
          <p:cNvSpPr txBox="1"/>
          <p:nvPr/>
        </p:nvSpPr>
        <p:spPr>
          <a:xfrm>
            <a:off x="7960472" y="269167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Red Hat Display"/>
                <a:ea typeface="Red Hat Display"/>
                <a:cs typeface="Red Hat Display"/>
                <a:sym typeface="Red Hat Display"/>
              </a:rPr>
              <a:t>youtube.com/user/RedHatVideos</a:t>
            </a:r>
            <a:endParaRPr>
              <a:solidFill>
                <a:schemeClr val="lt1"/>
              </a:solidFill>
              <a:latin typeface="Red Hat Display"/>
              <a:ea typeface="Red Hat Display"/>
              <a:cs typeface="Red Hat Display"/>
              <a:sym typeface="Red Hat Display"/>
            </a:endParaRPr>
          </a:p>
        </p:txBody>
      </p:sp>
      <p:sp>
        <p:nvSpPr>
          <p:cNvPr id="28" name="Google Shape;28;p3"/>
          <p:cNvSpPr txBox="1"/>
          <p:nvPr/>
        </p:nvSpPr>
        <p:spPr>
          <a:xfrm>
            <a:off x="7960472" y="338352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Red Hat Display"/>
                <a:ea typeface="Red Hat Display"/>
                <a:cs typeface="Red Hat Display"/>
                <a:sym typeface="Red Hat Display"/>
              </a:rPr>
              <a:t>facebook.com/redhatinc</a:t>
            </a:r>
            <a:endParaRPr>
              <a:solidFill>
                <a:schemeClr val="lt1"/>
              </a:solidFill>
              <a:latin typeface="Red Hat Display"/>
              <a:ea typeface="Red Hat Display"/>
              <a:cs typeface="Red Hat Display"/>
              <a:sym typeface="Red Hat Display"/>
            </a:endParaRPr>
          </a:p>
        </p:txBody>
      </p:sp>
      <p:sp>
        <p:nvSpPr>
          <p:cNvPr id="29" name="Google Shape;29;p3"/>
          <p:cNvSpPr txBox="1"/>
          <p:nvPr/>
        </p:nvSpPr>
        <p:spPr>
          <a:xfrm>
            <a:off x="7960472" y="407537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Red Hat Display"/>
                <a:ea typeface="Red Hat Display"/>
                <a:cs typeface="Red Hat Display"/>
                <a:sym typeface="Red Hat Display"/>
              </a:rPr>
              <a:t>twitter.com/RedHat</a:t>
            </a:r>
            <a:endParaRPr>
              <a:solidFill>
                <a:schemeClr val="lt1"/>
              </a:solidFill>
              <a:latin typeface="Red Hat Display"/>
              <a:ea typeface="Red Hat Display"/>
              <a:cs typeface="Red Hat Display"/>
              <a:sym typeface="Red Hat Display"/>
            </a:endParaRPr>
          </a:p>
        </p:txBody>
      </p:sp>
      <p:cxnSp>
        <p:nvCxnSpPr>
          <p:cNvPr id="30" name="Google Shape;30;p3"/>
          <p:cNvCxnSpPr/>
          <p:nvPr/>
        </p:nvCxnSpPr>
        <p:spPr>
          <a:xfrm rot="10800000">
            <a:off x="447775" y="50"/>
            <a:ext cx="0" cy="2282700"/>
          </a:xfrm>
          <a:prstGeom prst="straightConnector1">
            <a:avLst/>
          </a:prstGeom>
          <a:noFill/>
          <a:ln w="9525" cap="flat" cmpd="sng">
            <a:solidFill>
              <a:srgbClr val="800000"/>
            </a:solidFill>
            <a:prstDash val="solid"/>
            <a:round/>
            <a:headEnd type="none" w="med" len="med"/>
            <a:tailEnd type="none" w="med" len="med"/>
          </a:ln>
        </p:spPr>
      </p:cxnSp>
      <p:cxnSp>
        <p:nvCxnSpPr>
          <p:cNvPr id="31" name="Google Shape;31;p3"/>
          <p:cNvCxnSpPr/>
          <p:nvPr/>
        </p:nvCxnSpPr>
        <p:spPr>
          <a:xfrm rot="10800000">
            <a:off x="447767" y="6401400"/>
            <a:ext cx="0" cy="456600"/>
          </a:xfrm>
          <a:prstGeom prst="straightConnector1">
            <a:avLst/>
          </a:prstGeom>
          <a:noFill/>
          <a:ln w="9525" cap="flat" cmpd="sng">
            <a:solidFill>
              <a:srgbClr val="800000"/>
            </a:solidFill>
            <a:prstDash val="solid"/>
            <a:round/>
            <a:headEnd type="none" w="med" len="med"/>
            <a:tailEnd type="none" w="med" len="med"/>
          </a:ln>
        </p:spPr>
      </p:cxnSp>
      <p:sp>
        <p:nvSpPr>
          <p:cNvPr id="32" name="Google Shape;32;p3"/>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nterior three circles">
  <p:cSld name="CUSTOM_4_19">
    <p:spTree>
      <p:nvGrpSpPr>
        <p:cNvPr id="1" name="Shape 207"/>
        <p:cNvGrpSpPr/>
        <p:nvPr/>
      </p:nvGrpSpPr>
      <p:grpSpPr>
        <a:xfrm>
          <a:off x="0" y="0"/>
          <a:ext cx="0" cy="0"/>
          <a:chOff x="0" y="0"/>
          <a:chExt cx="0" cy="0"/>
        </a:xfrm>
      </p:grpSpPr>
      <p:cxnSp>
        <p:nvCxnSpPr>
          <p:cNvPr id="208" name="Google Shape;208;p21"/>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209" name="Google Shape;209;p21"/>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210" name="Google Shape;210;p21"/>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11" name="Google Shape;211;p21"/>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212" name="Google Shape;212;p21"/>
          <p:cNvSpPr txBox="1">
            <a:spLocks noGrp="1"/>
          </p:cNvSpPr>
          <p:nvPr>
            <p:ph type="subTitle" idx="1"/>
          </p:nvPr>
        </p:nvSpPr>
        <p:spPr>
          <a:xfrm>
            <a:off x="885050" y="6169550"/>
            <a:ext cx="80025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pic>
        <p:nvPicPr>
          <p:cNvPr id="213" name="Google Shape;213;p21"/>
          <p:cNvPicPr preferRelativeResize="0"/>
          <p:nvPr/>
        </p:nvPicPr>
        <p:blipFill rotWithShape="1">
          <a:blip r:embed="rId3">
            <a:alphaModFix/>
          </a:blip>
          <a:srcRect/>
          <a:stretch/>
        </p:blipFill>
        <p:spPr>
          <a:xfrm>
            <a:off x="1743525" y="2296425"/>
            <a:ext cx="8704948" cy="3247250"/>
          </a:xfrm>
          <a:prstGeom prst="rect">
            <a:avLst/>
          </a:prstGeom>
          <a:noFill/>
          <a:ln>
            <a:noFill/>
          </a:ln>
        </p:spPr>
      </p:pic>
      <p:sp>
        <p:nvSpPr>
          <p:cNvPr id="214" name="Google Shape;214;p21"/>
          <p:cNvSpPr txBox="1">
            <a:spLocks noGrp="1"/>
          </p:cNvSpPr>
          <p:nvPr>
            <p:ph type="subTitle" idx="2"/>
          </p:nvPr>
        </p:nvSpPr>
        <p:spPr>
          <a:xfrm>
            <a:off x="2262374" y="2965028"/>
            <a:ext cx="2181600" cy="1910100"/>
          </a:xfrm>
          <a:prstGeom prst="rect">
            <a:avLst/>
          </a:prstGeom>
        </p:spPr>
        <p:txBody>
          <a:bodyPr spcFirstLastPara="1" wrap="square" lIns="274300" tIns="91425" rIns="274300" bIns="91425" anchor="ctr" anchorCtr="0">
            <a:noAutofit/>
          </a:bodyPr>
          <a:lstStyle>
            <a:lvl1pPr lvl="0" algn="ctr">
              <a:lnSpc>
                <a:spcPct val="100000"/>
              </a:lnSpc>
              <a:spcBef>
                <a:spcPts val="0"/>
              </a:spcBef>
              <a:spcAft>
                <a:spcPts val="0"/>
              </a:spcAft>
              <a:buNone/>
              <a:defRPr sz="1800"/>
            </a:lvl1pPr>
            <a:lvl2pPr lvl="1" algn="ctr">
              <a:lnSpc>
                <a:spcPct val="100000"/>
              </a:lnSpc>
              <a:spcBef>
                <a:spcPts val="0"/>
              </a:spcBef>
              <a:spcAft>
                <a:spcPts val="0"/>
              </a:spcAft>
              <a:buNone/>
              <a:defRPr sz="1800"/>
            </a:lvl2pPr>
            <a:lvl3pPr lvl="2" algn="ctr">
              <a:lnSpc>
                <a:spcPct val="100000"/>
              </a:lnSpc>
              <a:spcBef>
                <a:spcPts val="0"/>
              </a:spcBef>
              <a:spcAft>
                <a:spcPts val="0"/>
              </a:spcAft>
              <a:buNone/>
              <a:defRPr sz="1800"/>
            </a:lvl3pPr>
            <a:lvl4pPr lvl="3" algn="ctr">
              <a:lnSpc>
                <a:spcPct val="100000"/>
              </a:lnSpc>
              <a:spcBef>
                <a:spcPts val="0"/>
              </a:spcBef>
              <a:spcAft>
                <a:spcPts val="0"/>
              </a:spcAft>
              <a:buNone/>
              <a:defRPr sz="1800"/>
            </a:lvl4pPr>
            <a:lvl5pPr lvl="4" algn="ctr">
              <a:lnSpc>
                <a:spcPct val="100000"/>
              </a:lnSpc>
              <a:spcBef>
                <a:spcPts val="0"/>
              </a:spcBef>
              <a:spcAft>
                <a:spcPts val="0"/>
              </a:spcAft>
              <a:buNone/>
              <a:defRPr sz="1800"/>
            </a:lvl5pPr>
            <a:lvl6pPr lvl="5" algn="ctr">
              <a:lnSpc>
                <a:spcPct val="100000"/>
              </a:lnSpc>
              <a:spcBef>
                <a:spcPts val="0"/>
              </a:spcBef>
              <a:spcAft>
                <a:spcPts val="0"/>
              </a:spcAft>
              <a:buNone/>
              <a:defRPr sz="1800"/>
            </a:lvl6pPr>
            <a:lvl7pPr lvl="6" algn="ctr">
              <a:lnSpc>
                <a:spcPct val="100000"/>
              </a:lnSpc>
              <a:spcBef>
                <a:spcPts val="0"/>
              </a:spcBef>
              <a:spcAft>
                <a:spcPts val="0"/>
              </a:spcAft>
              <a:buNone/>
              <a:defRPr sz="1800"/>
            </a:lvl7pPr>
            <a:lvl8pPr lvl="7" algn="ctr">
              <a:lnSpc>
                <a:spcPct val="100000"/>
              </a:lnSpc>
              <a:spcBef>
                <a:spcPts val="0"/>
              </a:spcBef>
              <a:spcAft>
                <a:spcPts val="0"/>
              </a:spcAft>
              <a:buNone/>
              <a:defRPr sz="1800"/>
            </a:lvl8pPr>
            <a:lvl9pPr lvl="8" algn="ctr">
              <a:lnSpc>
                <a:spcPct val="100000"/>
              </a:lnSpc>
              <a:spcBef>
                <a:spcPts val="0"/>
              </a:spcBef>
              <a:spcAft>
                <a:spcPts val="0"/>
              </a:spcAft>
              <a:buNone/>
              <a:defRPr sz="1800"/>
            </a:lvl9pPr>
          </a:lstStyle>
          <a:p>
            <a:endParaRPr/>
          </a:p>
        </p:txBody>
      </p:sp>
      <p:sp>
        <p:nvSpPr>
          <p:cNvPr id="215" name="Google Shape;215;p21"/>
          <p:cNvSpPr txBox="1">
            <a:spLocks noGrp="1"/>
          </p:cNvSpPr>
          <p:nvPr>
            <p:ph type="subTitle" idx="3"/>
          </p:nvPr>
        </p:nvSpPr>
        <p:spPr>
          <a:xfrm>
            <a:off x="5005265" y="2965023"/>
            <a:ext cx="2181600" cy="1910100"/>
          </a:xfrm>
          <a:prstGeom prst="rect">
            <a:avLst/>
          </a:prstGeom>
        </p:spPr>
        <p:txBody>
          <a:bodyPr spcFirstLastPara="1" wrap="square" lIns="274300" tIns="91425" rIns="274300" bIns="91425" anchor="ctr" anchorCtr="0">
            <a:noAutofit/>
          </a:bodyPr>
          <a:lstStyle>
            <a:lvl1pPr lvl="0" algn="ctr" rtl="0">
              <a:lnSpc>
                <a:spcPct val="100000"/>
              </a:lnSpc>
              <a:spcBef>
                <a:spcPts val="0"/>
              </a:spcBef>
              <a:spcAft>
                <a:spcPts val="0"/>
              </a:spcAft>
              <a:buNone/>
              <a:defRPr sz="1800"/>
            </a:lvl1pPr>
            <a:lvl2pPr lvl="1" algn="ctr" rtl="0">
              <a:lnSpc>
                <a:spcPct val="100000"/>
              </a:lnSpc>
              <a:spcBef>
                <a:spcPts val="0"/>
              </a:spcBef>
              <a:spcAft>
                <a:spcPts val="0"/>
              </a:spcAft>
              <a:buNone/>
              <a:defRPr sz="1800"/>
            </a:lvl2pPr>
            <a:lvl3pPr lvl="2" algn="ctr" rtl="0">
              <a:lnSpc>
                <a:spcPct val="100000"/>
              </a:lnSpc>
              <a:spcBef>
                <a:spcPts val="0"/>
              </a:spcBef>
              <a:spcAft>
                <a:spcPts val="0"/>
              </a:spcAft>
              <a:buNone/>
              <a:defRPr sz="1800"/>
            </a:lvl3pPr>
            <a:lvl4pPr lvl="3" algn="ctr" rtl="0">
              <a:lnSpc>
                <a:spcPct val="100000"/>
              </a:lnSpc>
              <a:spcBef>
                <a:spcPts val="0"/>
              </a:spcBef>
              <a:spcAft>
                <a:spcPts val="0"/>
              </a:spcAft>
              <a:buNone/>
              <a:defRPr sz="1800"/>
            </a:lvl4pPr>
            <a:lvl5pPr lvl="4" algn="ctr" rtl="0">
              <a:lnSpc>
                <a:spcPct val="100000"/>
              </a:lnSpc>
              <a:spcBef>
                <a:spcPts val="0"/>
              </a:spcBef>
              <a:spcAft>
                <a:spcPts val="0"/>
              </a:spcAft>
              <a:buNone/>
              <a:defRPr sz="1800"/>
            </a:lvl5pPr>
            <a:lvl6pPr lvl="5" algn="ctr" rtl="0">
              <a:lnSpc>
                <a:spcPct val="100000"/>
              </a:lnSpc>
              <a:spcBef>
                <a:spcPts val="0"/>
              </a:spcBef>
              <a:spcAft>
                <a:spcPts val="0"/>
              </a:spcAft>
              <a:buNone/>
              <a:defRPr sz="1800"/>
            </a:lvl6pPr>
            <a:lvl7pPr lvl="6" algn="ctr" rtl="0">
              <a:lnSpc>
                <a:spcPct val="100000"/>
              </a:lnSpc>
              <a:spcBef>
                <a:spcPts val="0"/>
              </a:spcBef>
              <a:spcAft>
                <a:spcPts val="0"/>
              </a:spcAft>
              <a:buNone/>
              <a:defRPr sz="1800"/>
            </a:lvl7pPr>
            <a:lvl8pPr lvl="7" algn="ctr" rtl="0">
              <a:lnSpc>
                <a:spcPct val="100000"/>
              </a:lnSpc>
              <a:spcBef>
                <a:spcPts val="0"/>
              </a:spcBef>
              <a:spcAft>
                <a:spcPts val="0"/>
              </a:spcAft>
              <a:buNone/>
              <a:defRPr sz="1800"/>
            </a:lvl8pPr>
            <a:lvl9pPr lvl="8" algn="ctr" rtl="0">
              <a:lnSpc>
                <a:spcPct val="100000"/>
              </a:lnSpc>
              <a:spcBef>
                <a:spcPts val="0"/>
              </a:spcBef>
              <a:spcAft>
                <a:spcPts val="0"/>
              </a:spcAft>
              <a:buNone/>
              <a:defRPr sz="1800"/>
            </a:lvl9pPr>
          </a:lstStyle>
          <a:p>
            <a:endParaRPr/>
          </a:p>
        </p:txBody>
      </p:sp>
      <p:sp>
        <p:nvSpPr>
          <p:cNvPr id="216" name="Google Shape;216;p21"/>
          <p:cNvSpPr txBox="1">
            <a:spLocks noGrp="1"/>
          </p:cNvSpPr>
          <p:nvPr>
            <p:ph type="subTitle" idx="4"/>
          </p:nvPr>
        </p:nvSpPr>
        <p:spPr>
          <a:xfrm>
            <a:off x="7748157" y="2965023"/>
            <a:ext cx="2181600" cy="1910100"/>
          </a:xfrm>
          <a:prstGeom prst="rect">
            <a:avLst/>
          </a:prstGeom>
        </p:spPr>
        <p:txBody>
          <a:bodyPr spcFirstLastPara="1" wrap="square" lIns="274300" tIns="91425" rIns="274300" bIns="91425" anchor="ctr" anchorCtr="0">
            <a:noAutofit/>
          </a:bodyPr>
          <a:lstStyle>
            <a:lvl1pPr lvl="0" algn="ctr" rtl="0">
              <a:lnSpc>
                <a:spcPct val="100000"/>
              </a:lnSpc>
              <a:spcBef>
                <a:spcPts val="0"/>
              </a:spcBef>
              <a:spcAft>
                <a:spcPts val="0"/>
              </a:spcAft>
              <a:buNone/>
              <a:defRPr sz="1800"/>
            </a:lvl1pPr>
            <a:lvl2pPr lvl="1" algn="ctr" rtl="0">
              <a:lnSpc>
                <a:spcPct val="100000"/>
              </a:lnSpc>
              <a:spcBef>
                <a:spcPts val="0"/>
              </a:spcBef>
              <a:spcAft>
                <a:spcPts val="0"/>
              </a:spcAft>
              <a:buNone/>
              <a:defRPr sz="1800"/>
            </a:lvl2pPr>
            <a:lvl3pPr lvl="2" algn="ctr" rtl="0">
              <a:lnSpc>
                <a:spcPct val="100000"/>
              </a:lnSpc>
              <a:spcBef>
                <a:spcPts val="0"/>
              </a:spcBef>
              <a:spcAft>
                <a:spcPts val="0"/>
              </a:spcAft>
              <a:buNone/>
              <a:defRPr sz="1800"/>
            </a:lvl3pPr>
            <a:lvl4pPr lvl="3" algn="ctr" rtl="0">
              <a:lnSpc>
                <a:spcPct val="100000"/>
              </a:lnSpc>
              <a:spcBef>
                <a:spcPts val="0"/>
              </a:spcBef>
              <a:spcAft>
                <a:spcPts val="0"/>
              </a:spcAft>
              <a:buNone/>
              <a:defRPr sz="1800"/>
            </a:lvl4pPr>
            <a:lvl5pPr lvl="4" algn="ctr" rtl="0">
              <a:lnSpc>
                <a:spcPct val="100000"/>
              </a:lnSpc>
              <a:spcBef>
                <a:spcPts val="0"/>
              </a:spcBef>
              <a:spcAft>
                <a:spcPts val="0"/>
              </a:spcAft>
              <a:buNone/>
              <a:defRPr sz="1800"/>
            </a:lvl5pPr>
            <a:lvl6pPr lvl="5" algn="ctr" rtl="0">
              <a:lnSpc>
                <a:spcPct val="100000"/>
              </a:lnSpc>
              <a:spcBef>
                <a:spcPts val="0"/>
              </a:spcBef>
              <a:spcAft>
                <a:spcPts val="0"/>
              </a:spcAft>
              <a:buNone/>
              <a:defRPr sz="1800"/>
            </a:lvl6pPr>
            <a:lvl7pPr lvl="6" algn="ctr" rtl="0">
              <a:lnSpc>
                <a:spcPct val="100000"/>
              </a:lnSpc>
              <a:spcBef>
                <a:spcPts val="0"/>
              </a:spcBef>
              <a:spcAft>
                <a:spcPts val="0"/>
              </a:spcAft>
              <a:buNone/>
              <a:defRPr sz="1800"/>
            </a:lvl7pPr>
            <a:lvl8pPr lvl="7" algn="ctr" rtl="0">
              <a:lnSpc>
                <a:spcPct val="100000"/>
              </a:lnSpc>
              <a:spcBef>
                <a:spcPts val="0"/>
              </a:spcBef>
              <a:spcAft>
                <a:spcPts val="0"/>
              </a:spcAft>
              <a:buNone/>
              <a:defRPr sz="1800"/>
            </a:lvl8pPr>
            <a:lvl9pPr lvl="8" algn="ctr" rtl="0">
              <a:lnSpc>
                <a:spcPct val="100000"/>
              </a:lnSpc>
              <a:spcBef>
                <a:spcPts val="0"/>
              </a:spcBef>
              <a:spcAft>
                <a:spcPts val="0"/>
              </a:spcAft>
              <a:buNone/>
              <a:defRPr sz="1800"/>
            </a:lvl9pPr>
          </a:lstStyle>
          <a:p>
            <a:endParaRPr/>
          </a:p>
        </p:txBody>
      </p:sp>
      <p:sp>
        <p:nvSpPr>
          <p:cNvPr id="217" name="Google Shape;217;p21"/>
          <p:cNvSpPr txBox="1">
            <a:spLocks noGrp="1"/>
          </p:cNvSpPr>
          <p:nvPr>
            <p:ph type="subTitle" idx="5"/>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218" name="Google Shape;218;p21"/>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219" name="Google Shape;219;p21"/>
          <p:cNvSpPr txBox="1">
            <a:spLocks noGrp="1"/>
          </p:cNvSpPr>
          <p:nvPr>
            <p:ph type="subTitle" idx="6"/>
          </p:nvPr>
        </p:nvSpPr>
        <p:spPr>
          <a:xfrm>
            <a:off x="885125" y="1653550"/>
            <a:ext cx="104220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Interior white 22">
  <p:cSld name="CUSTOM_4_25">
    <p:spTree>
      <p:nvGrpSpPr>
        <p:cNvPr id="1" name="Shape 1543"/>
        <p:cNvGrpSpPr/>
        <p:nvPr/>
      </p:nvGrpSpPr>
      <p:grpSpPr>
        <a:xfrm>
          <a:off x="0" y="0"/>
          <a:ext cx="0" cy="0"/>
          <a:chOff x="0" y="0"/>
          <a:chExt cx="0" cy="0"/>
        </a:xfrm>
      </p:grpSpPr>
      <p:sp>
        <p:nvSpPr>
          <p:cNvPr id="1544" name="Google Shape;1544;p204"/>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545" name="Google Shape;1545;p204"/>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546" name="Google Shape;1546;p204"/>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547" name="Google Shape;1547;p204"/>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548" name="Google Shape;1548;p204"/>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549" name="Google Shape;1549;p204"/>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Interior white 23">
  <p:cSld name="CUSTOM_4_26">
    <p:spTree>
      <p:nvGrpSpPr>
        <p:cNvPr id="1" name="Shape 1550"/>
        <p:cNvGrpSpPr/>
        <p:nvPr/>
      </p:nvGrpSpPr>
      <p:grpSpPr>
        <a:xfrm>
          <a:off x="0" y="0"/>
          <a:ext cx="0" cy="0"/>
          <a:chOff x="0" y="0"/>
          <a:chExt cx="0" cy="0"/>
        </a:xfrm>
      </p:grpSpPr>
      <p:sp>
        <p:nvSpPr>
          <p:cNvPr id="1551" name="Google Shape;1551;p205"/>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552" name="Google Shape;1552;p205"/>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553" name="Google Shape;1553;p205"/>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554" name="Google Shape;1554;p205"/>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555" name="Google Shape;1555;p205"/>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556" name="Google Shape;1556;p205"/>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Interior white 24">
  <p:cSld name="CUSTOM_4_27">
    <p:spTree>
      <p:nvGrpSpPr>
        <p:cNvPr id="1" name="Shape 1557"/>
        <p:cNvGrpSpPr/>
        <p:nvPr/>
      </p:nvGrpSpPr>
      <p:grpSpPr>
        <a:xfrm>
          <a:off x="0" y="0"/>
          <a:ext cx="0" cy="0"/>
          <a:chOff x="0" y="0"/>
          <a:chExt cx="0" cy="0"/>
        </a:xfrm>
      </p:grpSpPr>
      <p:sp>
        <p:nvSpPr>
          <p:cNvPr id="1558" name="Google Shape;1558;p206"/>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559" name="Google Shape;1559;p206"/>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560" name="Google Shape;1560;p206"/>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561" name="Google Shape;1561;p206"/>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562" name="Google Shape;1562;p206"/>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563" name="Google Shape;1563;p206"/>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Interior white 25">
  <p:cSld name="CUSTOM_4_28">
    <p:spTree>
      <p:nvGrpSpPr>
        <p:cNvPr id="1" name="Shape 1564"/>
        <p:cNvGrpSpPr/>
        <p:nvPr/>
      </p:nvGrpSpPr>
      <p:grpSpPr>
        <a:xfrm>
          <a:off x="0" y="0"/>
          <a:ext cx="0" cy="0"/>
          <a:chOff x="0" y="0"/>
          <a:chExt cx="0" cy="0"/>
        </a:xfrm>
      </p:grpSpPr>
      <p:sp>
        <p:nvSpPr>
          <p:cNvPr id="1565" name="Google Shape;1565;p207"/>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566" name="Google Shape;1566;p207"/>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567" name="Google Shape;1567;p207"/>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568" name="Google Shape;1568;p207"/>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569" name="Google Shape;1569;p207"/>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570" name="Google Shape;1570;p207"/>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Interior white 1 1">
  <p:cSld name="CUSTOM_4_1_1">
    <p:spTree>
      <p:nvGrpSpPr>
        <p:cNvPr id="1" name="Shape 1571"/>
        <p:cNvGrpSpPr/>
        <p:nvPr/>
      </p:nvGrpSpPr>
      <p:grpSpPr>
        <a:xfrm>
          <a:off x="0" y="0"/>
          <a:ext cx="0" cy="0"/>
          <a:chOff x="0" y="0"/>
          <a:chExt cx="0" cy="0"/>
        </a:xfrm>
      </p:grpSpPr>
      <p:sp>
        <p:nvSpPr>
          <p:cNvPr id="1572" name="Google Shape;1572;p208"/>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573" name="Google Shape;1573;p208"/>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574" name="Google Shape;1574;p208"/>
          <p:cNvSpPr txBox="1">
            <a:spLocks noGrp="1"/>
          </p:cNvSpPr>
          <p:nvPr>
            <p:ph type="subTitle" idx="1"/>
          </p:nvPr>
        </p:nvSpPr>
        <p:spPr>
          <a:xfrm>
            <a:off x="346175"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575" name="Google Shape;1575;p208"/>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1576" name="Google Shape;1576;p208"/>
          <p:cNvPicPr preferRelativeResize="0"/>
          <p:nvPr/>
        </p:nvPicPr>
        <p:blipFill rotWithShape="1">
          <a:blip r:embed="rId2">
            <a:alphaModFix/>
          </a:blip>
          <a:srcRect t="327" b="317"/>
          <a:stretch/>
        </p:blipFill>
        <p:spPr>
          <a:xfrm>
            <a:off x="10711279" y="6313251"/>
            <a:ext cx="975606" cy="228064"/>
          </a:xfrm>
          <a:prstGeom prst="rect">
            <a:avLst/>
          </a:prstGeom>
          <a:noFill/>
          <a:ln>
            <a:noFill/>
          </a:ln>
        </p:spPr>
      </p:pic>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Interior white 26">
  <p:cSld name="CUSTOM_4_29">
    <p:spTree>
      <p:nvGrpSpPr>
        <p:cNvPr id="1" name="Shape 1577"/>
        <p:cNvGrpSpPr/>
        <p:nvPr/>
      </p:nvGrpSpPr>
      <p:grpSpPr>
        <a:xfrm>
          <a:off x="0" y="0"/>
          <a:ext cx="0" cy="0"/>
          <a:chOff x="0" y="0"/>
          <a:chExt cx="0" cy="0"/>
        </a:xfrm>
      </p:grpSpPr>
      <p:sp>
        <p:nvSpPr>
          <p:cNvPr id="1578" name="Google Shape;1578;p209"/>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579" name="Google Shape;1579;p209"/>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580" name="Google Shape;1580;p209"/>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581" name="Google Shape;1581;p209"/>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582" name="Google Shape;1582;p209"/>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583" name="Google Shape;1583;p209"/>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Interior white 1 2">
  <p:cSld name="CUSTOM_4_1_2">
    <p:spTree>
      <p:nvGrpSpPr>
        <p:cNvPr id="1" name="Shape 1584"/>
        <p:cNvGrpSpPr/>
        <p:nvPr/>
      </p:nvGrpSpPr>
      <p:grpSpPr>
        <a:xfrm>
          <a:off x="0" y="0"/>
          <a:ext cx="0" cy="0"/>
          <a:chOff x="0" y="0"/>
          <a:chExt cx="0" cy="0"/>
        </a:xfrm>
      </p:grpSpPr>
      <p:sp>
        <p:nvSpPr>
          <p:cNvPr id="1585" name="Google Shape;1585;p210"/>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586" name="Google Shape;1586;p210"/>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587" name="Google Shape;1587;p210"/>
          <p:cNvSpPr txBox="1">
            <a:spLocks noGrp="1"/>
          </p:cNvSpPr>
          <p:nvPr>
            <p:ph type="subTitle" idx="1"/>
          </p:nvPr>
        </p:nvSpPr>
        <p:spPr>
          <a:xfrm>
            <a:off x="346175"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588" name="Google Shape;1588;p210"/>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1589" name="Google Shape;1589;p210"/>
          <p:cNvPicPr preferRelativeResize="0"/>
          <p:nvPr/>
        </p:nvPicPr>
        <p:blipFill rotWithShape="1">
          <a:blip r:embed="rId2">
            <a:alphaModFix/>
          </a:blip>
          <a:srcRect t="327" b="317"/>
          <a:stretch/>
        </p:blipFill>
        <p:spPr>
          <a:xfrm>
            <a:off x="10711279" y="6313251"/>
            <a:ext cx="975606" cy="228064"/>
          </a:xfrm>
          <a:prstGeom prst="rect">
            <a:avLst/>
          </a:prstGeom>
          <a:noFill/>
          <a:ln>
            <a:noFill/>
          </a:ln>
        </p:spPr>
      </p:pic>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Interior white 27">
  <p:cSld name="CUSTOM_4_30">
    <p:spTree>
      <p:nvGrpSpPr>
        <p:cNvPr id="1" name="Shape 1590"/>
        <p:cNvGrpSpPr/>
        <p:nvPr/>
      </p:nvGrpSpPr>
      <p:grpSpPr>
        <a:xfrm>
          <a:off x="0" y="0"/>
          <a:ext cx="0" cy="0"/>
          <a:chOff x="0" y="0"/>
          <a:chExt cx="0" cy="0"/>
        </a:xfrm>
      </p:grpSpPr>
      <p:sp>
        <p:nvSpPr>
          <p:cNvPr id="1591" name="Google Shape;1591;p211"/>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592" name="Google Shape;1592;p211"/>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593" name="Google Shape;1593;p211"/>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594" name="Google Shape;1594;p211"/>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595" name="Google Shape;1595;p211"/>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596" name="Google Shape;1596;p211"/>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Interior white 28">
  <p:cSld name="CUSTOM_4_31">
    <p:spTree>
      <p:nvGrpSpPr>
        <p:cNvPr id="1" name="Shape 1597"/>
        <p:cNvGrpSpPr/>
        <p:nvPr/>
      </p:nvGrpSpPr>
      <p:grpSpPr>
        <a:xfrm>
          <a:off x="0" y="0"/>
          <a:ext cx="0" cy="0"/>
          <a:chOff x="0" y="0"/>
          <a:chExt cx="0" cy="0"/>
        </a:xfrm>
      </p:grpSpPr>
      <p:sp>
        <p:nvSpPr>
          <p:cNvPr id="1598" name="Google Shape;1598;p212"/>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599" name="Google Shape;1599;p212"/>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600" name="Google Shape;1600;p212"/>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601" name="Google Shape;1601;p212"/>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602" name="Google Shape;1602;p212"/>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603" name="Google Shape;1603;p212"/>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Interior white 1 3">
  <p:cSld name="CUSTOM_4_1_3">
    <p:spTree>
      <p:nvGrpSpPr>
        <p:cNvPr id="1" name="Shape 1604"/>
        <p:cNvGrpSpPr/>
        <p:nvPr/>
      </p:nvGrpSpPr>
      <p:grpSpPr>
        <a:xfrm>
          <a:off x="0" y="0"/>
          <a:ext cx="0" cy="0"/>
          <a:chOff x="0" y="0"/>
          <a:chExt cx="0" cy="0"/>
        </a:xfrm>
      </p:grpSpPr>
      <p:sp>
        <p:nvSpPr>
          <p:cNvPr id="1605" name="Google Shape;1605;p213"/>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606" name="Google Shape;1606;p213"/>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607" name="Google Shape;1607;p213"/>
          <p:cNvSpPr txBox="1">
            <a:spLocks noGrp="1"/>
          </p:cNvSpPr>
          <p:nvPr>
            <p:ph type="subTitle" idx="1"/>
          </p:nvPr>
        </p:nvSpPr>
        <p:spPr>
          <a:xfrm>
            <a:off x="346175"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608" name="Google Shape;1608;p213"/>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1609" name="Google Shape;1609;p213"/>
          <p:cNvPicPr preferRelativeResize="0"/>
          <p:nvPr/>
        </p:nvPicPr>
        <p:blipFill rotWithShape="1">
          <a:blip r:embed="rId2">
            <a:alphaModFix/>
          </a:blip>
          <a:srcRect t="327" b="317"/>
          <a:stretch/>
        </p:blipFill>
        <p:spPr>
          <a:xfrm>
            <a:off x="10711279" y="6313251"/>
            <a:ext cx="975606" cy="22806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Interior blank">
  <p:cSld name="CUSTOM_4_18">
    <p:spTree>
      <p:nvGrpSpPr>
        <p:cNvPr id="1" name="Shape 220"/>
        <p:cNvGrpSpPr/>
        <p:nvPr/>
      </p:nvGrpSpPr>
      <p:grpSpPr>
        <a:xfrm>
          <a:off x="0" y="0"/>
          <a:ext cx="0" cy="0"/>
          <a:chOff x="0" y="0"/>
          <a:chExt cx="0" cy="0"/>
        </a:xfrm>
      </p:grpSpPr>
      <p:sp>
        <p:nvSpPr>
          <p:cNvPr id="221" name="Google Shape;221;p22"/>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cxnSp>
        <p:nvCxnSpPr>
          <p:cNvPr id="222" name="Google Shape;222;p22"/>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223" name="Google Shape;223;p22"/>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224" name="Google Shape;224;p22"/>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25" name="Google Shape;225;p22"/>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226" name="Google Shape;226;p22"/>
          <p:cNvSpPr txBox="1">
            <a:spLocks noGrp="1"/>
          </p:cNvSpPr>
          <p:nvPr>
            <p:ph type="subTitle" idx="2"/>
          </p:nvPr>
        </p:nvSpPr>
        <p:spPr>
          <a:xfrm>
            <a:off x="885050" y="6169550"/>
            <a:ext cx="80025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Interior white 29">
  <p:cSld name="CUSTOM_4_32">
    <p:spTree>
      <p:nvGrpSpPr>
        <p:cNvPr id="1" name="Shape 1610"/>
        <p:cNvGrpSpPr/>
        <p:nvPr/>
      </p:nvGrpSpPr>
      <p:grpSpPr>
        <a:xfrm>
          <a:off x="0" y="0"/>
          <a:ext cx="0" cy="0"/>
          <a:chOff x="0" y="0"/>
          <a:chExt cx="0" cy="0"/>
        </a:xfrm>
      </p:grpSpPr>
      <p:sp>
        <p:nvSpPr>
          <p:cNvPr id="1611" name="Google Shape;1611;p214"/>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612" name="Google Shape;1612;p214"/>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613" name="Google Shape;1613;p214"/>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614" name="Google Shape;1614;p214"/>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615" name="Google Shape;1615;p214"/>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616" name="Google Shape;1616;p214"/>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Interior white 30">
  <p:cSld name="CUSTOM_4_33">
    <p:spTree>
      <p:nvGrpSpPr>
        <p:cNvPr id="1" name="Shape 1617"/>
        <p:cNvGrpSpPr/>
        <p:nvPr/>
      </p:nvGrpSpPr>
      <p:grpSpPr>
        <a:xfrm>
          <a:off x="0" y="0"/>
          <a:ext cx="0" cy="0"/>
          <a:chOff x="0" y="0"/>
          <a:chExt cx="0" cy="0"/>
        </a:xfrm>
      </p:grpSpPr>
      <p:sp>
        <p:nvSpPr>
          <p:cNvPr id="1618" name="Google Shape;1618;p215"/>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619" name="Google Shape;1619;p215"/>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620" name="Google Shape;1620;p215"/>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621" name="Google Shape;1621;p215"/>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622" name="Google Shape;1622;p215"/>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623" name="Google Shape;1623;p215"/>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Interior white 1 4">
  <p:cSld name="CUSTOM_4_1_4">
    <p:spTree>
      <p:nvGrpSpPr>
        <p:cNvPr id="1" name="Shape 1624"/>
        <p:cNvGrpSpPr/>
        <p:nvPr/>
      </p:nvGrpSpPr>
      <p:grpSpPr>
        <a:xfrm>
          <a:off x="0" y="0"/>
          <a:ext cx="0" cy="0"/>
          <a:chOff x="0" y="0"/>
          <a:chExt cx="0" cy="0"/>
        </a:xfrm>
      </p:grpSpPr>
      <p:sp>
        <p:nvSpPr>
          <p:cNvPr id="1625" name="Google Shape;1625;p216"/>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626" name="Google Shape;1626;p216"/>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627" name="Google Shape;1627;p216"/>
          <p:cNvSpPr txBox="1">
            <a:spLocks noGrp="1"/>
          </p:cNvSpPr>
          <p:nvPr>
            <p:ph type="subTitle" idx="1"/>
          </p:nvPr>
        </p:nvSpPr>
        <p:spPr>
          <a:xfrm>
            <a:off x="346175"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628" name="Google Shape;1628;p216"/>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1629" name="Google Shape;1629;p216"/>
          <p:cNvPicPr preferRelativeResize="0"/>
          <p:nvPr/>
        </p:nvPicPr>
        <p:blipFill rotWithShape="1">
          <a:blip r:embed="rId2">
            <a:alphaModFix/>
          </a:blip>
          <a:srcRect t="327" b="317"/>
          <a:stretch/>
        </p:blipFill>
        <p:spPr>
          <a:xfrm>
            <a:off x="10711279" y="6313251"/>
            <a:ext cx="975606" cy="228064"/>
          </a:xfrm>
          <a:prstGeom prst="rect">
            <a:avLst/>
          </a:prstGeom>
          <a:noFill/>
          <a:ln>
            <a:noFill/>
          </a:ln>
        </p:spPr>
      </p:pic>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Interior white 31">
  <p:cSld name="CUSTOM_4_34">
    <p:spTree>
      <p:nvGrpSpPr>
        <p:cNvPr id="1" name="Shape 1630"/>
        <p:cNvGrpSpPr/>
        <p:nvPr/>
      </p:nvGrpSpPr>
      <p:grpSpPr>
        <a:xfrm>
          <a:off x="0" y="0"/>
          <a:ext cx="0" cy="0"/>
          <a:chOff x="0" y="0"/>
          <a:chExt cx="0" cy="0"/>
        </a:xfrm>
      </p:grpSpPr>
      <p:sp>
        <p:nvSpPr>
          <p:cNvPr id="1631" name="Google Shape;1631;p217"/>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632" name="Google Shape;1632;p217"/>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633" name="Google Shape;1633;p217"/>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634" name="Google Shape;1634;p217"/>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635" name="Google Shape;1635;p217"/>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636" name="Google Shape;1636;p217"/>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Interior white 1 5">
  <p:cSld name="CUSTOM_4_1_5">
    <p:spTree>
      <p:nvGrpSpPr>
        <p:cNvPr id="1" name="Shape 1637"/>
        <p:cNvGrpSpPr/>
        <p:nvPr/>
      </p:nvGrpSpPr>
      <p:grpSpPr>
        <a:xfrm>
          <a:off x="0" y="0"/>
          <a:ext cx="0" cy="0"/>
          <a:chOff x="0" y="0"/>
          <a:chExt cx="0" cy="0"/>
        </a:xfrm>
      </p:grpSpPr>
      <p:sp>
        <p:nvSpPr>
          <p:cNvPr id="1638" name="Google Shape;1638;p218"/>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639" name="Google Shape;1639;p218"/>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640" name="Google Shape;1640;p218"/>
          <p:cNvSpPr txBox="1">
            <a:spLocks noGrp="1"/>
          </p:cNvSpPr>
          <p:nvPr>
            <p:ph type="subTitle" idx="1"/>
          </p:nvPr>
        </p:nvSpPr>
        <p:spPr>
          <a:xfrm>
            <a:off x="346175"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641" name="Google Shape;1641;p218"/>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1642" name="Google Shape;1642;p218"/>
          <p:cNvPicPr preferRelativeResize="0"/>
          <p:nvPr/>
        </p:nvPicPr>
        <p:blipFill rotWithShape="1">
          <a:blip r:embed="rId2">
            <a:alphaModFix/>
          </a:blip>
          <a:srcRect t="327" b="317"/>
          <a:stretch/>
        </p:blipFill>
        <p:spPr>
          <a:xfrm>
            <a:off x="10711279" y="6313251"/>
            <a:ext cx="975606" cy="228064"/>
          </a:xfrm>
          <a:prstGeom prst="rect">
            <a:avLst/>
          </a:prstGeom>
          <a:noFill/>
          <a:ln>
            <a:noFill/>
          </a:ln>
        </p:spPr>
      </p:pic>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Interior white 32">
  <p:cSld name="CUSTOM_4_35">
    <p:spTree>
      <p:nvGrpSpPr>
        <p:cNvPr id="1" name="Shape 1643"/>
        <p:cNvGrpSpPr/>
        <p:nvPr/>
      </p:nvGrpSpPr>
      <p:grpSpPr>
        <a:xfrm>
          <a:off x="0" y="0"/>
          <a:ext cx="0" cy="0"/>
          <a:chOff x="0" y="0"/>
          <a:chExt cx="0" cy="0"/>
        </a:xfrm>
      </p:grpSpPr>
      <p:sp>
        <p:nvSpPr>
          <p:cNvPr id="1644" name="Google Shape;1644;p219"/>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645" name="Google Shape;1645;p219"/>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646" name="Google Shape;1646;p219"/>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647" name="Google Shape;1647;p219"/>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648" name="Google Shape;1648;p219"/>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649" name="Google Shape;1649;p219"/>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matchingName="Interior white 1 6">
  <p:cSld name="CUSTOM_4_1_6">
    <p:spTree>
      <p:nvGrpSpPr>
        <p:cNvPr id="1" name="Shape 1650"/>
        <p:cNvGrpSpPr/>
        <p:nvPr/>
      </p:nvGrpSpPr>
      <p:grpSpPr>
        <a:xfrm>
          <a:off x="0" y="0"/>
          <a:ext cx="0" cy="0"/>
          <a:chOff x="0" y="0"/>
          <a:chExt cx="0" cy="0"/>
        </a:xfrm>
      </p:grpSpPr>
      <p:sp>
        <p:nvSpPr>
          <p:cNvPr id="1651" name="Google Shape;1651;p220"/>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652" name="Google Shape;1652;p220"/>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653" name="Google Shape;1653;p220"/>
          <p:cNvSpPr txBox="1">
            <a:spLocks noGrp="1"/>
          </p:cNvSpPr>
          <p:nvPr>
            <p:ph type="subTitle" idx="1"/>
          </p:nvPr>
        </p:nvSpPr>
        <p:spPr>
          <a:xfrm>
            <a:off x="346175"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654" name="Google Shape;1654;p220"/>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1655" name="Google Shape;1655;p220"/>
          <p:cNvPicPr preferRelativeResize="0"/>
          <p:nvPr/>
        </p:nvPicPr>
        <p:blipFill rotWithShape="1">
          <a:blip r:embed="rId2">
            <a:alphaModFix/>
          </a:blip>
          <a:srcRect t="327" b="317"/>
          <a:stretch/>
        </p:blipFill>
        <p:spPr>
          <a:xfrm>
            <a:off x="10711279" y="6313251"/>
            <a:ext cx="975606" cy="228064"/>
          </a:xfrm>
          <a:prstGeom prst="rect">
            <a:avLst/>
          </a:prstGeom>
          <a:noFill/>
          <a:ln>
            <a:noFill/>
          </a:ln>
        </p:spPr>
      </p:pic>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matchingName="Interior white 33">
  <p:cSld name="CUSTOM_4_36">
    <p:spTree>
      <p:nvGrpSpPr>
        <p:cNvPr id="1" name="Shape 1656"/>
        <p:cNvGrpSpPr/>
        <p:nvPr/>
      </p:nvGrpSpPr>
      <p:grpSpPr>
        <a:xfrm>
          <a:off x="0" y="0"/>
          <a:ext cx="0" cy="0"/>
          <a:chOff x="0" y="0"/>
          <a:chExt cx="0" cy="0"/>
        </a:xfrm>
      </p:grpSpPr>
      <p:sp>
        <p:nvSpPr>
          <p:cNvPr id="1657" name="Google Shape;1657;p221"/>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658" name="Google Shape;1658;p221"/>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659" name="Google Shape;1659;p221"/>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660" name="Google Shape;1660;p221"/>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661" name="Google Shape;1661;p221"/>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662" name="Google Shape;1662;p221"/>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Interior white 1 7">
  <p:cSld name="CUSTOM_4_1_7">
    <p:spTree>
      <p:nvGrpSpPr>
        <p:cNvPr id="1" name="Shape 1663"/>
        <p:cNvGrpSpPr/>
        <p:nvPr/>
      </p:nvGrpSpPr>
      <p:grpSpPr>
        <a:xfrm>
          <a:off x="0" y="0"/>
          <a:ext cx="0" cy="0"/>
          <a:chOff x="0" y="0"/>
          <a:chExt cx="0" cy="0"/>
        </a:xfrm>
      </p:grpSpPr>
      <p:sp>
        <p:nvSpPr>
          <p:cNvPr id="1664" name="Google Shape;1664;p222"/>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665" name="Google Shape;1665;p222"/>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666" name="Google Shape;1666;p222"/>
          <p:cNvSpPr txBox="1">
            <a:spLocks noGrp="1"/>
          </p:cNvSpPr>
          <p:nvPr>
            <p:ph type="subTitle" idx="1"/>
          </p:nvPr>
        </p:nvSpPr>
        <p:spPr>
          <a:xfrm>
            <a:off x="346175"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667" name="Google Shape;1667;p222"/>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1668" name="Google Shape;1668;p222"/>
          <p:cNvPicPr preferRelativeResize="0"/>
          <p:nvPr/>
        </p:nvPicPr>
        <p:blipFill rotWithShape="1">
          <a:blip r:embed="rId2">
            <a:alphaModFix/>
          </a:blip>
          <a:srcRect t="327" b="317"/>
          <a:stretch/>
        </p:blipFill>
        <p:spPr>
          <a:xfrm>
            <a:off x="10711279" y="6313251"/>
            <a:ext cx="975606" cy="228064"/>
          </a:xfrm>
          <a:prstGeom prst="rect">
            <a:avLst/>
          </a:prstGeom>
          <a:noFill/>
          <a:ln>
            <a:noFill/>
          </a:ln>
        </p:spPr>
      </p:pic>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Interior white 34">
  <p:cSld name="CUSTOM_4_37">
    <p:spTree>
      <p:nvGrpSpPr>
        <p:cNvPr id="1" name="Shape 1669"/>
        <p:cNvGrpSpPr/>
        <p:nvPr/>
      </p:nvGrpSpPr>
      <p:grpSpPr>
        <a:xfrm>
          <a:off x="0" y="0"/>
          <a:ext cx="0" cy="0"/>
          <a:chOff x="0" y="0"/>
          <a:chExt cx="0" cy="0"/>
        </a:xfrm>
      </p:grpSpPr>
      <p:sp>
        <p:nvSpPr>
          <p:cNvPr id="1670" name="Google Shape;1670;p223"/>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671" name="Google Shape;1671;p223"/>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672" name="Google Shape;1672;p223"/>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673" name="Google Shape;1673;p223"/>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674" name="Google Shape;1674;p223"/>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675" name="Google Shape;1675;p223"/>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Interior title, subhead, and body">
  <p:cSld name="CUSTOM_4_17">
    <p:spTree>
      <p:nvGrpSpPr>
        <p:cNvPr id="1" name="Shape 227"/>
        <p:cNvGrpSpPr/>
        <p:nvPr/>
      </p:nvGrpSpPr>
      <p:grpSpPr>
        <a:xfrm>
          <a:off x="0" y="0"/>
          <a:ext cx="0" cy="0"/>
          <a:chOff x="0" y="0"/>
          <a:chExt cx="0" cy="0"/>
        </a:xfrm>
      </p:grpSpPr>
      <p:sp>
        <p:nvSpPr>
          <p:cNvPr id="228" name="Google Shape;228;p23"/>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229" name="Google Shape;229;p23"/>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cxnSp>
        <p:nvCxnSpPr>
          <p:cNvPr id="230" name="Google Shape;230;p23"/>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231" name="Google Shape;231;p23"/>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232" name="Google Shape;232;p23"/>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33" name="Google Shape;233;p23"/>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234" name="Google Shape;234;p23"/>
          <p:cNvSpPr txBox="1">
            <a:spLocks noGrp="1"/>
          </p:cNvSpPr>
          <p:nvPr>
            <p:ph type="subTitle" idx="2"/>
          </p:nvPr>
        </p:nvSpPr>
        <p:spPr>
          <a:xfrm>
            <a:off x="885125" y="1653550"/>
            <a:ext cx="104220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
        <p:nvSpPr>
          <p:cNvPr id="235" name="Google Shape;235;p23"/>
          <p:cNvSpPr txBox="1">
            <a:spLocks noGrp="1"/>
          </p:cNvSpPr>
          <p:nvPr>
            <p:ph type="subTitle" idx="3"/>
          </p:nvPr>
        </p:nvSpPr>
        <p:spPr>
          <a:xfrm>
            <a:off x="885050" y="6169550"/>
            <a:ext cx="80025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236" name="Google Shape;236;p23"/>
          <p:cNvSpPr txBox="1">
            <a:spLocks noGrp="1"/>
          </p:cNvSpPr>
          <p:nvPr>
            <p:ph type="body" idx="4"/>
          </p:nvPr>
        </p:nvSpPr>
        <p:spPr>
          <a:xfrm>
            <a:off x="2438400" y="2286000"/>
            <a:ext cx="7315200" cy="3657600"/>
          </a:xfrm>
          <a:prstGeom prst="rect">
            <a:avLst/>
          </a:prstGeom>
        </p:spPr>
        <p:txBody>
          <a:bodyPr spcFirstLastPara="1" wrap="square" lIns="0" tIns="0" rIns="0" bIns="0" anchor="t" anchorCtr="0">
            <a:noAutofit/>
          </a:bodyPr>
          <a:lstStyle>
            <a:lvl1pPr marL="457200" lvl="0" indent="-342900">
              <a:lnSpc>
                <a:spcPct val="135000"/>
              </a:lnSpc>
              <a:spcBef>
                <a:spcPts val="1000"/>
              </a:spcBef>
              <a:spcAft>
                <a:spcPts val="0"/>
              </a:spcAft>
              <a:buSzPts val="1800"/>
              <a:buChar char="▸"/>
              <a:defRPr/>
            </a:lvl1pPr>
            <a:lvl2pPr marL="914400" lvl="1" indent="-342900">
              <a:lnSpc>
                <a:spcPct val="135000"/>
              </a:lnSpc>
              <a:spcBef>
                <a:spcPts val="1000"/>
              </a:spcBef>
              <a:spcAft>
                <a:spcPts val="0"/>
              </a:spcAft>
              <a:buSzPts val="1800"/>
              <a:buChar char="･"/>
              <a:defRPr/>
            </a:lvl2pPr>
            <a:lvl3pPr marL="1371600" lvl="2" indent="-342900">
              <a:lnSpc>
                <a:spcPct val="135000"/>
              </a:lnSpc>
              <a:spcBef>
                <a:spcPts val="1000"/>
              </a:spcBef>
              <a:spcAft>
                <a:spcPts val="0"/>
              </a:spcAft>
              <a:buSzPts val="1800"/>
              <a:buChar char="･"/>
              <a:defRPr/>
            </a:lvl3pPr>
            <a:lvl4pPr marL="1828800" lvl="3" indent="-342900">
              <a:lnSpc>
                <a:spcPct val="135000"/>
              </a:lnSpc>
              <a:spcBef>
                <a:spcPts val="1000"/>
              </a:spcBef>
              <a:spcAft>
                <a:spcPts val="0"/>
              </a:spcAft>
              <a:buSzPts val="1800"/>
              <a:buChar char="･"/>
              <a:defRPr/>
            </a:lvl4pPr>
            <a:lvl5pPr marL="2286000" lvl="4" indent="-342900">
              <a:lnSpc>
                <a:spcPct val="135000"/>
              </a:lnSpc>
              <a:spcBef>
                <a:spcPts val="1000"/>
              </a:spcBef>
              <a:spcAft>
                <a:spcPts val="0"/>
              </a:spcAft>
              <a:buSzPts val="1800"/>
              <a:buChar char="･"/>
              <a:defRPr/>
            </a:lvl5pPr>
            <a:lvl6pPr marL="2743200" lvl="5" indent="-342900">
              <a:lnSpc>
                <a:spcPct val="135000"/>
              </a:lnSpc>
              <a:spcBef>
                <a:spcPts val="1000"/>
              </a:spcBef>
              <a:spcAft>
                <a:spcPts val="0"/>
              </a:spcAft>
              <a:buSzPts val="1800"/>
              <a:buChar char="･"/>
              <a:defRPr/>
            </a:lvl6pPr>
            <a:lvl7pPr marL="3200400" lvl="6" indent="-342900">
              <a:lnSpc>
                <a:spcPct val="135000"/>
              </a:lnSpc>
              <a:spcBef>
                <a:spcPts val="1000"/>
              </a:spcBef>
              <a:spcAft>
                <a:spcPts val="0"/>
              </a:spcAft>
              <a:buSzPts val="1800"/>
              <a:buChar char="･"/>
              <a:defRPr/>
            </a:lvl7pPr>
            <a:lvl8pPr marL="3657600" lvl="7" indent="-342900">
              <a:lnSpc>
                <a:spcPct val="135000"/>
              </a:lnSpc>
              <a:spcBef>
                <a:spcPts val="1000"/>
              </a:spcBef>
              <a:spcAft>
                <a:spcPts val="0"/>
              </a:spcAft>
              <a:buSzPts val="1800"/>
              <a:buChar char="･"/>
              <a:defRPr/>
            </a:lvl8pPr>
            <a:lvl9pPr marL="4114800" lvl="8" indent="-342900">
              <a:lnSpc>
                <a:spcPct val="135000"/>
              </a:lnSpc>
              <a:spcBef>
                <a:spcPts val="1000"/>
              </a:spcBef>
              <a:spcAft>
                <a:spcPts val="1000"/>
              </a:spcAft>
              <a:buSzPts val="1800"/>
              <a:buChar char="･"/>
              <a:defRPr/>
            </a:lvl9pPr>
          </a:lstStyle>
          <a:p>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matchingName="Interior white 1 8">
  <p:cSld name="CUSTOM_4_1_8">
    <p:spTree>
      <p:nvGrpSpPr>
        <p:cNvPr id="1" name="Shape 1676"/>
        <p:cNvGrpSpPr/>
        <p:nvPr/>
      </p:nvGrpSpPr>
      <p:grpSpPr>
        <a:xfrm>
          <a:off x="0" y="0"/>
          <a:ext cx="0" cy="0"/>
          <a:chOff x="0" y="0"/>
          <a:chExt cx="0" cy="0"/>
        </a:xfrm>
      </p:grpSpPr>
      <p:sp>
        <p:nvSpPr>
          <p:cNvPr id="1677" name="Google Shape;1677;p224"/>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678" name="Google Shape;1678;p224"/>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679" name="Google Shape;1679;p224"/>
          <p:cNvSpPr txBox="1">
            <a:spLocks noGrp="1"/>
          </p:cNvSpPr>
          <p:nvPr>
            <p:ph type="subTitle" idx="1"/>
          </p:nvPr>
        </p:nvSpPr>
        <p:spPr>
          <a:xfrm>
            <a:off x="346175"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680" name="Google Shape;1680;p224"/>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1681" name="Google Shape;1681;p224"/>
          <p:cNvPicPr preferRelativeResize="0"/>
          <p:nvPr/>
        </p:nvPicPr>
        <p:blipFill rotWithShape="1">
          <a:blip r:embed="rId2">
            <a:alphaModFix/>
          </a:blip>
          <a:srcRect t="327" b="317"/>
          <a:stretch/>
        </p:blipFill>
        <p:spPr>
          <a:xfrm>
            <a:off x="10711279" y="6313251"/>
            <a:ext cx="975606" cy="228064"/>
          </a:xfrm>
          <a:prstGeom prst="rect">
            <a:avLst/>
          </a:prstGeom>
          <a:noFill/>
          <a:ln>
            <a:noFill/>
          </a:ln>
        </p:spPr>
      </p:pic>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matchingName="Interior white 35">
  <p:cSld name="CUSTOM_4_38">
    <p:spTree>
      <p:nvGrpSpPr>
        <p:cNvPr id="1" name="Shape 1682"/>
        <p:cNvGrpSpPr/>
        <p:nvPr/>
      </p:nvGrpSpPr>
      <p:grpSpPr>
        <a:xfrm>
          <a:off x="0" y="0"/>
          <a:ext cx="0" cy="0"/>
          <a:chOff x="0" y="0"/>
          <a:chExt cx="0" cy="0"/>
        </a:xfrm>
      </p:grpSpPr>
      <p:sp>
        <p:nvSpPr>
          <p:cNvPr id="1683" name="Google Shape;1683;p225"/>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684" name="Google Shape;1684;p225"/>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685" name="Google Shape;1685;p225"/>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686" name="Google Shape;1686;p225"/>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687" name="Google Shape;1687;p225"/>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688" name="Google Shape;1688;p225"/>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Interior white 1 9">
  <p:cSld name="CUSTOM_4_1_9">
    <p:spTree>
      <p:nvGrpSpPr>
        <p:cNvPr id="1" name="Shape 1689"/>
        <p:cNvGrpSpPr/>
        <p:nvPr/>
      </p:nvGrpSpPr>
      <p:grpSpPr>
        <a:xfrm>
          <a:off x="0" y="0"/>
          <a:ext cx="0" cy="0"/>
          <a:chOff x="0" y="0"/>
          <a:chExt cx="0" cy="0"/>
        </a:xfrm>
      </p:grpSpPr>
      <p:sp>
        <p:nvSpPr>
          <p:cNvPr id="1690" name="Google Shape;1690;p226"/>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691" name="Google Shape;1691;p226"/>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692" name="Google Shape;1692;p226"/>
          <p:cNvSpPr txBox="1">
            <a:spLocks noGrp="1"/>
          </p:cNvSpPr>
          <p:nvPr>
            <p:ph type="subTitle" idx="1"/>
          </p:nvPr>
        </p:nvSpPr>
        <p:spPr>
          <a:xfrm>
            <a:off x="346175"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693" name="Google Shape;1693;p226"/>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1694" name="Google Shape;1694;p226"/>
          <p:cNvPicPr preferRelativeResize="0"/>
          <p:nvPr/>
        </p:nvPicPr>
        <p:blipFill rotWithShape="1">
          <a:blip r:embed="rId2">
            <a:alphaModFix/>
          </a:blip>
          <a:srcRect t="327" b="317"/>
          <a:stretch/>
        </p:blipFill>
        <p:spPr>
          <a:xfrm>
            <a:off x="10711279" y="6313251"/>
            <a:ext cx="975606" cy="228064"/>
          </a:xfrm>
          <a:prstGeom prst="rect">
            <a:avLst/>
          </a:prstGeom>
          <a:noFill/>
          <a:ln>
            <a:noFill/>
          </a:ln>
        </p:spPr>
      </p:pic>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matchingName="Interior white 36">
  <p:cSld name="CUSTOM_4_39">
    <p:spTree>
      <p:nvGrpSpPr>
        <p:cNvPr id="1" name="Shape 1695"/>
        <p:cNvGrpSpPr/>
        <p:nvPr/>
      </p:nvGrpSpPr>
      <p:grpSpPr>
        <a:xfrm>
          <a:off x="0" y="0"/>
          <a:ext cx="0" cy="0"/>
          <a:chOff x="0" y="0"/>
          <a:chExt cx="0" cy="0"/>
        </a:xfrm>
      </p:grpSpPr>
      <p:sp>
        <p:nvSpPr>
          <p:cNvPr id="1696" name="Google Shape;1696;p227"/>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697" name="Google Shape;1697;p227"/>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698" name="Google Shape;1698;p227"/>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699" name="Google Shape;1699;p227"/>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700" name="Google Shape;1700;p227"/>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701" name="Google Shape;1701;p227"/>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matchingName="Interior white 1 10">
  <p:cSld name="CUSTOM_4_1_10">
    <p:spTree>
      <p:nvGrpSpPr>
        <p:cNvPr id="1" name="Shape 1702"/>
        <p:cNvGrpSpPr/>
        <p:nvPr/>
      </p:nvGrpSpPr>
      <p:grpSpPr>
        <a:xfrm>
          <a:off x="0" y="0"/>
          <a:ext cx="0" cy="0"/>
          <a:chOff x="0" y="0"/>
          <a:chExt cx="0" cy="0"/>
        </a:xfrm>
      </p:grpSpPr>
      <p:sp>
        <p:nvSpPr>
          <p:cNvPr id="1703" name="Google Shape;1703;p228"/>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704" name="Google Shape;1704;p228"/>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705" name="Google Shape;1705;p228"/>
          <p:cNvSpPr txBox="1">
            <a:spLocks noGrp="1"/>
          </p:cNvSpPr>
          <p:nvPr>
            <p:ph type="subTitle" idx="1"/>
          </p:nvPr>
        </p:nvSpPr>
        <p:spPr>
          <a:xfrm>
            <a:off x="346175"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706" name="Google Shape;1706;p228"/>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1707" name="Google Shape;1707;p228"/>
          <p:cNvPicPr preferRelativeResize="0"/>
          <p:nvPr/>
        </p:nvPicPr>
        <p:blipFill rotWithShape="1">
          <a:blip r:embed="rId2">
            <a:alphaModFix/>
          </a:blip>
          <a:srcRect t="327" b="317"/>
          <a:stretch/>
        </p:blipFill>
        <p:spPr>
          <a:xfrm>
            <a:off x="10711279" y="6313251"/>
            <a:ext cx="975606" cy="228064"/>
          </a:xfrm>
          <a:prstGeom prst="rect">
            <a:avLst/>
          </a:prstGeom>
          <a:noFill/>
          <a:ln>
            <a:noFill/>
          </a:ln>
        </p:spPr>
      </p:pic>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matchingName="Interior white 37">
  <p:cSld name="CUSTOM_4_40">
    <p:spTree>
      <p:nvGrpSpPr>
        <p:cNvPr id="1" name="Shape 1708"/>
        <p:cNvGrpSpPr/>
        <p:nvPr/>
      </p:nvGrpSpPr>
      <p:grpSpPr>
        <a:xfrm>
          <a:off x="0" y="0"/>
          <a:ext cx="0" cy="0"/>
          <a:chOff x="0" y="0"/>
          <a:chExt cx="0" cy="0"/>
        </a:xfrm>
      </p:grpSpPr>
      <p:sp>
        <p:nvSpPr>
          <p:cNvPr id="1709" name="Google Shape;1709;p229"/>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710" name="Google Shape;1710;p229"/>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711" name="Google Shape;1711;p229"/>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712" name="Google Shape;1712;p229"/>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713" name="Google Shape;1713;p229"/>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714" name="Google Shape;1714;p229"/>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matchingName="Interior white 1 11">
  <p:cSld name="CUSTOM_4_1_11">
    <p:spTree>
      <p:nvGrpSpPr>
        <p:cNvPr id="1" name="Shape 1715"/>
        <p:cNvGrpSpPr/>
        <p:nvPr/>
      </p:nvGrpSpPr>
      <p:grpSpPr>
        <a:xfrm>
          <a:off x="0" y="0"/>
          <a:ext cx="0" cy="0"/>
          <a:chOff x="0" y="0"/>
          <a:chExt cx="0" cy="0"/>
        </a:xfrm>
      </p:grpSpPr>
      <p:sp>
        <p:nvSpPr>
          <p:cNvPr id="1716" name="Google Shape;1716;p230"/>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717" name="Google Shape;1717;p230"/>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718" name="Google Shape;1718;p230"/>
          <p:cNvSpPr txBox="1">
            <a:spLocks noGrp="1"/>
          </p:cNvSpPr>
          <p:nvPr>
            <p:ph type="subTitle" idx="1"/>
          </p:nvPr>
        </p:nvSpPr>
        <p:spPr>
          <a:xfrm>
            <a:off x="346175"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719" name="Google Shape;1719;p230"/>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1720" name="Google Shape;1720;p230"/>
          <p:cNvPicPr preferRelativeResize="0"/>
          <p:nvPr/>
        </p:nvPicPr>
        <p:blipFill rotWithShape="1">
          <a:blip r:embed="rId2">
            <a:alphaModFix/>
          </a:blip>
          <a:srcRect t="327" b="317"/>
          <a:stretch/>
        </p:blipFill>
        <p:spPr>
          <a:xfrm>
            <a:off x="10711279" y="6313251"/>
            <a:ext cx="975606" cy="228064"/>
          </a:xfrm>
          <a:prstGeom prst="rect">
            <a:avLst/>
          </a:prstGeom>
          <a:noFill/>
          <a:ln>
            <a:noFill/>
          </a:ln>
        </p:spPr>
      </p:pic>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matchingName="Interior white 38">
  <p:cSld name="CUSTOM_4_41">
    <p:spTree>
      <p:nvGrpSpPr>
        <p:cNvPr id="1" name="Shape 1721"/>
        <p:cNvGrpSpPr/>
        <p:nvPr/>
      </p:nvGrpSpPr>
      <p:grpSpPr>
        <a:xfrm>
          <a:off x="0" y="0"/>
          <a:ext cx="0" cy="0"/>
          <a:chOff x="0" y="0"/>
          <a:chExt cx="0" cy="0"/>
        </a:xfrm>
      </p:grpSpPr>
      <p:sp>
        <p:nvSpPr>
          <p:cNvPr id="1722" name="Google Shape;1722;p231"/>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723" name="Google Shape;1723;p231"/>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724" name="Google Shape;1724;p231"/>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725" name="Google Shape;1725;p231"/>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726" name="Google Shape;1726;p231"/>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727" name="Google Shape;1727;p231"/>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matchingName="Interior white 1 12">
  <p:cSld name="CUSTOM_4_1_12">
    <p:spTree>
      <p:nvGrpSpPr>
        <p:cNvPr id="1" name="Shape 1728"/>
        <p:cNvGrpSpPr/>
        <p:nvPr/>
      </p:nvGrpSpPr>
      <p:grpSpPr>
        <a:xfrm>
          <a:off x="0" y="0"/>
          <a:ext cx="0" cy="0"/>
          <a:chOff x="0" y="0"/>
          <a:chExt cx="0" cy="0"/>
        </a:xfrm>
      </p:grpSpPr>
      <p:sp>
        <p:nvSpPr>
          <p:cNvPr id="1729" name="Google Shape;1729;p232"/>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730" name="Google Shape;1730;p232"/>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731" name="Google Shape;1731;p232"/>
          <p:cNvSpPr txBox="1">
            <a:spLocks noGrp="1"/>
          </p:cNvSpPr>
          <p:nvPr>
            <p:ph type="subTitle" idx="1"/>
          </p:nvPr>
        </p:nvSpPr>
        <p:spPr>
          <a:xfrm>
            <a:off x="346175"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732" name="Google Shape;1732;p232"/>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1733" name="Google Shape;1733;p232"/>
          <p:cNvPicPr preferRelativeResize="0"/>
          <p:nvPr/>
        </p:nvPicPr>
        <p:blipFill rotWithShape="1">
          <a:blip r:embed="rId2">
            <a:alphaModFix/>
          </a:blip>
          <a:srcRect t="327" b="317"/>
          <a:stretch/>
        </p:blipFill>
        <p:spPr>
          <a:xfrm>
            <a:off x="10711279" y="6313251"/>
            <a:ext cx="975606" cy="228064"/>
          </a:xfrm>
          <a:prstGeom prst="rect">
            <a:avLst/>
          </a:prstGeom>
          <a:noFill/>
          <a:ln>
            <a:noFill/>
          </a:ln>
        </p:spPr>
      </p:pic>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matchingName="Interior white 39">
  <p:cSld name="CUSTOM_4_17_1">
    <p:spTree>
      <p:nvGrpSpPr>
        <p:cNvPr id="1" name="Shape 1734"/>
        <p:cNvGrpSpPr/>
        <p:nvPr/>
      </p:nvGrpSpPr>
      <p:grpSpPr>
        <a:xfrm>
          <a:off x="0" y="0"/>
          <a:ext cx="0" cy="0"/>
          <a:chOff x="0" y="0"/>
          <a:chExt cx="0" cy="0"/>
        </a:xfrm>
      </p:grpSpPr>
      <p:sp>
        <p:nvSpPr>
          <p:cNvPr id="1735" name="Google Shape;1735;p233"/>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736" name="Google Shape;1736;p233"/>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737" name="Google Shape;1737;p233"/>
          <p:cNvSpPr txBox="1">
            <a:spLocks noGrp="1"/>
          </p:cNvSpPr>
          <p:nvPr>
            <p:ph type="subTitle" idx="1"/>
          </p:nvPr>
        </p:nvSpPr>
        <p:spPr>
          <a:xfrm>
            <a:off x="447775"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738" name="Google Shape;1738;p233"/>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1739" name="Google Shape;1739;p233"/>
          <p:cNvPicPr preferRelativeResize="0"/>
          <p:nvPr/>
        </p:nvPicPr>
        <p:blipFill rotWithShape="1">
          <a:blip r:embed="rId2">
            <a:alphaModFix/>
          </a:blip>
          <a:srcRect t="327" b="317"/>
          <a:stretch/>
        </p:blipFill>
        <p:spPr>
          <a:xfrm>
            <a:off x="10711279" y="6313251"/>
            <a:ext cx="975606" cy="228064"/>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Interior title and body">
  <p:cSld name="CUSTOM_4_17_2">
    <p:spTree>
      <p:nvGrpSpPr>
        <p:cNvPr id="1" name="Shape 237"/>
        <p:cNvGrpSpPr/>
        <p:nvPr/>
      </p:nvGrpSpPr>
      <p:grpSpPr>
        <a:xfrm>
          <a:off x="0" y="0"/>
          <a:ext cx="0" cy="0"/>
          <a:chOff x="0" y="0"/>
          <a:chExt cx="0" cy="0"/>
        </a:xfrm>
      </p:grpSpPr>
      <p:cxnSp>
        <p:nvCxnSpPr>
          <p:cNvPr id="238" name="Google Shape;238;p24"/>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239" name="Google Shape;239;p24"/>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240" name="Google Shape;240;p24"/>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41" name="Google Shape;241;p24"/>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242" name="Google Shape;242;p24"/>
          <p:cNvSpPr txBox="1">
            <a:spLocks noGrp="1"/>
          </p:cNvSpPr>
          <p:nvPr>
            <p:ph type="subTitle" idx="1"/>
          </p:nvPr>
        </p:nvSpPr>
        <p:spPr>
          <a:xfrm>
            <a:off x="885050" y="6169550"/>
            <a:ext cx="80025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243" name="Google Shape;243;p24"/>
          <p:cNvSpPr txBox="1">
            <a:spLocks noGrp="1"/>
          </p:cNvSpPr>
          <p:nvPr>
            <p:ph type="subTitle" idx="2"/>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244" name="Google Shape;244;p24"/>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245" name="Google Shape;245;p24"/>
          <p:cNvSpPr txBox="1">
            <a:spLocks noGrp="1"/>
          </p:cNvSpPr>
          <p:nvPr>
            <p:ph type="body" idx="3"/>
          </p:nvPr>
        </p:nvSpPr>
        <p:spPr>
          <a:xfrm>
            <a:off x="2438400" y="2286000"/>
            <a:ext cx="7315200" cy="3657600"/>
          </a:xfrm>
          <a:prstGeom prst="rect">
            <a:avLst/>
          </a:prstGeom>
        </p:spPr>
        <p:txBody>
          <a:bodyPr spcFirstLastPara="1" wrap="square" lIns="0" tIns="0" rIns="0" bIns="0" anchor="t" anchorCtr="0">
            <a:noAutofit/>
          </a:bodyPr>
          <a:lstStyle>
            <a:lvl1pPr marL="457200" lvl="0" indent="-342900" rtl="0">
              <a:lnSpc>
                <a:spcPct val="135000"/>
              </a:lnSpc>
              <a:spcBef>
                <a:spcPts val="1000"/>
              </a:spcBef>
              <a:spcAft>
                <a:spcPts val="0"/>
              </a:spcAft>
              <a:buSzPts val="1800"/>
              <a:buChar char="▸"/>
              <a:defRPr/>
            </a:lvl1pPr>
            <a:lvl2pPr marL="914400" lvl="1" indent="-342900" rtl="0">
              <a:lnSpc>
                <a:spcPct val="135000"/>
              </a:lnSpc>
              <a:spcBef>
                <a:spcPts val="1000"/>
              </a:spcBef>
              <a:spcAft>
                <a:spcPts val="0"/>
              </a:spcAft>
              <a:buSzPts val="1800"/>
              <a:buChar char="･"/>
              <a:defRPr/>
            </a:lvl2pPr>
            <a:lvl3pPr marL="1371600" lvl="2" indent="-342900" rtl="0">
              <a:lnSpc>
                <a:spcPct val="135000"/>
              </a:lnSpc>
              <a:spcBef>
                <a:spcPts val="1000"/>
              </a:spcBef>
              <a:spcAft>
                <a:spcPts val="0"/>
              </a:spcAft>
              <a:buSzPts val="1800"/>
              <a:buChar char="･"/>
              <a:defRPr/>
            </a:lvl3pPr>
            <a:lvl4pPr marL="1828800" lvl="3" indent="-342900" rtl="0">
              <a:lnSpc>
                <a:spcPct val="135000"/>
              </a:lnSpc>
              <a:spcBef>
                <a:spcPts val="1000"/>
              </a:spcBef>
              <a:spcAft>
                <a:spcPts val="0"/>
              </a:spcAft>
              <a:buSzPts val="1800"/>
              <a:buChar char="･"/>
              <a:defRPr/>
            </a:lvl4pPr>
            <a:lvl5pPr marL="2286000" lvl="4" indent="-342900" rtl="0">
              <a:lnSpc>
                <a:spcPct val="135000"/>
              </a:lnSpc>
              <a:spcBef>
                <a:spcPts val="1000"/>
              </a:spcBef>
              <a:spcAft>
                <a:spcPts val="0"/>
              </a:spcAft>
              <a:buSzPts val="1800"/>
              <a:buChar char="･"/>
              <a:defRPr/>
            </a:lvl5pPr>
            <a:lvl6pPr marL="2743200" lvl="5" indent="-342900" rtl="0">
              <a:lnSpc>
                <a:spcPct val="135000"/>
              </a:lnSpc>
              <a:spcBef>
                <a:spcPts val="1000"/>
              </a:spcBef>
              <a:spcAft>
                <a:spcPts val="0"/>
              </a:spcAft>
              <a:buSzPts val="1800"/>
              <a:buChar char="･"/>
              <a:defRPr/>
            </a:lvl6pPr>
            <a:lvl7pPr marL="3200400" lvl="6" indent="-342900" rtl="0">
              <a:lnSpc>
                <a:spcPct val="135000"/>
              </a:lnSpc>
              <a:spcBef>
                <a:spcPts val="1000"/>
              </a:spcBef>
              <a:spcAft>
                <a:spcPts val="0"/>
              </a:spcAft>
              <a:buSzPts val="1800"/>
              <a:buChar char="･"/>
              <a:defRPr/>
            </a:lvl7pPr>
            <a:lvl8pPr marL="3657600" lvl="7" indent="-342900" rtl="0">
              <a:lnSpc>
                <a:spcPct val="135000"/>
              </a:lnSpc>
              <a:spcBef>
                <a:spcPts val="1000"/>
              </a:spcBef>
              <a:spcAft>
                <a:spcPts val="0"/>
              </a:spcAft>
              <a:buSzPts val="1800"/>
              <a:buChar char="･"/>
              <a:defRPr/>
            </a:lvl8pPr>
            <a:lvl9pPr marL="4114800" lvl="8" indent="-342900" rtl="0">
              <a:lnSpc>
                <a:spcPct val="135000"/>
              </a:lnSpc>
              <a:spcBef>
                <a:spcPts val="1000"/>
              </a:spcBef>
              <a:spcAft>
                <a:spcPts val="1000"/>
              </a:spcAft>
              <a:buSzPts val="1800"/>
              <a:buChar char="･"/>
              <a:defRPr/>
            </a:lvl9pPr>
          </a:lstStyle>
          <a:p>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matchingName="Interior white 40">
  <p:cSld name="CUSTOM_4_42">
    <p:spTree>
      <p:nvGrpSpPr>
        <p:cNvPr id="1" name="Shape 1740"/>
        <p:cNvGrpSpPr/>
        <p:nvPr/>
      </p:nvGrpSpPr>
      <p:grpSpPr>
        <a:xfrm>
          <a:off x="0" y="0"/>
          <a:ext cx="0" cy="0"/>
          <a:chOff x="0" y="0"/>
          <a:chExt cx="0" cy="0"/>
        </a:xfrm>
      </p:grpSpPr>
      <p:sp>
        <p:nvSpPr>
          <p:cNvPr id="1741" name="Google Shape;1741;p234"/>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742" name="Google Shape;1742;p234"/>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743" name="Google Shape;1743;p234"/>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1pPr>
            <a:lvl2pPr lvl="1"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2pPr>
            <a:lvl3pPr lvl="2"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3pPr>
            <a:lvl4pPr lvl="3"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4pPr>
            <a:lvl5pPr lvl="4"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5pPr>
            <a:lvl6pPr lvl="5"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6pPr>
            <a:lvl7pPr lvl="6"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7pPr>
            <a:lvl8pPr lvl="7"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8pPr>
            <a:lvl9pPr lvl="8"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9pPr>
          </a:lstStyle>
          <a:p>
            <a:endParaRPr/>
          </a:p>
        </p:txBody>
      </p:sp>
      <p:cxnSp>
        <p:nvCxnSpPr>
          <p:cNvPr id="1744" name="Google Shape;1744;p234"/>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745" name="Google Shape;1745;p234"/>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746" name="Google Shape;1746;p234"/>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matchingName="Interior white 1 13">
  <p:cSld name="CUSTOM_4_1_13">
    <p:spTree>
      <p:nvGrpSpPr>
        <p:cNvPr id="1" name="Shape 1747"/>
        <p:cNvGrpSpPr/>
        <p:nvPr/>
      </p:nvGrpSpPr>
      <p:grpSpPr>
        <a:xfrm>
          <a:off x="0" y="0"/>
          <a:ext cx="0" cy="0"/>
          <a:chOff x="0" y="0"/>
          <a:chExt cx="0" cy="0"/>
        </a:xfrm>
      </p:grpSpPr>
      <p:sp>
        <p:nvSpPr>
          <p:cNvPr id="1748" name="Google Shape;1748;p235"/>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749" name="Google Shape;1749;p235"/>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750" name="Google Shape;1750;p235"/>
          <p:cNvSpPr txBox="1">
            <a:spLocks noGrp="1"/>
          </p:cNvSpPr>
          <p:nvPr>
            <p:ph type="subTitle" idx="1"/>
          </p:nvPr>
        </p:nvSpPr>
        <p:spPr>
          <a:xfrm>
            <a:off x="447775"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751" name="Google Shape;1751;p235"/>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1752" name="Google Shape;1752;p235"/>
          <p:cNvPicPr preferRelativeResize="0"/>
          <p:nvPr/>
        </p:nvPicPr>
        <p:blipFill rotWithShape="1">
          <a:blip r:embed="rId2">
            <a:alphaModFix/>
          </a:blip>
          <a:srcRect t="327" b="317"/>
          <a:stretch/>
        </p:blipFill>
        <p:spPr>
          <a:xfrm>
            <a:off x="10711279" y="6313251"/>
            <a:ext cx="975606" cy="228064"/>
          </a:xfrm>
          <a:prstGeom prst="rect">
            <a:avLst/>
          </a:prstGeom>
          <a:noFill/>
          <a:ln>
            <a:noFill/>
          </a:ln>
        </p:spPr>
      </p:pic>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matchingName="Interior white 41">
  <p:cSld name="CUSTOM_4_16_1">
    <p:spTree>
      <p:nvGrpSpPr>
        <p:cNvPr id="1" name="Shape 1753"/>
        <p:cNvGrpSpPr/>
        <p:nvPr/>
      </p:nvGrpSpPr>
      <p:grpSpPr>
        <a:xfrm>
          <a:off x="0" y="0"/>
          <a:ext cx="0" cy="0"/>
          <a:chOff x="0" y="0"/>
          <a:chExt cx="0" cy="0"/>
        </a:xfrm>
      </p:grpSpPr>
      <p:sp>
        <p:nvSpPr>
          <p:cNvPr id="1754" name="Google Shape;1754;p236"/>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755" name="Google Shape;1755;p236"/>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756" name="Google Shape;1756;p236"/>
          <p:cNvSpPr txBox="1">
            <a:spLocks noGrp="1"/>
          </p:cNvSpPr>
          <p:nvPr>
            <p:ph type="subTitle" idx="1"/>
          </p:nvPr>
        </p:nvSpPr>
        <p:spPr>
          <a:xfrm>
            <a:off x="447775"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757" name="Google Shape;1757;p236"/>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1758" name="Google Shape;1758;p236"/>
          <p:cNvPicPr preferRelativeResize="0"/>
          <p:nvPr/>
        </p:nvPicPr>
        <p:blipFill rotWithShape="1">
          <a:blip r:embed="rId2">
            <a:alphaModFix/>
          </a:blip>
          <a:srcRect t="327" b="317"/>
          <a:stretch/>
        </p:blipFill>
        <p:spPr>
          <a:xfrm>
            <a:off x="10711279" y="6313251"/>
            <a:ext cx="975606" cy="228064"/>
          </a:xfrm>
          <a:prstGeom prst="rect">
            <a:avLst/>
          </a:prstGeom>
          <a:noFill/>
          <a:ln>
            <a:noFill/>
          </a:ln>
        </p:spPr>
      </p:pic>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matchingName="Interior white 42">
  <p:cSld name="CUSTOM_4_19_1">
    <p:spTree>
      <p:nvGrpSpPr>
        <p:cNvPr id="1" name="Shape 1759"/>
        <p:cNvGrpSpPr/>
        <p:nvPr/>
      </p:nvGrpSpPr>
      <p:grpSpPr>
        <a:xfrm>
          <a:off x="0" y="0"/>
          <a:ext cx="0" cy="0"/>
          <a:chOff x="0" y="0"/>
          <a:chExt cx="0" cy="0"/>
        </a:xfrm>
      </p:grpSpPr>
      <p:sp>
        <p:nvSpPr>
          <p:cNvPr id="1760" name="Google Shape;1760;p237"/>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761" name="Google Shape;1761;p237"/>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762" name="Google Shape;1762;p237"/>
          <p:cNvSpPr txBox="1">
            <a:spLocks noGrp="1"/>
          </p:cNvSpPr>
          <p:nvPr>
            <p:ph type="subTitle" idx="1"/>
          </p:nvPr>
        </p:nvSpPr>
        <p:spPr>
          <a:xfrm>
            <a:off x="447775"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763" name="Google Shape;1763;p237"/>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1764" name="Google Shape;1764;p237"/>
          <p:cNvPicPr preferRelativeResize="0"/>
          <p:nvPr/>
        </p:nvPicPr>
        <p:blipFill rotWithShape="1">
          <a:blip r:embed="rId2">
            <a:alphaModFix/>
          </a:blip>
          <a:srcRect t="327" b="317"/>
          <a:stretch/>
        </p:blipFill>
        <p:spPr>
          <a:xfrm>
            <a:off x="10711279" y="6313251"/>
            <a:ext cx="975606" cy="228064"/>
          </a:xfrm>
          <a:prstGeom prst="rect">
            <a:avLst/>
          </a:prstGeom>
          <a:noFill/>
          <a:ln>
            <a:noFill/>
          </a:ln>
        </p:spPr>
      </p:pic>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matchingName="Interior white 43">
  <p:cSld name="CUSTOM_4_43">
    <p:spTree>
      <p:nvGrpSpPr>
        <p:cNvPr id="1" name="Shape 1765"/>
        <p:cNvGrpSpPr/>
        <p:nvPr/>
      </p:nvGrpSpPr>
      <p:grpSpPr>
        <a:xfrm>
          <a:off x="0" y="0"/>
          <a:ext cx="0" cy="0"/>
          <a:chOff x="0" y="0"/>
          <a:chExt cx="0" cy="0"/>
        </a:xfrm>
      </p:grpSpPr>
      <p:sp>
        <p:nvSpPr>
          <p:cNvPr id="1766" name="Google Shape;1766;p238"/>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767" name="Google Shape;1767;p238"/>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768" name="Google Shape;1768;p238"/>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769" name="Google Shape;1769;p238"/>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770" name="Google Shape;1770;p238"/>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771" name="Google Shape;1771;p238"/>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matchingName="Interior white 1 14">
  <p:cSld name="CUSTOM_4_1_14">
    <p:spTree>
      <p:nvGrpSpPr>
        <p:cNvPr id="1" name="Shape 1772"/>
        <p:cNvGrpSpPr/>
        <p:nvPr/>
      </p:nvGrpSpPr>
      <p:grpSpPr>
        <a:xfrm>
          <a:off x="0" y="0"/>
          <a:ext cx="0" cy="0"/>
          <a:chOff x="0" y="0"/>
          <a:chExt cx="0" cy="0"/>
        </a:xfrm>
      </p:grpSpPr>
      <p:sp>
        <p:nvSpPr>
          <p:cNvPr id="1773" name="Google Shape;1773;p239"/>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774" name="Google Shape;1774;p239"/>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775" name="Google Shape;1775;p239"/>
          <p:cNvSpPr txBox="1">
            <a:spLocks noGrp="1"/>
          </p:cNvSpPr>
          <p:nvPr>
            <p:ph type="subTitle" idx="1"/>
          </p:nvPr>
        </p:nvSpPr>
        <p:spPr>
          <a:xfrm>
            <a:off x="346175"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776" name="Google Shape;1776;p239"/>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1777" name="Google Shape;1777;p239"/>
          <p:cNvPicPr preferRelativeResize="0"/>
          <p:nvPr/>
        </p:nvPicPr>
        <p:blipFill rotWithShape="1">
          <a:blip r:embed="rId2">
            <a:alphaModFix/>
          </a:blip>
          <a:srcRect t="327" b="317"/>
          <a:stretch/>
        </p:blipFill>
        <p:spPr>
          <a:xfrm>
            <a:off x="10711279" y="6313251"/>
            <a:ext cx="975606" cy="228064"/>
          </a:xfrm>
          <a:prstGeom prst="rect">
            <a:avLst/>
          </a:prstGeom>
          <a:noFill/>
          <a:ln>
            <a:noFill/>
          </a:ln>
        </p:spPr>
      </p:pic>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matchingName="Interior white 44">
  <p:cSld name="CUSTOM_4_44">
    <p:spTree>
      <p:nvGrpSpPr>
        <p:cNvPr id="1" name="Shape 1778"/>
        <p:cNvGrpSpPr/>
        <p:nvPr/>
      </p:nvGrpSpPr>
      <p:grpSpPr>
        <a:xfrm>
          <a:off x="0" y="0"/>
          <a:ext cx="0" cy="0"/>
          <a:chOff x="0" y="0"/>
          <a:chExt cx="0" cy="0"/>
        </a:xfrm>
      </p:grpSpPr>
      <p:sp>
        <p:nvSpPr>
          <p:cNvPr id="1779" name="Google Shape;1779;p240"/>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780" name="Google Shape;1780;p240"/>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781" name="Google Shape;1781;p240"/>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782" name="Google Shape;1782;p240"/>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783" name="Google Shape;1783;p240"/>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784" name="Google Shape;1784;p240"/>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matchingName="Interior white 1 15">
  <p:cSld name="CUSTOM_4_1_15">
    <p:spTree>
      <p:nvGrpSpPr>
        <p:cNvPr id="1" name="Shape 1785"/>
        <p:cNvGrpSpPr/>
        <p:nvPr/>
      </p:nvGrpSpPr>
      <p:grpSpPr>
        <a:xfrm>
          <a:off x="0" y="0"/>
          <a:ext cx="0" cy="0"/>
          <a:chOff x="0" y="0"/>
          <a:chExt cx="0" cy="0"/>
        </a:xfrm>
      </p:grpSpPr>
      <p:sp>
        <p:nvSpPr>
          <p:cNvPr id="1786" name="Google Shape;1786;p241"/>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787" name="Google Shape;1787;p241"/>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788" name="Google Shape;1788;p241"/>
          <p:cNvSpPr txBox="1">
            <a:spLocks noGrp="1"/>
          </p:cNvSpPr>
          <p:nvPr>
            <p:ph type="subTitle" idx="1"/>
          </p:nvPr>
        </p:nvSpPr>
        <p:spPr>
          <a:xfrm>
            <a:off x="346175"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789" name="Google Shape;1789;p241"/>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1790" name="Google Shape;1790;p241"/>
          <p:cNvPicPr preferRelativeResize="0"/>
          <p:nvPr/>
        </p:nvPicPr>
        <p:blipFill rotWithShape="1">
          <a:blip r:embed="rId2">
            <a:alphaModFix/>
          </a:blip>
          <a:srcRect t="327" b="317"/>
          <a:stretch/>
        </p:blipFill>
        <p:spPr>
          <a:xfrm>
            <a:off x="10711279" y="6313251"/>
            <a:ext cx="975606" cy="228064"/>
          </a:xfrm>
          <a:prstGeom prst="rect">
            <a:avLst/>
          </a:prstGeom>
          <a:noFill/>
          <a:ln>
            <a:noFill/>
          </a:ln>
        </p:spPr>
      </p:pic>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matchingName="Interior white 3 2">
  <p:cSld name="CUSTOM_4_3_2">
    <p:spTree>
      <p:nvGrpSpPr>
        <p:cNvPr id="1" name="Shape 1791"/>
        <p:cNvGrpSpPr/>
        <p:nvPr/>
      </p:nvGrpSpPr>
      <p:grpSpPr>
        <a:xfrm>
          <a:off x="0" y="0"/>
          <a:ext cx="0" cy="0"/>
          <a:chOff x="0" y="0"/>
          <a:chExt cx="0" cy="0"/>
        </a:xfrm>
      </p:grpSpPr>
      <p:sp>
        <p:nvSpPr>
          <p:cNvPr id="1792" name="Google Shape;1792;p242"/>
          <p:cNvSpPr txBox="1">
            <a:spLocks noGrp="1"/>
          </p:cNvSpPr>
          <p:nvPr>
            <p:ph type="title"/>
          </p:nvPr>
        </p:nvSpPr>
        <p:spPr>
          <a:xfrm>
            <a:off x="1752600" y="946000"/>
            <a:ext cx="8686800" cy="967500"/>
          </a:xfrm>
          <a:prstGeom prst="rect">
            <a:avLst/>
          </a:prstGeom>
        </p:spPr>
        <p:txBody>
          <a:bodyPr spcFirstLastPara="1" wrap="square" lIns="121875" tIns="121875" rIns="121875" bIns="121875"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1793" name="Google Shape;1793;p242"/>
          <p:cNvCxnSpPr/>
          <p:nvPr/>
        </p:nvCxnSpPr>
        <p:spPr>
          <a:xfrm rot="10800000">
            <a:off x="447775" y="100"/>
            <a:ext cx="0" cy="886500"/>
          </a:xfrm>
          <a:prstGeom prst="straightConnector1">
            <a:avLst/>
          </a:prstGeom>
          <a:noFill/>
          <a:ln w="9525" cap="flat" cmpd="sng">
            <a:solidFill>
              <a:srgbClr val="EE0000"/>
            </a:solidFill>
            <a:prstDash val="solid"/>
            <a:round/>
            <a:headEnd type="none" w="med" len="med"/>
            <a:tailEnd type="none" w="med" len="med"/>
          </a:ln>
        </p:spPr>
      </p:cxnSp>
      <p:sp>
        <p:nvSpPr>
          <p:cNvPr id="1794" name="Google Shape;1794;p242"/>
          <p:cNvSpPr txBox="1">
            <a:spLocks noGrp="1"/>
          </p:cNvSpPr>
          <p:nvPr>
            <p:ph type="subTitle" idx="1"/>
          </p:nvPr>
        </p:nvSpPr>
        <p:spPr>
          <a:xfrm>
            <a:off x="447775" y="55441"/>
            <a:ext cx="5148600" cy="816300"/>
          </a:xfrm>
          <a:prstGeom prst="rect">
            <a:avLst/>
          </a:prstGeom>
        </p:spPr>
        <p:txBody>
          <a:bodyPr spcFirstLastPara="1" wrap="square" lIns="438825"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795" name="Google Shape;1795;p242"/>
          <p:cNvCxnSpPr/>
          <p:nvPr/>
        </p:nvCxnSpPr>
        <p:spPr>
          <a:xfrm rot="10800000">
            <a:off x="447767" y="6401100"/>
            <a:ext cx="0" cy="456900"/>
          </a:xfrm>
          <a:prstGeom prst="straightConnector1">
            <a:avLst/>
          </a:prstGeom>
          <a:noFill/>
          <a:ln w="9525" cap="flat" cmpd="sng">
            <a:solidFill>
              <a:srgbClr val="EE0000"/>
            </a:solidFill>
            <a:prstDash val="solid"/>
            <a:round/>
            <a:headEnd type="none" w="med" len="med"/>
            <a:tailEnd type="none" w="med" len="med"/>
          </a:ln>
        </p:spPr>
      </p:cxnSp>
      <p:pic>
        <p:nvPicPr>
          <p:cNvPr id="1796" name="Google Shape;1796;p242"/>
          <p:cNvPicPr preferRelativeResize="0"/>
          <p:nvPr/>
        </p:nvPicPr>
        <p:blipFill rotWithShape="1">
          <a:blip r:embed="rId2">
            <a:alphaModFix/>
          </a:blip>
          <a:srcRect t="327" b="317"/>
          <a:stretch/>
        </p:blipFill>
        <p:spPr>
          <a:xfrm>
            <a:off x="10711279" y="6313250"/>
            <a:ext cx="975606" cy="228064"/>
          </a:xfrm>
          <a:prstGeom prst="rect">
            <a:avLst/>
          </a:prstGeom>
          <a:noFill/>
          <a:ln>
            <a:noFill/>
          </a:ln>
        </p:spPr>
      </p:pic>
      <p:sp>
        <p:nvSpPr>
          <p:cNvPr id="1797" name="Google Shape;1797;p242"/>
          <p:cNvSpPr txBox="1">
            <a:spLocks noGrp="1"/>
          </p:cNvSpPr>
          <p:nvPr>
            <p:ph type="subTitle" idx="2"/>
          </p:nvPr>
        </p:nvSpPr>
        <p:spPr>
          <a:xfrm>
            <a:off x="885050" y="6169550"/>
            <a:ext cx="9183000" cy="559500"/>
          </a:xfrm>
          <a:prstGeom prst="rect">
            <a:avLst/>
          </a:prstGeom>
        </p:spPr>
        <p:txBody>
          <a:bodyPr spcFirstLastPara="1" wrap="square" lIns="121875" tIns="121875" rIns="121875" bIns="121875"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matchingName="Interior white 45">
  <p:cSld name="CUSTOM_4_45">
    <p:spTree>
      <p:nvGrpSpPr>
        <p:cNvPr id="1" name="Shape 1798"/>
        <p:cNvGrpSpPr/>
        <p:nvPr/>
      </p:nvGrpSpPr>
      <p:grpSpPr>
        <a:xfrm>
          <a:off x="0" y="0"/>
          <a:ext cx="0" cy="0"/>
          <a:chOff x="0" y="0"/>
          <a:chExt cx="0" cy="0"/>
        </a:xfrm>
      </p:grpSpPr>
      <p:sp>
        <p:nvSpPr>
          <p:cNvPr id="1799" name="Google Shape;1799;p243"/>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800" name="Google Shape;1800;p243"/>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801" name="Google Shape;1801;p243"/>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802" name="Google Shape;1802;p243"/>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803" name="Google Shape;1803;p243"/>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804" name="Google Shape;1804;p243"/>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Interior body">
  <p:cSld name="CUSTOM_4_17_2_1">
    <p:spTree>
      <p:nvGrpSpPr>
        <p:cNvPr id="1" name="Shape 246"/>
        <p:cNvGrpSpPr/>
        <p:nvPr/>
      </p:nvGrpSpPr>
      <p:grpSpPr>
        <a:xfrm>
          <a:off x="0" y="0"/>
          <a:ext cx="0" cy="0"/>
          <a:chOff x="0" y="0"/>
          <a:chExt cx="0" cy="0"/>
        </a:xfrm>
      </p:grpSpPr>
      <p:sp>
        <p:nvSpPr>
          <p:cNvPr id="247" name="Google Shape;247;p25"/>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a:endParaRPr/>
          </a:p>
        </p:txBody>
      </p:sp>
      <p:cxnSp>
        <p:nvCxnSpPr>
          <p:cNvPr id="248" name="Google Shape;248;p25"/>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249" name="Google Shape;249;p25"/>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250" name="Google Shape;250;p25"/>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51" name="Google Shape;251;p25"/>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252" name="Google Shape;252;p25"/>
          <p:cNvSpPr txBox="1">
            <a:spLocks noGrp="1"/>
          </p:cNvSpPr>
          <p:nvPr>
            <p:ph type="subTitle" idx="2"/>
          </p:nvPr>
        </p:nvSpPr>
        <p:spPr>
          <a:xfrm>
            <a:off x="885050" y="6169550"/>
            <a:ext cx="80025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253" name="Google Shape;253;p25"/>
          <p:cNvSpPr txBox="1">
            <a:spLocks noGrp="1"/>
          </p:cNvSpPr>
          <p:nvPr>
            <p:ph type="body" idx="3"/>
          </p:nvPr>
        </p:nvSpPr>
        <p:spPr>
          <a:xfrm>
            <a:off x="2438400" y="1600200"/>
            <a:ext cx="7315200" cy="3657600"/>
          </a:xfrm>
          <a:prstGeom prst="rect">
            <a:avLst/>
          </a:prstGeom>
        </p:spPr>
        <p:txBody>
          <a:bodyPr spcFirstLastPara="1" wrap="square" lIns="0" tIns="0" rIns="0" bIns="0" anchor="t" anchorCtr="0">
            <a:noAutofit/>
          </a:bodyPr>
          <a:lstStyle>
            <a:lvl1pPr marL="457200" lvl="0" indent="-342900" rtl="0">
              <a:lnSpc>
                <a:spcPct val="135000"/>
              </a:lnSpc>
              <a:spcBef>
                <a:spcPts val="1000"/>
              </a:spcBef>
              <a:spcAft>
                <a:spcPts val="0"/>
              </a:spcAft>
              <a:buSzPts val="1800"/>
              <a:buChar char="▸"/>
              <a:defRPr/>
            </a:lvl1pPr>
            <a:lvl2pPr marL="914400" lvl="1" indent="-342900" rtl="0">
              <a:lnSpc>
                <a:spcPct val="135000"/>
              </a:lnSpc>
              <a:spcBef>
                <a:spcPts val="1000"/>
              </a:spcBef>
              <a:spcAft>
                <a:spcPts val="0"/>
              </a:spcAft>
              <a:buSzPts val="1800"/>
              <a:buChar char="･"/>
              <a:defRPr/>
            </a:lvl2pPr>
            <a:lvl3pPr marL="1371600" lvl="2" indent="-342900" rtl="0">
              <a:lnSpc>
                <a:spcPct val="135000"/>
              </a:lnSpc>
              <a:spcBef>
                <a:spcPts val="1000"/>
              </a:spcBef>
              <a:spcAft>
                <a:spcPts val="0"/>
              </a:spcAft>
              <a:buSzPts val="1800"/>
              <a:buChar char="･"/>
              <a:defRPr/>
            </a:lvl3pPr>
            <a:lvl4pPr marL="1828800" lvl="3" indent="-342900" rtl="0">
              <a:lnSpc>
                <a:spcPct val="135000"/>
              </a:lnSpc>
              <a:spcBef>
                <a:spcPts val="1000"/>
              </a:spcBef>
              <a:spcAft>
                <a:spcPts val="0"/>
              </a:spcAft>
              <a:buSzPts val="1800"/>
              <a:buChar char="･"/>
              <a:defRPr/>
            </a:lvl4pPr>
            <a:lvl5pPr marL="2286000" lvl="4" indent="-342900" rtl="0">
              <a:lnSpc>
                <a:spcPct val="135000"/>
              </a:lnSpc>
              <a:spcBef>
                <a:spcPts val="1000"/>
              </a:spcBef>
              <a:spcAft>
                <a:spcPts val="0"/>
              </a:spcAft>
              <a:buSzPts val="1800"/>
              <a:buChar char="･"/>
              <a:defRPr/>
            </a:lvl5pPr>
            <a:lvl6pPr marL="2743200" lvl="5" indent="-342900" rtl="0">
              <a:lnSpc>
                <a:spcPct val="135000"/>
              </a:lnSpc>
              <a:spcBef>
                <a:spcPts val="1000"/>
              </a:spcBef>
              <a:spcAft>
                <a:spcPts val="0"/>
              </a:spcAft>
              <a:buSzPts val="1800"/>
              <a:buChar char="･"/>
              <a:defRPr/>
            </a:lvl6pPr>
            <a:lvl7pPr marL="3200400" lvl="6" indent="-342900" rtl="0">
              <a:lnSpc>
                <a:spcPct val="135000"/>
              </a:lnSpc>
              <a:spcBef>
                <a:spcPts val="1000"/>
              </a:spcBef>
              <a:spcAft>
                <a:spcPts val="0"/>
              </a:spcAft>
              <a:buSzPts val="1800"/>
              <a:buChar char="･"/>
              <a:defRPr/>
            </a:lvl7pPr>
            <a:lvl8pPr marL="3657600" lvl="7" indent="-342900" rtl="0">
              <a:lnSpc>
                <a:spcPct val="135000"/>
              </a:lnSpc>
              <a:spcBef>
                <a:spcPts val="1000"/>
              </a:spcBef>
              <a:spcAft>
                <a:spcPts val="0"/>
              </a:spcAft>
              <a:buSzPts val="1800"/>
              <a:buChar char="･"/>
              <a:defRPr/>
            </a:lvl8pPr>
            <a:lvl9pPr marL="4114800" lvl="8" indent="-342900" rtl="0">
              <a:lnSpc>
                <a:spcPct val="135000"/>
              </a:lnSpc>
              <a:spcBef>
                <a:spcPts val="1000"/>
              </a:spcBef>
              <a:spcAft>
                <a:spcPts val="1000"/>
              </a:spcAft>
              <a:buSzPts val="1800"/>
              <a:buChar char="･"/>
              <a:defRPr/>
            </a:lvl9pPr>
          </a:lstStyle>
          <a:p>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matchingName="Interior white 46">
  <p:cSld name="CUSTOM_4_46">
    <p:spTree>
      <p:nvGrpSpPr>
        <p:cNvPr id="1" name="Shape 1805"/>
        <p:cNvGrpSpPr/>
        <p:nvPr/>
      </p:nvGrpSpPr>
      <p:grpSpPr>
        <a:xfrm>
          <a:off x="0" y="0"/>
          <a:ext cx="0" cy="0"/>
          <a:chOff x="0" y="0"/>
          <a:chExt cx="0" cy="0"/>
        </a:xfrm>
      </p:grpSpPr>
      <p:sp>
        <p:nvSpPr>
          <p:cNvPr id="1806" name="Google Shape;1806;p244"/>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807" name="Google Shape;1807;p244"/>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808" name="Google Shape;1808;p244"/>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809" name="Google Shape;1809;p244"/>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810" name="Google Shape;1810;p244"/>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811" name="Google Shape;1811;p244"/>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matchingName="Interior white 47">
  <p:cSld name="CUSTOM_4_47">
    <p:spTree>
      <p:nvGrpSpPr>
        <p:cNvPr id="1" name="Shape 1812"/>
        <p:cNvGrpSpPr/>
        <p:nvPr/>
      </p:nvGrpSpPr>
      <p:grpSpPr>
        <a:xfrm>
          <a:off x="0" y="0"/>
          <a:ext cx="0" cy="0"/>
          <a:chOff x="0" y="0"/>
          <a:chExt cx="0" cy="0"/>
        </a:xfrm>
      </p:grpSpPr>
      <p:sp>
        <p:nvSpPr>
          <p:cNvPr id="1813" name="Google Shape;1813;p245"/>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814" name="Google Shape;1814;p245"/>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815" name="Google Shape;1815;p245"/>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816" name="Google Shape;1816;p245"/>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817" name="Google Shape;1817;p245"/>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818" name="Google Shape;1818;p245"/>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matchingName="Interior white 48">
  <p:cSld name="CUSTOM_4_48">
    <p:spTree>
      <p:nvGrpSpPr>
        <p:cNvPr id="1" name="Shape 1819"/>
        <p:cNvGrpSpPr/>
        <p:nvPr/>
      </p:nvGrpSpPr>
      <p:grpSpPr>
        <a:xfrm>
          <a:off x="0" y="0"/>
          <a:ext cx="0" cy="0"/>
          <a:chOff x="0" y="0"/>
          <a:chExt cx="0" cy="0"/>
        </a:xfrm>
      </p:grpSpPr>
      <p:sp>
        <p:nvSpPr>
          <p:cNvPr id="1820" name="Google Shape;1820;p246"/>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821" name="Google Shape;1821;p246"/>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822" name="Google Shape;1822;p246"/>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823" name="Google Shape;1823;p246"/>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824" name="Google Shape;1824;p246"/>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825" name="Google Shape;1825;p246"/>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matchingName="Interior white 49">
  <p:cSld name="CUSTOM_4_49">
    <p:spTree>
      <p:nvGrpSpPr>
        <p:cNvPr id="1" name="Shape 1826"/>
        <p:cNvGrpSpPr/>
        <p:nvPr/>
      </p:nvGrpSpPr>
      <p:grpSpPr>
        <a:xfrm>
          <a:off x="0" y="0"/>
          <a:ext cx="0" cy="0"/>
          <a:chOff x="0" y="0"/>
          <a:chExt cx="0" cy="0"/>
        </a:xfrm>
      </p:grpSpPr>
      <p:sp>
        <p:nvSpPr>
          <p:cNvPr id="1827" name="Google Shape;1827;p247"/>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828" name="Google Shape;1828;p247"/>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829" name="Google Shape;1829;p247"/>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830" name="Google Shape;1830;p247"/>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831" name="Google Shape;1831;p247"/>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832" name="Google Shape;1832;p247"/>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matchingName="Interior white 50">
  <p:cSld name="CUSTOM_4_50">
    <p:spTree>
      <p:nvGrpSpPr>
        <p:cNvPr id="1" name="Shape 1833"/>
        <p:cNvGrpSpPr/>
        <p:nvPr/>
      </p:nvGrpSpPr>
      <p:grpSpPr>
        <a:xfrm>
          <a:off x="0" y="0"/>
          <a:ext cx="0" cy="0"/>
          <a:chOff x="0" y="0"/>
          <a:chExt cx="0" cy="0"/>
        </a:xfrm>
      </p:grpSpPr>
      <p:sp>
        <p:nvSpPr>
          <p:cNvPr id="1834" name="Google Shape;1834;p248"/>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835" name="Google Shape;1835;p248"/>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836" name="Google Shape;1836;p248"/>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837" name="Google Shape;1837;p248"/>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838" name="Google Shape;1838;p248"/>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839" name="Google Shape;1839;p248"/>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matchingName="Interior white 51">
  <p:cSld name="CUSTOM_4_51">
    <p:spTree>
      <p:nvGrpSpPr>
        <p:cNvPr id="1" name="Shape 1840"/>
        <p:cNvGrpSpPr/>
        <p:nvPr/>
      </p:nvGrpSpPr>
      <p:grpSpPr>
        <a:xfrm>
          <a:off x="0" y="0"/>
          <a:ext cx="0" cy="0"/>
          <a:chOff x="0" y="0"/>
          <a:chExt cx="0" cy="0"/>
        </a:xfrm>
      </p:grpSpPr>
      <p:sp>
        <p:nvSpPr>
          <p:cNvPr id="1841" name="Google Shape;1841;p249"/>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842" name="Google Shape;1842;p249"/>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843" name="Google Shape;1843;p249"/>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844" name="Google Shape;1844;p249"/>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845" name="Google Shape;1845;p249"/>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846" name="Google Shape;1846;p249"/>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matchingName="Interior white 52">
  <p:cSld name="CUSTOM_4_52">
    <p:spTree>
      <p:nvGrpSpPr>
        <p:cNvPr id="1" name="Shape 1847"/>
        <p:cNvGrpSpPr/>
        <p:nvPr/>
      </p:nvGrpSpPr>
      <p:grpSpPr>
        <a:xfrm>
          <a:off x="0" y="0"/>
          <a:ext cx="0" cy="0"/>
          <a:chOff x="0" y="0"/>
          <a:chExt cx="0" cy="0"/>
        </a:xfrm>
      </p:grpSpPr>
      <p:sp>
        <p:nvSpPr>
          <p:cNvPr id="1848" name="Google Shape;1848;p250"/>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849" name="Google Shape;1849;p250"/>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850" name="Google Shape;1850;p250"/>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851" name="Google Shape;1851;p250"/>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852" name="Google Shape;1852;p250"/>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853" name="Google Shape;1853;p250"/>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matchingName="Interior white 53">
  <p:cSld name="CUSTOM_4_53">
    <p:spTree>
      <p:nvGrpSpPr>
        <p:cNvPr id="1" name="Shape 1854"/>
        <p:cNvGrpSpPr/>
        <p:nvPr/>
      </p:nvGrpSpPr>
      <p:grpSpPr>
        <a:xfrm>
          <a:off x="0" y="0"/>
          <a:ext cx="0" cy="0"/>
          <a:chOff x="0" y="0"/>
          <a:chExt cx="0" cy="0"/>
        </a:xfrm>
      </p:grpSpPr>
      <p:sp>
        <p:nvSpPr>
          <p:cNvPr id="1855" name="Google Shape;1855;p251"/>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856" name="Google Shape;1856;p251"/>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857" name="Google Shape;1857;p251"/>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858" name="Google Shape;1858;p251"/>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859" name="Google Shape;1859;p251"/>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860" name="Google Shape;1860;p251"/>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matchingName="Interior white 54">
  <p:cSld name="CUSTOM_4_54">
    <p:spTree>
      <p:nvGrpSpPr>
        <p:cNvPr id="1" name="Shape 1861"/>
        <p:cNvGrpSpPr/>
        <p:nvPr/>
      </p:nvGrpSpPr>
      <p:grpSpPr>
        <a:xfrm>
          <a:off x="0" y="0"/>
          <a:ext cx="0" cy="0"/>
          <a:chOff x="0" y="0"/>
          <a:chExt cx="0" cy="0"/>
        </a:xfrm>
      </p:grpSpPr>
      <p:sp>
        <p:nvSpPr>
          <p:cNvPr id="1862" name="Google Shape;1862;p252"/>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863" name="Google Shape;1863;p252"/>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864" name="Google Shape;1864;p252"/>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865" name="Google Shape;1865;p252"/>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866" name="Google Shape;1866;p252"/>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867" name="Google Shape;1867;p252"/>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matchingName="Interior white 55">
  <p:cSld name="1_Interior white_1">
    <p:spTree>
      <p:nvGrpSpPr>
        <p:cNvPr id="1" name="Shape 1868"/>
        <p:cNvGrpSpPr/>
        <p:nvPr/>
      </p:nvGrpSpPr>
      <p:grpSpPr>
        <a:xfrm>
          <a:off x="0" y="0"/>
          <a:ext cx="0" cy="0"/>
          <a:chOff x="0" y="0"/>
          <a:chExt cx="0" cy="0"/>
        </a:xfrm>
      </p:grpSpPr>
      <p:sp>
        <p:nvSpPr>
          <p:cNvPr id="1869" name="Google Shape;1869;p253"/>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870" name="Google Shape;1870;p253"/>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871" name="Google Shape;1871;p253"/>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872" name="Google Shape;1872;p253"/>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873" name="Google Shape;1873;p253"/>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874" name="Google Shape;1874;p253"/>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Interior title and two column body">
  <p:cSld name="CUSTOM_4_17_1">
    <p:spTree>
      <p:nvGrpSpPr>
        <p:cNvPr id="1" name="Shape 254"/>
        <p:cNvGrpSpPr/>
        <p:nvPr/>
      </p:nvGrpSpPr>
      <p:grpSpPr>
        <a:xfrm>
          <a:off x="0" y="0"/>
          <a:ext cx="0" cy="0"/>
          <a:chOff x="0" y="0"/>
          <a:chExt cx="0" cy="0"/>
        </a:xfrm>
      </p:grpSpPr>
      <p:cxnSp>
        <p:nvCxnSpPr>
          <p:cNvPr id="255" name="Google Shape;255;p26"/>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256" name="Google Shape;256;p26"/>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257" name="Google Shape;257;p26"/>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58" name="Google Shape;258;p26"/>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259" name="Google Shape;259;p26"/>
          <p:cNvSpPr txBox="1">
            <a:spLocks noGrp="1"/>
          </p:cNvSpPr>
          <p:nvPr>
            <p:ph type="subTitle" idx="1"/>
          </p:nvPr>
        </p:nvSpPr>
        <p:spPr>
          <a:xfrm>
            <a:off x="885050" y="6169550"/>
            <a:ext cx="80025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260" name="Google Shape;260;p26"/>
          <p:cNvSpPr txBox="1">
            <a:spLocks noGrp="1"/>
          </p:cNvSpPr>
          <p:nvPr>
            <p:ph type="body" idx="2"/>
          </p:nvPr>
        </p:nvSpPr>
        <p:spPr>
          <a:xfrm>
            <a:off x="885125" y="2291177"/>
            <a:ext cx="4937700" cy="3727200"/>
          </a:xfrm>
          <a:prstGeom prst="rect">
            <a:avLst/>
          </a:prstGeom>
        </p:spPr>
        <p:txBody>
          <a:bodyPr spcFirstLastPara="1" wrap="square" lIns="0" tIns="0" rIns="0" bIns="0" anchor="t" anchorCtr="0">
            <a:noAutofit/>
          </a:bodyPr>
          <a:lstStyle>
            <a:lvl1pPr marL="457200" lvl="0" indent="-342900" rtl="0">
              <a:lnSpc>
                <a:spcPct val="135000"/>
              </a:lnSpc>
              <a:spcBef>
                <a:spcPts val="1000"/>
              </a:spcBef>
              <a:spcAft>
                <a:spcPts val="0"/>
              </a:spcAft>
              <a:buSzPts val="1800"/>
              <a:buChar char="▸"/>
              <a:defRPr/>
            </a:lvl1pPr>
            <a:lvl2pPr marL="914400" lvl="1" indent="-342900" rtl="0">
              <a:lnSpc>
                <a:spcPct val="135000"/>
              </a:lnSpc>
              <a:spcBef>
                <a:spcPts val="1000"/>
              </a:spcBef>
              <a:spcAft>
                <a:spcPts val="0"/>
              </a:spcAft>
              <a:buSzPts val="1800"/>
              <a:buChar char="･"/>
              <a:defRPr/>
            </a:lvl2pPr>
            <a:lvl3pPr marL="1371600" lvl="2" indent="-342900" rtl="0">
              <a:lnSpc>
                <a:spcPct val="135000"/>
              </a:lnSpc>
              <a:spcBef>
                <a:spcPts val="1000"/>
              </a:spcBef>
              <a:spcAft>
                <a:spcPts val="0"/>
              </a:spcAft>
              <a:buSzPts val="1800"/>
              <a:buChar char="･"/>
              <a:defRPr/>
            </a:lvl3pPr>
            <a:lvl4pPr marL="1828800" lvl="3" indent="-342900" rtl="0">
              <a:lnSpc>
                <a:spcPct val="135000"/>
              </a:lnSpc>
              <a:spcBef>
                <a:spcPts val="1000"/>
              </a:spcBef>
              <a:spcAft>
                <a:spcPts val="0"/>
              </a:spcAft>
              <a:buSzPts val="1800"/>
              <a:buChar char="･"/>
              <a:defRPr/>
            </a:lvl4pPr>
            <a:lvl5pPr marL="2286000" lvl="4" indent="-342900" rtl="0">
              <a:lnSpc>
                <a:spcPct val="135000"/>
              </a:lnSpc>
              <a:spcBef>
                <a:spcPts val="1000"/>
              </a:spcBef>
              <a:spcAft>
                <a:spcPts val="0"/>
              </a:spcAft>
              <a:buSzPts val="1800"/>
              <a:buChar char="･"/>
              <a:defRPr/>
            </a:lvl5pPr>
            <a:lvl6pPr marL="2743200" lvl="5" indent="-342900" rtl="0">
              <a:lnSpc>
                <a:spcPct val="135000"/>
              </a:lnSpc>
              <a:spcBef>
                <a:spcPts val="1000"/>
              </a:spcBef>
              <a:spcAft>
                <a:spcPts val="0"/>
              </a:spcAft>
              <a:buSzPts val="1800"/>
              <a:buChar char="･"/>
              <a:defRPr/>
            </a:lvl6pPr>
            <a:lvl7pPr marL="3200400" lvl="6" indent="-342900" rtl="0">
              <a:lnSpc>
                <a:spcPct val="135000"/>
              </a:lnSpc>
              <a:spcBef>
                <a:spcPts val="1000"/>
              </a:spcBef>
              <a:spcAft>
                <a:spcPts val="0"/>
              </a:spcAft>
              <a:buSzPts val="1800"/>
              <a:buChar char="･"/>
              <a:defRPr/>
            </a:lvl7pPr>
            <a:lvl8pPr marL="3657600" lvl="7" indent="-342900" rtl="0">
              <a:lnSpc>
                <a:spcPct val="135000"/>
              </a:lnSpc>
              <a:spcBef>
                <a:spcPts val="1000"/>
              </a:spcBef>
              <a:spcAft>
                <a:spcPts val="0"/>
              </a:spcAft>
              <a:buSzPts val="1800"/>
              <a:buChar char="･"/>
              <a:defRPr/>
            </a:lvl8pPr>
            <a:lvl9pPr marL="4114800" lvl="8" indent="-342900" rtl="0">
              <a:lnSpc>
                <a:spcPct val="135000"/>
              </a:lnSpc>
              <a:spcBef>
                <a:spcPts val="1000"/>
              </a:spcBef>
              <a:spcAft>
                <a:spcPts val="1000"/>
              </a:spcAft>
              <a:buSzPts val="1800"/>
              <a:buChar char="･"/>
              <a:defRPr/>
            </a:lvl9pPr>
          </a:lstStyle>
          <a:p>
            <a:endParaRPr/>
          </a:p>
        </p:txBody>
      </p:sp>
      <p:sp>
        <p:nvSpPr>
          <p:cNvPr id="261" name="Google Shape;261;p26"/>
          <p:cNvSpPr txBox="1">
            <a:spLocks noGrp="1"/>
          </p:cNvSpPr>
          <p:nvPr>
            <p:ph type="body" idx="3"/>
          </p:nvPr>
        </p:nvSpPr>
        <p:spPr>
          <a:xfrm>
            <a:off x="6369425" y="2291175"/>
            <a:ext cx="4937700" cy="3727200"/>
          </a:xfrm>
          <a:prstGeom prst="rect">
            <a:avLst/>
          </a:prstGeom>
        </p:spPr>
        <p:txBody>
          <a:bodyPr spcFirstLastPara="1" wrap="square" lIns="0" tIns="0" rIns="0" bIns="0" anchor="t" anchorCtr="0">
            <a:noAutofit/>
          </a:bodyPr>
          <a:lstStyle>
            <a:lvl1pPr marL="457200" lvl="0" indent="-342900" rtl="0">
              <a:lnSpc>
                <a:spcPct val="135000"/>
              </a:lnSpc>
              <a:spcBef>
                <a:spcPts val="1000"/>
              </a:spcBef>
              <a:spcAft>
                <a:spcPts val="0"/>
              </a:spcAft>
              <a:buSzPts val="1800"/>
              <a:buChar char="▸"/>
              <a:defRPr/>
            </a:lvl1pPr>
            <a:lvl2pPr marL="914400" lvl="1" indent="-342900" rtl="0">
              <a:lnSpc>
                <a:spcPct val="135000"/>
              </a:lnSpc>
              <a:spcBef>
                <a:spcPts val="1000"/>
              </a:spcBef>
              <a:spcAft>
                <a:spcPts val="0"/>
              </a:spcAft>
              <a:buSzPts val="1800"/>
              <a:buChar char="･"/>
              <a:defRPr/>
            </a:lvl2pPr>
            <a:lvl3pPr marL="1371600" lvl="2" indent="-342900" rtl="0">
              <a:lnSpc>
                <a:spcPct val="135000"/>
              </a:lnSpc>
              <a:spcBef>
                <a:spcPts val="1000"/>
              </a:spcBef>
              <a:spcAft>
                <a:spcPts val="0"/>
              </a:spcAft>
              <a:buSzPts val="1800"/>
              <a:buChar char="･"/>
              <a:defRPr/>
            </a:lvl3pPr>
            <a:lvl4pPr marL="1828800" lvl="3" indent="-342900" rtl="0">
              <a:lnSpc>
                <a:spcPct val="135000"/>
              </a:lnSpc>
              <a:spcBef>
                <a:spcPts val="1000"/>
              </a:spcBef>
              <a:spcAft>
                <a:spcPts val="0"/>
              </a:spcAft>
              <a:buSzPts val="1800"/>
              <a:buChar char="･"/>
              <a:defRPr/>
            </a:lvl4pPr>
            <a:lvl5pPr marL="2286000" lvl="4" indent="-342900" rtl="0">
              <a:lnSpc>
                <a:spcPct val="135000"/>
              </a:lnSpc>
              <a:spcBef>
                <a:spcPts val="1000"/>
              </a:spcBef>
              <a:spcAft>
                <a:spcPts val="0"/>
              </a:spcAft>
              <a:buSzPts val="1800"/>
              <a:buChar char="･"/>
              <a:defRPr/>
            </a:lvl5pPr>
            <a:lvl6pPr marL="2743200" lvl="5" indent="-342900" rtl="0">
              <a:lnSpc>
                <a:spcPct val="135000"/>
              </a:lnSpc>
              <a:spcBef>
                <a:spcPts val="1000"/>
              </a:spcBef>
              <a:spcAft>
                <a:spcPts val="0"/>
              </a:spcAft>
              <a:buSzPts val="1800"/>
              <a:buChar char="･"/>
              <a:defRPr/>
            </a:lvl6pPr>
            <a:lvl7pPr marL="3200400" lvl="6" indent="-342900" rtl="0">
              <a:lnSpc>
                <a:spcPct val="135000"/>
              </a:lnSpc>
              <a:spcBef>
                <a:spcPts val="1000"/>
              </a:spcBef>
              <a:spcAft>
                <a:spcPts val="0"/>
              </a:spcAft>
              <a:buSzPts val="1800"/>
              <a:buChar char="･"/>
              <a:defRPr/>
            </a:lvl7pPr>
            <a:lvl8pPr marL="3657600" lvl="7" indent="-342900" rtl="0">
              <a:lnSpc>
                <a:spcPct val="135000"/>
              </a:lnSpc>
              <a:spcBef>
                <a:spcPts val="1000"/>
              </a:spcBef>
              <a:spcAft>
                <a:spcPts val="0"/>
              </a:spcAft>
              <a:buSzPts val="1800"/>
              <a:buChar char="･"/>
              <a:defRPr/>
            </a:lvl8pPr>
            <a:lvl9pPr marL="4114800" lvl="8" indent="-342900" rtl="0">
              <a:lnSpc>
                <a:spcPct val="135000"/>
              </a:lnSpc>
              <a:spcBef>
                <a:spcPts val="1000"/>
              </a:spcBef>
              <a:spcAft>
                <a:spcPts val="1000"/>
              </a:spcAft>
              <a:buSzPts val="1800"/>
              <a:buChar char="･"/>
              <a:defRPr/>
            </a:lvl9pPr>
          </a:lstStyle>
          <a:p>
            <a:endParaRPr/>
          </a:p>
        </p:txBody>
      </p:sp>
      <p:sp>
        <p:nvSpPr>
          <p:cNvPr id="262" name="Google Shape;262;p26"/>
          <p:cNvSpPr txBox="1">
            <a:spLocks noGrp="1"/>
          </p:cNvSpPr>
          <p:nvPr>
            <p:ph type="subTitle" idx="4"/>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263" name="Google Shape;263;p26"/>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264" name="Google Shape;264;p26"/>
          <p:cNvSpPr txBox="1">
            <a:spLocks noGrp="1"/>
          </p:cNvSpPr>
          <p:nvPr>
            <p:ph type="subTitle" idx="5"/>
          </p:nvPr>
        </p:nvSpPr>
        <p:spPr>
          <a:xfrm>
            <a:off x="885125" y="1653550"/>
            <a:ext cx="104220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matchingName="Interior white 56">
  <p:cSld name="CUSTOM_4_55">
    <p:spTree>
      <p:nvGrpSpPr>
        <p:cNvPr id="1" name="Shape 1875"/>
        <p:cNvGrpSpPr/>
        <p:nvPr/>
      </p:nvGrpSpPr>
      <p:grpSpPr>
        <a:xfrm>
          <a:off x="0" y="0"/>
          <a:ext cx="0" cy="0"/>
          <a:chOff x="0" y="0"/>
          <a:chExt cx="0" cy="0"/>
        </a:xfrm>
      </p:grpSpPr>
      <p:sp>
        <p:nvSpPr>
          <p:cNvPr id="1876" name="Google Shape;1876;p254"/>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877" name="Google Shape;1877;p254"/>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878" name="Google Shape;1878;p254"/>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879" name="Google Shape;1879;p254"/>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880" name="Google Shape;1880;p254"/>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881" name="Google Shape;1881;p254"/>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matchingName="Interior white 57">
  <p:cSld name="CUSTOM_4_56">
    <p:spTree>
      <p:nvGrpSpPr>
        <p:cNvPr id="1" name="Shape 1882"/>
        <p:cNvGrpSpPr/>
        <p:nvPr/>
      </p:nvGrpSpPr>
      <p:grpSpPr>
        <a:xfrm>
          <a:off x="0" y="0"/>
          <a:ext cx="0" cy="0"/>
          <a:chOff x="0" y="0"/>
          <a:chExt cx="0" cy="0"/>
        </a:xfrm>
      </p:grpSpPr>
      <p:sp>
        <p:nvSpPr>
          <p:cNvPr id="1883" name="Google Shape;1883;p255"/>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884" name="Google Shape;1884;p255"/>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885" name="Google Shape;1885;p255"/>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886" name="Google Shape;1886;p255"/>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887" name="Google Shape;1887;p255"/>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888" name="Google Shape;1888;p255"/>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matchingName="Interior white 58">
  <p:cSld name="CUSTOM_4_57">
    <p:spTree>
      <p:nvGrpSpPr>
        <p:cNvPr id="1" name="Shape 1889"/>
        <p:cNvGrpSpPr/>
        <p:nvPr/>
      </p:nvGrpSpPr>
      <p:grpSpPr>
        <a:xfrm>
          <a:off x="0" y="0"/>
          <a:ext cx="0" cy="0"/>
          <a:chOff x="0" y="0"/>
          <a:chExt cx="0" cy="0"/>
        </a:xfrm>
      </p:grpSpPr>
      <p:sp>
        <p:nvSpPr>
          <p:cNvPr id="1890" name="Google Shape;1890;p256"/>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891" name="Google Shape;1891;p256"/>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892" name="Google Shape;1892;p256"/>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893" name="Google Shape;1893;p256"/>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894" name="Google Shape;1894;p256"/>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895" name="Google Shape;1895;p256"/>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matchingName="Interior white 59">
  <p:cSld name="1_Interior white_2">
    <p:spTree>
      <p:nvGrpSpPr>
        <p:cNvPr id="1" name="Shape 1896"/>
        <p:cNvGrpSpPr/>
        <p:nvPr/>
      </p:nvGrpSpPr>
      <p:grpSpPr>
        <a:xfrm>
          <a:off x="0" y="0"/>
          <a:ext cx="0" cy="0"/>
          <a:chOff x="0" y="0"/>
          <a:chExt cx="0" cy="0"/>
        </a:xfrm>
      </p:grpSpPr>
      <p:sp>
        <p:nvSpPr>
          <p:cNvPr id="1897" name="Google Shape;1897;p257"/>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898" name="Google Shape;1898;p257"/>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899" name="Google Shape;1899;p257"/>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900" name="Google Shape;1900;p257"/>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901" name="Google Shape;1901;p257"/>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902" name="Google Shape;1902;p257"/>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matchingName="Interior white 60">
  <p:cSld name="1_Interior white_3">
    <p:spTree>
      <p:nvGrpSpPr>
        <p:cNvPr id="1" name="Shape 1903"/>
        <p:cNvGrpSpPr/>
        <p:nvPr/>
      </p:nvGrpSpPr>
      <p:grpSpPr>
        <a:xfrm>
          <a:off x="0" y="0"/>
          <a:ext cx="0" cy="0"/>
          <a:chOff x="0" y="0"/>
          <a:chExt cx="0" cy="0"/>
        </a:xfrm>
      </p:grpSpPr>
      <p:sp>
        <p:nvSpPr>
          <p:cNvPr id="1904" name="Google Shape;1904;p258"/>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905" name="Google Shape;1905;p258"/>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906" name="Google Shape;1906;p258"/>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907" name="Google Shape;1907;p258"/>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908" name="Google Shape;1908;p258"/>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909" name="Google Shape;1909;p258"/>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matchingName="Interior white 61">
  <p:cSld name="CUSTOM_4_58">
    <p:spTree>
      <p:nvGrpSpPr>
        <p:cNvPr id="1" name="Shape 1910"/>
        <p:cNvGrpSpPr/>
        <p:nvPr/>
      </p:nvGrpSpPr>
      <p:grpSpPr>
        <a:xfrm>
          <a:off x="0" y="0"/>
          <a:ext cx="0" cy="0"/>
          <a:chOff x="0" y="0"/>
          <a:chExt cx="0" cy="0"/>
        </a:xfrm>
      </p:grpSpPr>
      <p:sp>
        <p:nvSpPr>
          <p:cNvPr id="1911" name="Google Shape;1911;p259"/>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912" name="Google Shape;1912;p259"/>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913" name="Google Shape;1913;p259"/>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914" name="Google Shape;1914;p259"/>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915" name="Google Shape;1915;p259"/>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916" name="Google Shape;1916;p259"/>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matchingName="Interior white 62">
  <p:cSld name="CUSTOM_4_59">
    <p:spTree>
      <p:nvGrpSpPr>
        <p:cNvPr id="1" name="Shape 1917"/>
        <p:cNvGrpSpPr/>
        <p:nvPr/>
      </p:nvGrpSpPr>
      <p:grpSpPr>
        <a:xfrm>
          <a:off x="0" y="0"/>
          <a:ext cx="0" cy="0"/>
          <a:chOff x="0" y="0"/>
          <a:chExt cx="0" cy="0"/>
        </a:xfrm>
      </p:grpSpPr>
      <p:sp>
        <p:nvSpPr>
          <p:cNvPr id="1918" name="Google Shape;1918;p260"/>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919" name="Google Shape;1919;p260"/>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920" name="Google Shape;1920;p260"/>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921" name="Google Shape;1921;p260"/>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922" name="Google Shape;1922;p260"/>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923" name="Google Shape;1923;p260"/>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matchingName="Interior white 63">
  <p:cSld name="CUSTOM_4_60">
    <p:spTree>
      <p:nvGrpSpPr>
        <p:cNvPr id="1" name="Shape 1924"/>
        <p:cNvGrpSpPr/>
        <p:nvPr/>
      </p:nvGrpSpPr>
      <p:grpSpPr>
        <a:xfrm>
          <a:off x="0" y="0"/>
          <a:ext cx="0" cy="0"/>
          <a:chOff x="0" y="0"/>
          <a:chExt cx="0" cy="0"/>
        </a:xfrm>
      </p:grpSpPr>
      <p:sp>
        <p:nvSpPr>
          <p:cNvPr id="1925" name="Google Shape;1925;p261"/>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926" name="Google Shape;1926;p261"/>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927" name="Google Shape;1927;p261"/>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928" name="Google Shape;1928;p261"/>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929" name="Google Shape;1929;p261"/>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930" name="Google Shape;1930;p261"/>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matchingName="Interior white 64">
  <p:cSld name="1_Interior white_4">
    <p:spTree>
      <p:nvGrpSpPr>
        <p:cNvPr id="1" name="Shape 1931"/>
        <p:cNvGrpSpPr/>
        <p:nvPr/>
      </p:nvGrpSpPr>
      <p:grpSpPr>
        <a:xfrm>
          <a:off x="0" y="0"/>
          <a:ext cx="0" cy="0"/>
          <a:chOff x="0" y="0"/>
          <a:chExt cx="0" cy="0"/>
        </a:xfrm>
      </p:grpSpPr>
      <p:sp>
        <p:nvSpPr>
          <p:cNvPr id="1932" name="Google Shape;1932;p262"/>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933" name="Google Shape;1933;p262"/>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934" name="Google Shape;1934;p262"/>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935" name="Google Shape;1935;p262"/>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936" name="Google Shape;1936;p262"/>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937" name="Google Shape;1937;p262"/>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matchingName="Interior white 65">
  <p:cSld name="1_Interior white_5">
    <p:spTree>
      <p:nvGrpSpPr>
        <p:cNvPr id="1" name="Shape 1938"/>
        <p:cNvGrpSpPr/>
        <p:nvPr/>
      </p:nvGrpSpPr>
      <p:grpSpPr>
        <a:xfrm>
          <a:off x="0" y="0"/>
          <a:ext cx="0" cy="0"/>
          <a:chOff x="0" y="0"/>
          <a:chExt cx="0" cy="0"/>
        </a:xfrm>
      </p:grpSpPr>
      <p:sp>
        <p:nvSpPr>
          <p:cNvPr id="1939" name="Google Shape;1939;p263"/>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940" name="Google Shape;1940;p263"/>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941" name="Google Shape;1941;p263"/>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942" name="Google Shape;1942;p263"/>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943" name="Google Shape;1943;p263"/>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944" name="Google Shape;1944;p263"/>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Interior image and column body">
  <p:cSld name="CUSTOM_4_17_1_1">
    <p:spTree>
      <p:nvGrpSpPr>
        <p:cNvPr id="1" name="Shape 265"/>
        <p:cNvGrpSpPr/>
        <p:nvPr/>
      </p:nvGrpSpPr>
      <p:grpSpPr>
        <a:xfrm>
          <a:off x="0" y="0"/>
          <a:ext cx="0" cy="0"/>
          <a:chOff x="0" y="0"/>
          <a:chExt cx="0" cy="0"/>
        </a:xfrm>
      </p:grpSpPr>
      <p:cxnSp>
        <p:nvCxnSpPr>
          <p:cNvPr id="266" name="Google Shape;266;p27"/>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267" name="Google Shape;267;p27"/>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268" name="Google Shape;268;p27"/>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69" name="Google Shape;269;p27"/>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270" name="Google Shape;270;p27"/>
          <p:cNvSpPr txBox="1">
            <a:spLocks noGrp="1"/>
          </p:cNvSpPr>
          <p:nvPr>
            <p:ph type="subTitle" idx="1"/>
          </p:nvPr>
        </p:nvSpPr>
        <p:spPr>
          <a:xfrm>
            <a:off x="885050" y="6169550"/>
            <a:ext cx="80025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271" name="Google Shape;271;p27"/>
          <p:cNvSpPr txBox="1">
            <a:spLocks noGrp="1"/>
          </p:cNvSpPr>
          <p:nvPr>
            <p:ph type="body" idx="2"/>
          </p:nvPr>
        </p:nvSpPr>
        <p:spPr>
          <a:xfrm>
            <a:off x="6369425" y="2291175"/>
            <a:ext cx="4937700" cy="3727200"/>
          </a:xfrm>
          <a:prstGeom prst="rect">
            <a:avLst/>
          </a:prstGeom>
        </p:spPr>
        <p:txBody>
          <a:bodyPr spcFirstLastPara="1" wrap="square" lIns="0" tIns="0" rIns="0" bIns="0" anchor="t" anchorCtr="0">
            <a:noAutofit/>
          </a:bodyPr>
          <a:lstStyle>
            <a:lvl1pPr marL="457200" lvl="0" indent="-342900" rtl="0">
              <a:lnSpc>
                <a:spcPct val="135000"/>
              </a:lnSpc>
              <a:spcBef>
                <a:spcPts val="1000"/>
              </a:spcBef>
              <a:spcAft>
                <a:spcPts val="0"/>
              </a:spcAft>
              <a:buSzPts val="1800"/>
              <a:buChar char="▸"/>
              <a:defRPr/>
            </a:lvl1pPr>
            <a:lvl2pPr marL="914400" lvl="1" indent="-342900" rtl="0">
              <a:lnSpc>
                <a:spcPct val="135000"/>
              </a:lnSpc>
              <a:spcBef>
                <a:spcPts val="1000"/>
              </a:spcBef>
              <a:spcAft>
                <a:spcPts val="0"/>
              </a:spcAft>
              <a:buSzPts val="1800"/>
              <a:buChar char="･"/>
              <a:defRPr/>
            </a:lvl2pPr>
            <a:lvl3pPr marL="1371600" lvl="2" indent="-342900" rtl="0">
              <a:lnSpc>
                <a:spcPct val="135000"/>
              </a:lnSpc>
              <a:spcBef>
                <a:spcPts val="1000"/>
              </a:spcBef>
              <a:spcAft>
                <a:spcPts val="0"/>
              </a:spcAft>
              <a:buSzPts val="1800"/>
              <a:buChar char="･"/>
              <a:defRPr/>
            </a:lvl3pPr>
            <a:lvl4pPr marL="1828800" lvl="3" indent="-342900" rtl="0">
              <a:lnSpc>
                <a:spcPct val="135000"/>
              </a:lnSpc>
              <a:spcBef>
                <a:spcPts val="1000"/>
              </a:spcBef>
              <a:spcAft>
                <a:spcPts val="0"/>
              </a:spcAft>
              <a:buSzPts val="1800"/>
              <a:buChar char="･"/>
              <a:defRPr/>
            </a:lvl4pPr>
            <a:lvl5pPr marL="2286000" lvl="4" indent="-342900" rtl="0">
              <a:lnSpc>
                <a:spcPct val="135000"/>
              </a:lnSpc>
              <a:spcBef>
                <a:spcPts val="1000"/>
              </a:spcBef>
              <a:spcAft>
                <a:spcPts val="0"/>
              </a:spcAft>
              <a:buSzPts val="1800"/>
              <a:buChar char="･"/>
              <a:defRPr/>
            </a:lvl5pPr>
            <a:lvl6pPr marL="2743200" lvl="5" indent="-342900" rtl="0">
              <a:lnSpc>
                <a:spcPct val="135000"/>
              </a:lnSpc>
              <a:spcBef>
                <a:spcPts val="1000"/>
              </a:spcBef>
              <a:spcAft>
                <a:spcPts val="0"/>
              </a:spcAft>
              <a:buSzPts val="1800"/>
              <a:buChar char="･"/>
              <a:defRPr/>
            </a:lvl6pPr>
            <a:lvl7pPr marL="3200400" lvl="6" indent="-342900" rtl="0">
              <a:lnSpc>
                <a:spcPct val="135000"/>
              </a:lnSpc>
              <a:spcBef>
                <a:spcPts val="1000"/>
              </a:spcBef>
              <a:spcAft>
                <a:spcPts val="0"/>
              </a:spcAft>
              <a:buSzPts val="1800"/>
              <a:buChar char="･"/>
              <a:defRPr/>
            </a:lvl7pPr>
            <a:lvl8pPr marL="3657600" lvl="7" indent="-342900" rtl="0">
              <a:lnSpc>
                <a:spcPct val="135000"/>
              </a:lnSpc>
              <a:spcBef>
                <a:spcPts val="1000"/>
              </a:spcBef>
              <a:spcAft>
                <a:spcPts val="0"/>
              </a:spcAft>
              <a:buSzPts val="1800"/>
              <a:buChar char="･"/>
              <a:defRPr/>
            </a:lvl8pPr>
            <a:lvl9pPr marL="4114800" lvl="8" indent="-342900" rtl="0">
              <a:lnSpc>
                <a:spcPct val="135000"/>
              </a:lnSpc>
              <a:spcBef>
                <a:spcPts val="1000"/>
              </a:spcBef>
              <a:spcAft>
                <a:spcPts val="1000"/>
              </a:spcAft>
              <a:buSzPts val="1800"/>
              <a:buChar char="･"/>
              <a:defRPr/>
            </a:lvl9pPr>
          </a:lstStyle>
          <a:p>
            <a:endParaRPr/>
          </a:p>
        </p:txBody>
      </p:sp>
      <p:sp>
        <p:nvSpPr>
          <p:cNvPr id="272" name="Google Shape;272;p27"/>
          <p:cNvSpPr txBox="1">
            <a:spLocks noGrp="1"/>
          </p:cNvSpPr>
          <p:nvPr>
            <p:ph type="subTitle" idx="3"/>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273" name="Google Shape;273;p27"/>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274" name="Google Shape;274;p27"/>
          <p:cNvSpPr txBox="1">
            <a:spLocks noGrp="1"/>
          </p:cNvSpPr>
          <p:nvPr>
            <p:ph type="subTitle" idx="4"/>
          </p:nvPr>
        </p:nvSpPr>
        <p:spPr>
          <a:xfrm>
            <a:off x="885125" y="1653550"/>
            <a:ext cx="104220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matchingName="Interior white 66">
  <p:cSld name="CUSTOM_4_61">
    <p:spTree>
      <p:nvGrpSpPr>
        <p:cNvPr id="1" name="Shape 1945"/>
        <p:cNvGrpSpPr/>
        <p:nvPr/>
      </p:nvGrpSpPr>
      <p:grpSpPr>
        <a:xfrm>
          <a:off x="0" y="0"/>
          <a:ext cx="0" cy="0"/>
          <a:chOff x="0" y="0"/>
          <a:chExt cx="0" cy="0"/>
        </a:xfrm>
      </p:grpSpPr>
      <p:sp>
        <p:nvSpPr>
          <p:cNvPr id="1946" name="Google Shape;1946;p264"/>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947" name="Google Shape;1947;p264"/>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948" name="Google Shape;1948;p264"/>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949" name="Google Shape;1949;p264"/>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950" name="Google Shape;1950;p264"/>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951" name="Google Shape;1951;p264"/>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matchingName="Interior white 67">
  <p:cSld name="CUSTOM_4_62">
    <p:spTree>
      <p:nvGrpSpPr>
        <p:cNvPr id="1" name="Shape 1952"/>
        <p:cNvGrpSpPr/>
        <p:nvPr/>
      </p:nvGrpSpPr>
      <p:grpSpPr>
        <a:xfrm>
          <a:off x="0" y="0"/>
          <a:ext cx="0" cy="0"/>
          <a:chOff x="0" y="0"/>
          <a:chExt cx="0" cy="0"/>
        </a:xfrm>
      </p:grpSpPr>
      <p:sp>
        <p:nvSpPr>
          <p:cNvPr id="1953" name="Google Shape;1953;p265"/>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954" name="Google Shape;1954;p265"/>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955" name="Google Shape;1955;p265"/>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956" name="Google Shape;1956;p265"/>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957" name="Google Shape;1957;p265"/>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958" name="Google Shape;1958;p265"/>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matchingName="Interior white 1 16">
  <p:cSld name="CUSTOM_4_1_16">
    <p:spTree>
      <p:nvGrpSpPr>
        <p:cNvPr id="1" name="Shape 1959"/>
        <p:cNvGrpSpPr/>
        <p:nvPr/>
      </p:nvGrpSpPr>
      <p:grpSpPr>
        <a:xfrm>
          <a:off x="0" y="0"/>
          <a:ext cx="0" cy="0"/>
          <a:chOff x="0" y="0"/>
          <a:chExt cx="0" cy="0"/>
        </a:xfrm>
      </p:grpSpPr>
      <p:sp>
        <p:nvSpPr>
          <p:cNvPr id="1960" name="Google Shape;1960;p266"/>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961" name="Google Shape;1961;p266"/>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962" name="Google Shape;1962;p266"/>
          <p:cNvSpPr txBox="1">
            <a:spLocks noGrp="1"/>
          </p:cNvSpPr>
          <p:nvPr>
            <p:ph type="subTitle" idx="1"/>
          </p:nvPr>
        </p:nvSpPr>
        <p:spPr>
          <a:xfrm>
            <a:off x="346175"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963" name="Google Shape;1963;p266"/>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1964" name="Google Shape;1964;p266"/>
          <p:cNvPicPr preferRelativeResize="0"/>
          <p:nvPr/>
        </p:nvPicPr>
        <p:blipFill rotWithShape="1">
          <a:blip r:embed="rId2">
            <a:alphaModFix/>
          </a:blip>
          <a:srcRect t="327" b="317"/>
          <a:stretch/>
        </p:blipFill>
        <p:spPr>
          <a:xfrm>
            <a:off x="10711279" y="6313251"/>
            <a:ext cx="975606" cy="228064"/>
          </a:xfrm>
          <a:prstGeom prst="rect">
            <a:avLst/>
          </a:prstGeom>
          <a:noFill/>
          <a:ln>
            <a:noFill/>
          </a:ln>
        </p:spPr>
      </p:pic>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matchingName="Interior white 68">
  <p:cSld name="1_Interior white_6">
    <p:spTree>
      <p:nvGrpSpPr>
        <p:cNvPr id="1" name="Shape 1965"/>
        <p:cNvGrpSpPr/>
        <p:nvPr/>
      </p:nvGrpSpPr>
      <p:grpSpPr>
        <a:xfrm>
          <a:off x="0" y="0"/>
          <a:ext cx="0" cy="0"/>
          <a:chOff x="0" y="0"/>
          <a:chExt cx="0" cy="0"/>
        </a:xfrm>
      </p:grpSpPr>
      <p:sp>
        <p:nvSpPr>
          <p:cNvPr id="1966" name="Google Shape;1966;p267"/>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967" name="Google Shape;1967;p267"/>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968" name="Google Shape;1968;p267"/>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969" name="Google Shape;1969;p267"/>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970" name="Google Shape;1970;p267"/>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971" name="Google Shape;1971;p267"/>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matchingName="Interior white 69">
  <p:cSld name="1_Interior white_7">
    <p:spTree>
      <p:nvGrpSpPr>
        <p:cNvPr id="1" name="Shape 1972"/>
        <p:cNvGrpSpPr/>
        <p:nvPr/>
      </p:nvGrpSpPr>
      <p:grpSpPr>
        <a:xfrm>
          <a:off x="0" y="0"/>
          <a:ext cx="0" cy="0"/>
          <a:chOff x="0" y="0"/>
          <a:chExt cx="0" cy="0"/>
        </a:xfrm>
      </p:grpSpPr>
      <p:sp>
        <p:nvSpPr>
          <p:cNvPr id="1973" name="Google Shape;1973;p268"/>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974" name="Google Shape;1974;p268"/>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975" name="Google Shape;1975;p268"/>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976" name="Google Shape;1976;p268"/>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977" name="Google Shape;1977;p268"/>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978" name="Google Shape;1978;p268"/>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matchingName="Interior white 70">
  <p:cSld name="1_Interior white_8">
    <p:spTree>
      <p:nvGrpSpPr>
        <p:cNvPr id="1" name="Shape 1979"/>
        <p:cNvGrpSpPr/>
        <p:nvPr/>
      </p:nvGrpSpPr>
      <p:grpSpPr>
        <a:xfrm>
          <a:off x="0" y="0"/>
          <a:ext cx="0" cy="0"/>
          <a:chOff x="0" y="0"/>
          <a:chExt cx="0" cy="0"/>
        </a:xfrm>
      </p:grpSpPr>
      <p:sp>
        <p:nvSpPr>
          <p:cNvPr id="1980" name="Google Shape;1980;p269"/>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981" name="Google Shape;1981;p269"/>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982" name="Google Shape;1982;p269"/>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983" name="Google Shape;1983;p269"/>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984" name="Google Shape;1984;p269"/>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985" name="Google Shape;1985;p269"/>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matchingName="Interior white 4 1">
  <p:cSld name="1_Interior white_9">
    <p:spTree>
      <p:nvGrpSpPr>
        <p:cNvPr id="1" name="Shape 1986"/>
        <p:cNvGrpSpPr/>
        <p:nvPr/>
      </p:nvGrpSpPr>
      <p:grpSpPr>
        <a:xfrm>
          <a:off x="0" y="0"/>
          <a:ext cx="0" cy="0"/>
          <a:chOff x="0" y="0"/>
          <a:chExt cx="0" cy="0"/>
        </a:xfrm>
      </p:grpSpPr>
      <p:sp>
        <p:nvSpPr>
          <p:cNvPr id="1987" name="Google Shape;1987;p270"/>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988" name="Google Shape;1988;p270"/>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989" name="Google Shape;1989;p270"/>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990" name="Google Shape;1990;p270"/>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991" name="Google Shape;1991;p270"/>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992" name="Google Shape;1992;p270"/>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matchingName="Interior white 71">
  <p:cSld name="1_Interior white_10">
    <p:spTree>
      <p:nvGrpSpPr>
        <p:cNvPr id="1" name="Shape 1993"/>
        <p:cNvGrpSpPr/>
        <p:nvPr/>
      </p:nvGrpSpPr>
      <p:grpSpPr>
        <a:xfrm>
          <a:off x="0" y="0"/>
          <a:ext cx="0" cy="0"/>
          <a:chOff x="0" y="0"/>
          <a:chExt cx="0" cy="0"/>
        </a:xfrm>
      </p:grpSpPr>
      <p:sp>
        <p:nvSpPr>
          <p:cNvPr id="1994" name="Google Shape;1994;p271"/>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1995" name="Google Shape;1995;p271"/>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996" name="Google Shape;1996;p271"/>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997" name="Google Shape;1997;p271"/>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1998" name="Google Shape;1998;p271"/>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1999" name="Google Shape;1999;p271"/>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matchingName="Interior white 72">
  <p:cSld name="CUSTOM_4_63">
    <p:spTree>
      <p:nvGrpSpPr>
        <p:cNvPr id="1" name="Shape 2000"/>
        <p:cNvGrpSpPr/>
        <p:nvPr/>
      </p:nvGrpSpPr>
      <p:grpSpPr>
        <a:xfrm>
          <a:off x="0" y="0"/>
          <a:ext cx="0" cy="0"/>
          <a:chOff x="0" y="0"/>
          <a:chExt cx="0" cy="0"/>
        </a:xfrm>
      </p:grpSpPr>
      <p:sp>
        <p:nvSpPr>
          <p:cNvPr id="2001" name="Google Shape;2001;p272"/>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002" name="Google Shape;2002;p272"/>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003" name="Google Shape;2003;p272"/>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004" name="Google Shape;2004;p272"/>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005" name="Google Shape;2005;p272"/>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2006" name="Google Shape;2006;p272"/>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matchingName="Interior white 73">
  <p:cSld name="CUSTOM_4_64">
    <p:spTree>
      <p:nvGrpSpPr>
        <p:cNvPr id="1" name="Shape 2007"/>
        <p:cNvGrpSpPr/>
        <p:nvPr/>
      </p:nvGrpSpPr>
      <p:grpSpPr>
        <a:xfrm>
          <a:off x="0" y="0"/>
          <a:ext cx="0" cy="0"/>
          <a:chOff x="0" y="0"/>
          <a:chExt cx="0" cy="0"/>
        </a:xfrm>
      </p:grpSpPr>
      <p:sp>
        <p:nvSpPr>
          <p:cNvPr id="2008" name="Google Shape;2008;p273"/>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009" name="Google Shape;2009;p273"/>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010" name="Google Shape;2010;p273"/>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011" name="Google Shape;2011;p273"/>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012" name="Google Shape;2012;p273"/>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2013" name="Google Shape;2013;p273"/>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Interior timeline vertical">
  <p:cSld name="CUSTOM_4_16">
    <p:spTree>
      <p:nvGrpSpPr>
        <p:cNvPr id="1" name="Shape 275"/>
        <p:cNvGrpSpPr/>
        <p:nvPr/>
      </p:nvGrpSpPr>
      <p:grpSpPr>
        <a:xfrm>
          <a:off x="0" y="0"/>
          <a:ext cx="0" cy="0"/>
          <a:chOff x="0" y="0"/>
          <a:chExt cx="0" cy="0"/>
        </a:xfrm>
      </p:grpSpPr>
      <p:sp>
        <p:nvSpPr>
          <p:cNvPr id="276" name="Google Shape;276;p28"/>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a:endParaRPr/>
          </a:p>
        </p:txBody>
      </p:sp>
      <p:cxnSp>
        <p:nvCxnSpPr>
          <p:cNvPr id="277" name="Google Shape;277;p28"/>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278" name="Google Shape;278;p28"/>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279" name="Google Shape;279;p28"/>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80" name="Google Shape;280;p28"/>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281" name="Google Shape;281;p28"/>
          <p:cNvSpPr txBox="1">
            <a:spLocks noGrp="1"/>
          </p:cNvSpPr>
          <p:nvPr>
            <p:ph type="subTitle" idx="2"/>
          </p:nvPr>
        </p:nvSpPr>
        <p:spPr>
          <a:xfrm>
            <a:off x="885050" y="6169550"/>
            <a:ext cx="80025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cxnSp>
        <p:nvCxnSpPr>
          <p:cNvPr id="282" name="Google Shape;282;p28"/>
          <p:cNvCxnSpPr/>
          <p:nvPr/>
        </p:nvCxnSpPr>
        <p:spPr>
          <a:xfrm>
            <a:off x="4146414" y="-7350"/>
            <a:ext cx="0" cy="6872700"/>
          </a:xfrm>
          <a:prstGeom prst="straightConnector1">
            <a:avLst/>
          </a:prstGeom>
          <a:noFill/>
          <a:ln w="28575" cap="flat" cmpd="sng">
            <a:solidFill>
              <a:srgbClr val="D5D5D5"/>
            </a:solidFill>
            <a:prstDash val="solid"/>
            <a:round/>
            <a:headEnd type="none" w="med" len="med"/>
            <a:tailEnd type="none" w="med" len="med"/>
          </a:ln>
        </p:spPr>
      </p:cxnSp>
      <p:sp>
        <p:nvSpPr>
          <p:cNvPr id="283" name="Google Shape;283;p28"/>
          <p:cNvSpPr txBox="1">
            <a:spLocks noGrp="1"/>
          </p:cNvSpPr>
          <p:nvPr>
            <p:ph type="subTitle" idx="3"/>
          </p:nvPr>
        </p:nvSpPr>
        <p:spPr>
          <a:xfrm>
            <a:off x="4467775" y="1832876"/>
            <a:ext cx="5115600" cy="645600"/>
          </a:xfrm>
          <a:prstGeom prst="rect">
            <a:avLst/>
          </a:prstGeom>
        </p:spPr>
        <p:txBody>
          <a:bodyPr spcFirstLastPara="1" wrap="square" lIns="0" tIns="0" rIns="0" bIns="0"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84" name="Google Shape;284;p28"/>
          <p:cNvSpPr txBox="1">
            <a:spLocks noGrp="1"/>
          </p:cNvSpPr>
          <p:nvPr>
            <p:ph type="subTitle" idx="4"/>
          </p:nvPr>
        </p:nvSpPr>
        <p:spPr>
          <a:xfrm>
            <a:off x="4467775" y="1441300"/>
            <a:ext cx="4538700" cy="2988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14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a:latin typeface="Red Hat Display Medium"/>
                <a:ea typeface="Red Hat Display Medium"/>
                <a:cs typeface="Red Hat Display Medium"/>
                <a:sym typeface="Red Hat Display Medium"/>
              </a:defRPr>
            </a:lvl9pPr>
          </a:lstStyle>
          <a:p>
            <a:endParaRPr/>
          </a:p>
        </p:txBody>
      </p:sp>
      <p:sp>
        <p:nvSpPr>
          <p:cNvPr id="285" name="Google Shape;285;p28"/>
          <p:cNvSpPr txBox="1">
            <a:spLocks noGrp="1"/>
          </p:cNvSpPr>
          <p:nvPr>
            <p:ph type="subTitle" idx="5"/>
          </p:nvPr>
        </p:nvSpPr>
        <p:spPr>
          <a:xfrm>
            <a:off x="3362500" y="1832876"/>
            <a:ext cx="690000" cy="2349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matchingName="Interior white 74">
  <p:cSld name="CUSTOM_4_65">
    <p:spTree>
      <p:nvGrpSpPr>
        <p:cNvPr id="1" name="Shape 2014"/>
        <p:cNvGrpSpPr/>
        <p:nvPr/>
      </p:nvGrpSpPr>
      <p:grpSpPr>
        <a:xfrm>
          <a:off x="0" y="0"/>
          <a:ext cx="0" cy="0"/>
          <a:chOff x="0" y="0"/>
          <a:chExt cx="0" cy="0"/>
        </a:xfrm>
      </p:grpSpPr>
      <p:sp>
        <p:nvSpPr>
          <p:cNvPr id="2015" name="Google Shape;2015;p274"/>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016" name="Google Shape;2016;p274"/>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017" name="Google Shape;2017;p274"/>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018" name="Google Shape;2018;p274"/>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019" name="Google Shape;2019;p274"/>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2020" name="Google Shape;2020;p274"/>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matchingName="Interior white 75">
  <p:cSld name="CUSTOM_4_66">
    <p:spTree>
      <p:nvGrpSpPr>
        <p:cNvPr id="1" name="Shape 2021"/>
        <p:cNvGrpSpPr/>
        <p:nvPr/>
      </p:nvGrpSpPr>
      <p:grpSpPr>
        <a:xfrm>
          <a:off x="0" y="0"/>
          <a:ext cx="0" cy="0"/>
          <a:chOff x="0" y="0"/>
          <a:chExt cx="0" cy="0"/>
        </a:xfrm>
      </p:grpSpPr>
      <p:sp>
        <p:nvSpPr>
          <p:cNvPr id="2022" name="Google Shape;2022;p275"/>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023" name="Google Shape;2023;p275"/>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024" name="Google Shape;2024;p275"/>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025" name="Google Shape;2025;p275"/>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026" name="Google Shape;2026;p275"/>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2027" name="Google Shape;2027;p275"/>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matchingName="Interior white 76">
  <p:cSld name="CUSTOM_4_67">
    <p:spTree>
      <p:nvGrpSpPr>
        <p:cNvPr id="1" name="Shape 2028"/>
        <p:cNvGrpSpPr/>
        <p:nvPr/>
      </p:nvGrpSpPr>
      <p:grpSpPr>
        <a:xfrm>
          <a:off x="0" y="0"/>
          <a:ext cx="0" cy="0"/>
          <a:chOff x="0" y="0"/>
          <a:chExt cx="0" cy="0"/>
        </a:xfrm>
      </p:grpSpPr>
      <p:sp>
        <p:nvSpPr>
          <p:cNvPr id="2029" name="Google Shape;2029;p276"/>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030" name="Google Shape;2030;p276"/>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031" name="Google Shape;2031;p276"/>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032" name="Google Shape;2032;p276"/>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033" name="Google Shape;2033;p276"/>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2034" name="Google Shape;2034;p276"/>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matchingName="Interior white 4 2">
  <p:cSld name="1_Interior white_11">
    <p:spTree>
      <p:nvGrpSpPr>
        <p:cNvPr id="1" name="Shape 2035"/>
        <p:cNvGrpSpPr/>
        <p:nvPr/>
      </p:nvGrpSpPr>
      <p:grpSpPr>
        <a:xfrm>
          <a:off x="0" y="0"/>
          <a:ext cx="0" cy="0"/>
          <a:chOff x="0" y="0"/>
          <a:chExt cx="0" cy="0"/>
        </a:xfrm>
      </p:grpSpPr>
      <p:sp>
        <p:nvSpPr>
          <p:cNvPr id="2036" name="Google Shape;2036;p277"/>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037" name="Google Shape;2037;p277"/>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038" name="Google Shape;2038;p277"/>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039" name="Google Shape;2039;p277"/>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040" name="Google Shape;2040;p277"/>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2041" name="Google Shape;2041;p277"/>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matchingName="Interior white 6 1">
  <p:cSld name="CUSTOM_4_5_1">
    <p:spTree>
      <p:nvGrpSpPr>
        <p:cNvPr id="1" name="Shape 2042"/>
        <p:cNvGrpSpPr/>
        <p:nvPr/>
      </p:nvGrpSpPr>
      <p:grpSpPr>
        <a:xfrm>
          <a:off x="0" y="0"/>
          <a:ext cx="0" cy="0"/>
          <a:chOff x="0" y="0"/>
          <a:chExt cx="0" cy="0"/>
        </a:xfrm>
      </p:grpSpPr>
      <p:sp>
        <p:nvSpPr>
          <p:cNvPr id="2043" name="Google Shape;2043;p278"/>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044" name="Google Shape;2044;p278"/>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045" name="Google Shape;2045;p278"/>
          <p:cNvSpPr txBox="1">
            <a:spLocks noGrp="1"/>
          </p:cNvSpPr>
          <p:nvPr>
            <p:ph type="subTitle" idx="1"/>
          </p:nvPr>
        </p:nvSpPr>
        <p:spPr>
          <a:xfrm>
            <a:off x="346175"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046" name="Google Shape;2046;p278"/>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2047" name="Google Shape;2047;p278"/>
          <p:cNvPicPr preferRelativeResize="0"/>
          <p:nvPr/>
        </p:nvPicPr>
        <p:blipFill rotWithShape="1">
          <a:blip r:embed="rId2">
            <a:alphaModFix/>
          </a:blip>
          <a:srcRect t="327" b="317"/>
          <a:stretch/>
        </p:blipFill>
        <p:spPr>
          <a:xfrm>
            <a:off x="10711279" y="6313251"/>
            <a:ext cx="975606" cy="228064"/>
          </a:xfrm>
          <a:prstGeom prst="rect">
            <a:avLst/>
          </a:prstGeom>
          <a:noFill/>
          <a:ln>
            <a:noFill/>
          </a:ln>
        </p:spPr>
      </p:pic>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matchingName="Interior white 77">
  <p:cSld name="1_Interior white_12">
    <p:spTree>
      <p:nvGrpSpPr>
        <p:cNvPr id="1" name="Shape 2048"/>
        <p:cNvGrpSpPr/>
        <p:nvPr/>
      </p:nvGrpSpPr>
      <p:grpSpPr>
        <a:xfrm>
          <a:off x="0" y="0"/>
          <a:ext cx="0" cy="0"/>
          <a:chOff x="0" y="0"/>
          <a:chExt cx="0" cy="0"/>
        </a:xfrm>
      </p:grpSpPr>
      <p:sp>
        <p:nvSpPr>
          <p:cNvPr id="2049" name="Google Shape;2049;p279"/>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050" name="Google Shape;2050;p279"/>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051" name="Google Shape;2051;p279"/>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052" name="Google Shape;2052;p279"/>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053" name="Google Shape;2053;p279"/>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2054" name="Google Shape;2054;p279"/>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matchingName="Interior white 78">
  <p:cSld name="1_Interior white_13">
    <p:spTree>
      <p:nvGrpSpPr>
        <p:cNvPr id="1" name="Shape 2055"/>
        <p:cNvGrpSpPr/>
        <p:nvPr/>
      </p:nvGrpSpPr>
      <p:grpSpPr>
        <a:xfrm>
          <a:off x="0" y="0"/>
          <a:ext cx="0" cy="0"/>
          <a:chOff x="0" y="0"/>
          <a:chExt cx="0" cy="0"/>
        </a:xfrm>
      </p:grpSpPr>
      <p:sp>
        <p:nvSpPr>
          <p:cNvPr id="2056" name="Google Shape;2056;p280"/>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057" name="Google Shape;2057;p280"/>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058" name="Google Shape;2058;p280"/>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059" name="Google Shape;2059;p280"/>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060" name="Google Shape;2060;p280"/>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2061" name="Google Shape;2061;p280"/>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matchingName="Interior white 79">
  <p:cSld name="CUSTOM_4_68">
    <p:spTree>
      <p:nvGrpSpPr>
        <p:cNvPr id="1" name="Shape 2062"/>
        <p:cNvGrpSpPr/>
        <p:nvPr/>
      </p:nvGrpSpPr>
      <p:grpSpPr>
        <a:xfrm>
          <a:off x="0" y="0"/>
          <a:ext cx="0" cy="0"/>
          <a:chOff x="0" y="0"/>
          <a:chExt cx="0" cy="0"/>
        </a:xfrm>
      </p:grpSpPr>
      <p:sp>
        <p:nvSpPr>
          <p:cNvPr id="2063" name="Google Shape;2063;p281"/>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064" name="Google Shape;2064;p281"/>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065" name="Google Shape;2065;p281"/>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066" name="Google Shape;2066;p281"/>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067" name="Google Shape;2067;p281"/>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2068" name="Google Shape;2068;p281"/>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matchingName="Interior white 80">
  <p:cSld name="CUSTOM_4_69">
    <p:spTree>
      <p:nvGrpSpPr>
        <p:cNvPr id="1" name="Shape 2069"/>
        <p:cNvGrpSpPr/>
        <p:nvPr/>
      </p:nvGrpSpPr>
      <p:grpSpPr>
        <a:xfrm>
          <a:off x="0" y="0"/>
          <a:ext cx="0" cy="0"/>
          <a:chOff x="0" y="0"/>
          <a:chExt cx="0" cy="0"/>
        </a:xfrm>
      </p:grpSpPr>
      <p:sp>
        <p:nvSpPr>
          <p:cNvPr id="2070" name="Google Shape;2070;p282"/>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071" name="Google Shape;2071;p282"/>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072" name="Google Shape;2072;p282"/>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073" name="Google Shape;2073;p282"/>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074" name="Google Shape;2074;p282"/>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2075" name="Google Shape;2075;p282"/>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matchingName="Interior white 81">
  <p:cSld name="1_Interior white_14">
    <p:spTree>
      <p:nvGrpSpPr>
        <p:cNvPr id="1" name="Shape 2076"/>
        <p:cNvGrpSpPr/>
        <p:nvPr/>
      </p:nvGrpSpPr>
      <p:grpSpPr>
        <a:xfrm>
          <a:off x="0" y="0"/>
          <a:ext cx="0" cy="0"/>
          <a:chOff x="0" y="0"/>
          <a:chExt cx="0" cy="0"/>
        </a:xfrm>
      </p:grpSpPr>
      <p:sp>
        <p:nvSpPr>
          <p:cNvPr id="2077" name="Google Shape;2077;p283"/>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078" name="Google Shape;2078;p283"/>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079" name="Google Shape;2079;p283"/>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080" name="Google Shape;2080;p283"/>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081" name="Google Shape;2081;p283"/>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2082" name="Google Shape;2082;p283"/>
          <p:cNvSpPr txBox="1">
            <a:spLocks noGrp="1"/>
          </p:cNvSpPr>
          <p:nvPr>
            <p:ph type="subTitle" idx="2"/>
          </p:nvPr>
        </p:nvSpPr>
        <p:spPr>
          <a:xfrm>
            <a:off x="885051" y="6169551"/>
            <a:ext cx="80889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Interior timeline horizontal">
  <p:cSld name="CUSTOM_4_15">
    <p:spTree>
      <p:nvGrpSpPr>
        <p:cNvPr id="1" name="Shape 286"/>
        <p:cNvGrpSpPr/>
        <p:nvPr/>
      </p:nvGrpSpPr>
      <p:grpSpPr>
        <a:xfrm>
          <a:off x="0" y="0"/>
          <a:ext cx="0" cy="0"/>
          <a:chOff x="0" y="0"/>
          <a:chExt cx="0" cy="0"/>
        </a:xfrm>
      </p:grpSpPr>
      <p:cxnSp>
        <p:nvCxnSpPr>
          <p:cNvPr id="287" name="Google Shape;287;p29"/>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288" name="Google Shape;288;p29"/>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289" name="Google Shape;289;p29"/>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90" name="Google Shape;290;p29"/>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291" name="Google Shape;291;p29"/>
          <p:cNvSpPr txBox="1">
            <a:spLocks noGrp="1"/>
          </p:cNvSpPr>
          <p:nvPr>
            <p:ph type="subTitle" idx="1"/>
          </p:nvPr>
        </p:nvSpPr>
        <p:spPr>
          <a:xfrm>
            <a:off x="885050" y="6169550"/>
            <a:ext cx="80025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292" name="Google Shape;292;p29"/>
          <p:cNvSpPr txBox="1">
            <a:spLocks noGrp="1"/>
          </p:cNvSpPr>
          <p:nvPr>
            <p:ph type="subTitle" idx="2"/>
          </p:nvPr>
        </p:nvSpPr>
        <p:spPr>
          <a:xfrm>
            <a:off x="2042425" y="2497493"/>
            <a:ext cx="2106900" cy="3792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rtl="0">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rtl="0">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rtl="0">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rtl="0">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rtl="0">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rtl="0">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rtl="0">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rtl="0">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a:endParaRPr/>
          </a:p>
        </p:txBody>
      </p:sp>
      <p:sp>
        <p:nvSpPr>
          <p:cNvPr id="293" name="Google Shape;293;p29"/>
          <p:cNvSpPr txBox="1">
            <a:spLocks noGrp="1"/>
          </p:cNvSpPr>
          <p:nvPr>
            <p:ph type="subTitle" idx="3"/>
          </p:nvPr>
        </p:nvSpPr>
        <p:spPr>
          <a:xfrm>
            <a:off x="2042425" y="2903475"/>
            <a:ext cx="2106900" cy="6753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a:endParaRPr/>
          </a:p>
        </p:txBody>
      </p:sp>
      <p:sp>
        <p:nvSpPr>
          <p:cNvPr id="294" name="Google Shape;294;p29"/>
          <p:cNvSpPr txBox="1">
            <a:spLocks noGrp="1"/>
          </p:cNvSpPr>
          <p:nvPr>
            <p:ph type="subTitle" idx="4"/>
          </p:nvPr>
        </p:nvSpPr>
        <p:spPr>
          <a:xfrm>
            <a:off x="1596475" y="4403575"/>
            <a:ext cx="975900" cy="234900"/>
          </a:xfrm>
          <a:prstGeom prst="rect">
            <a:avLst/>
          </a:prstGeom>
        </p:spPr>
        <p:txBody>
          <a:bodyPr spcFirstLastPara="1" wrap="square" lIns="0" tIns="0" rIns="0" bIns="0" anchor="ctr" anchorCtr="0">
            <a:noAutofit/>
          </a:bodyPr>
          <a:lstStyle>
            <a:lvl1pPr lvl="0" algn="ctr" rtl="0">
              <a:lnSpc>
                <a:spcPct val="115000"/>
              </a:lnSpc>
              <a:spcBef>
                <a:spcPts val="0"/>
              </a:spcBef>
              <a:spcAft>
                <a:spcPts val="0"/>
              </a:spcAft>
              <a:buNone/>
              <a:defRPr sz="1400">
                <a:solidFill>
                  <a:schemeClr val="accent1"/>
                </a:solidFill>
              </a:defRPr>
            </a:lvl1pPr>
            <a:lvl2pPr lvl="1" algn="ctr" rtl="0">
              <a:lnSpc>
                <a:spcPct val="115000"/>
              </a:lnSpc>
              <a:spcBef>
                <a:spcPts val="0"/>
              </a:spcBef>
              <a:spcAft>
                <a:spcPts val="0"/>
              </a:spcAft>
              <a:buNone/>
              <a:defRPr sz="1400">
                <a:solidFill>
                  <a:schemeClr val="accent1"/>
                </a:solidFill>
              </a:defRPr>
            </a:lvl2pPr>
            <a:lvl3pPr lvl="2" algn="ctr" rtl="0">
              <a:lnSpc>
                <a:spcPct val="115000"/>
              </a:lnSpc>
              <a:spcBef>
                <a:spcPts val="0"/>
              </a:spcBef>
              <a:spcAft>
                <a:spcPts val="0"/>
              </a:spcAft>
              <a:buNone/>
              <a:defRPr sz="1400">
                <a:solidFill>
                  <a:schemeClr val="accent1"/>
                </a:solidFill>
              </a:defRPr>
            </a:lvl3pPr>
            <a:lvl4pPr lvl="3" algn="ctr" rtl="0">
              <a:lnSpc>
                <a:spcPct val="115000"/>
              </a:lnSpc>
              <a:spcBef>
                <a:spcPts val="0"/>
              </a:spcBef>
              <a:spcAft>
                <a:spcPts val="0"/>
              </a:spcAft>
              <a:buNone/>
              <a:defRPr sz="1400">
                <a:solidFill>
                  <a:schemeClr val="accent1"/>
                </a:solidFill>
              </a:defRPr>
            </a:lvl4pPr>
            <a:lvl5pPr lvl="4" algn="ctr" rtl="0">
              <a:lnSpc>
                <a:spcPct val="115000"/>
              </a:lnSpc>
              <a:spcBef>
                <a:spcPts val="0"/>
              </a:spcBef>
              <a:spcAft>
                <a:spcPts val="0"/>
              </a:spcAft>
              <a:buNone/>
              <a:defRPr sz="1400">
                <a:solidFill>
                  <a:schemeClr val="accent1"/>
                </a:solidFill>
              </a:defRPr>
            </a:lvl5pPr>
            <a:lvl6pPr lvl="5" algn="ctr" rtl="0">
              <a:lnSpc>
                <a:spcPct val="115000"/>
              </a:lnSpc>
              <a:spcBef>
                <a:spcPts val="0"/>
              </a:spcBef>
              <a:spcAft>
                <a:spcPts val="0"/>
              </a:spcAft>
              <a:buNone/>
              <a:defRPr sz="1400">
                <a:solidFill>
                  <a:schemeClr val="accent1"/>
                </a:solidFill>
              </a:defRPr>
            </a:lvl6pPr>
            <a:lvl7pPr lvl="6" algn="ctr" rtl="0">
              <a:lnSpc>
                <a:spcPct val="115000"/>
              </a:lnSpc>
              <a:spcBef>
                <a:spcPts val="0"/>
              </a:spcBef>
              <a:spcAft>
                <a:spcPts val="0"/>
              </a:spcAft>
              <a:buNone/>
              <a:defRPr sz="1400">
                <a:solidFill>
                  <a:schemeClr val="accent1"/>
                </a:solidFill>
              </a:defRPr>
            </a:lvl7pPr>
            <a:lvl8pPr lvl="7" algn="ctr" rtl="0">
              <a:lnSpc>
                <a:spcPct val="115000"/>
              </a:lnSpc>
              <a:spcBef>
                <a:spcPts val="0"/>
              </a:spcBef>
              <a:spcAft>
                <a:spcPts val="0"/>
              </a:spcAft>
              <a:buNone/>
              <a:defRPr sz="1400">
                <a:solidFill>
                  <a:schemeClr val="accent1"/>
                </a:solidFill>
              </a:defRPr>
            </a:lvl8pPr>
            <a:lvl9pPr lvl="8" algn="ctr" rtl="0">
              <a:lnSpc>
                <a:spcPct val="115000"/>
              </a:lnSpc>
              <a:spcBef>
                <a:spcPts val="0"/>
              </a:spcBef>
              <a:spcAft>
                <a:spcPts val="0"/>
              </a:spcAft>
              <a:buNone/>
              <a:defRPr sz="1400">
                <a:solidFill>
                  <a:schemeClr val="accent1"/>
                </a:solidFill>
              </a:defRPr>
            </a:lvl9pPr>
          </a:lstStyle>
          <a:p>
            <a:endParaRPr/>
          </a:p>
        </p:txBody>
      </p:sp>
      <p:sp>
        <p:nvSpPr>
          <p:cNvPr id="295" name="Google Shape;295;p29"/>
          <p:cNvSpPr txBox="1">
            <a:spLocks noGrp="1"/>
          </p:cNvSpPr>
          <p:nvPr>
            <p:ph type="subTitle" idx="5"/>
          </p:nvPr>
        </p:nvSpPr>
        <p:spPr>
          <a:xfrm>
            <a:off x="3278975" y="3892511"/>
            <a:ext cx="975900" cy="234900"/>
          </a:xfrm>
          <a:prstGeom prst="rect">
            <a:avLst/>
          </a:prstGeom>
        </p:spPr>
        <p:txBody>
          <a:bodyPr spcFirstLastPara="1" wrap="square" lIns="0" tIns="0" rIns="0" bIns="0" anchor="ctr" anchorCtr="0">
            <a:noAutofit/>
          </a:bodyPr>
          <a:lstStyle>
            <a:lvl1pPr lvl="0" algn="ctr" rtl="0">
              <a:lnSpc>
                <a:spcPct val="115000"/>
              </a:lnSpc>
              <a:spcBef>
                <a:spcPts val="0"/>
              </a:spcBef>
              <a:spcAft>
                <a:spcPts val="0"/>
              </a:spcAft>
              <a:buNone/>
              <a:defRPr sz="1400">
                <a:solidFill>
                  <a:schemeClr val="accent1"/>
                </a:solidFill>
              </a:defRPr>
            </a:lvl1pPr>
            <a:lvl2pPr lvl="1" algn="ctr" rtl="0">
              <a:lnSpc>
                <a:spcPct val="115000"/>
              </a:lnSpc>
              <a:spcBef>
                <a:spcPts val="0"/>
              </a:spcBef>
              <a:spcAft>
                <a:spcPts val="0"/>
              </a:spcAft>
              <a:buNone/>
              <a:defRPr sz="1400">
                <a:solidFill>
                  <a:schemeClr val="accent1"/>
                </a:solidFill>
              </a:defRPr>
            </a:lvl2pPr>
            <a:lvl3pPr lvl="2" algn="ctr" rtl="0">
              <a:lnSpc>
                <a:spcPct val="115000"/>
              </a:lnSpc>
              <a:spcBef>
                <a:spcPts val="0"/>
              </a:spcBef>
              <a:spcAft>
                <a:spcPts val="0"/>
              </a:spcAft>
              <a:buNone/>
              <a:defRPr sz="1400">
                <a:solidFill>
                  <a:schemeClr val="accent1"/>
                </a:solidFill>
              </a:defRPr>
            </a:lvl3pPr>
            <a:lvl4pPr lvl="3" algn="ctr" rtl="0">
              <a:lnSpc>
                <a:spcPct val="115000"/>
              </a:lnSpc>
              <a:spcBef>
                <a:spcPts val="0"/>
              </a:spcBef>
              <a:spcAft>
                <a:spcPts val="0"/>
              </a:spcAft>
              <a:buNone/>
              <a:defRPr sz="1400">
                <a:solidFill>
                  <a:schemeClr val="accent1"/>
                </a:solidFill>
              </a:defRPr>
            </a:lvl4pPr>
            <a:lvl5pPr lvl="4" algn="ctr" rtl="0">
              <a:lnSpc>
                <a:spcPct val="115000"/>
              </a:lnSpc>
              <a:spcBef>
                <a:spcPts val="0"/>
              </a:spcBef>
              <a:spcAft>
                <a:spcPts val="0"/>
              </a:spcAft>
              <a:buNone/>
              <a:defRPr sz="1400">
                <a:solidFill>
                  <a:schemeClr val="accent1"/>
                </a:solidFill>
              </a:defRPr>
            </a:lvl5pPr>
            <a:lvl6pPr lvl="5" algn="ctr" rtl="0">
              <a:lnSpc>
                <a:spcPct val="115000"/>
              </a:lnSpc>
              <a:spcBef>
                <a:spcPts val="0"/>
              </a:spcBef>
              <a:spcAft>
                <a:spcPts val="0"/>
              </a:spcAft>
              <a:buNone/>
              <a:defRPr sz="1400">
                <a:solidFill>
                  <a:schemeClr val="accent1"/>
                </a:solidFill>
              </a:defRPr>
            </a:lvl6pPr>
            <a:lvl7pPr lvl="6" algn="ctr" rtl="0">
              <a:lnSpc>
                <a:spcPct val="115000"/>
              </a:lnSpc>
              <a:spcBef>
                <a:spcPts val="0"/>
              </a:spcBef>
              <a:spcAft>
                <a:spcPts val="0"/>
              </a:spcAft>
              <a:buNone/>
              <a:defRPr sz="1400">
                <a:solidFill>
                  <a:schemeClr val="accent1"/>
                </a:solidFill>
              </a:defRPr>
            </a:lvl7pPr>
            <a:lvl8pPr lvl="7" algn="ctr" rtl="0">
              <a:lnSpc>
                <a:spcPct val="115000"/>
              </a:lnSpc>
              <a:spcBef>
                <a:spcPts val="0"/>
              </a:spcBef>
              <a:spcAft>
                <a:spcPts val="0"/>
              </a:spcAft>
              <a:buNone/>
              <a:defRPr sz="1400">
                <a:solidFill>
                  <a:schemeClr val="accent1"/>
                </a:solidFill>
              </a:defRPr>
            </a:lvl8pPr>
            <a:lvl9pPr lvl="8" algn="ctr" rtl="0">
              <a:lnSpc>
                <a:spcPct val="115000"/>
              </a:lnSpc>
              <a:spcBef>
                <a:spcPts val="0"/>
              </a:spcBef>
              <a:spcAft>
                <a:spcPts val="0"/>
              </a:spcAft>
              <a:buNone/>
              <a:defRPr sz="1400">
                <a:solidFill>
                  <a:schemeClr val="accent1"/>
                </a:solidFill>
              </a:defRPr>
            </a:lvl9pPr>
          </a:lstStyle>
          <a:p>
            <a:endParaRPr/>
          </a:p>
        </p:txBody>
      </p:sp>
      <p:sp>
        <p:nvSpPr>
          <p:cNvPr id="296" name="Google Shape;296;p29"/>
          <p:cNvSpPr txBox="1">
            <a:spLocks noGrp="1"/>
          </p:cNvSpPr>
          <p:nvPr>
            <p:ph type="subTitle" idx="6"/>
          </p:nvPr>
        </p:nvSpPr>
        <p:spPr>
          <a:xfrm>
            <a:off x="1713425" y="4752722"/>
            <a:ext cx="2106900" cy="379200"/>
          </a:xfrm>
          <a:prstGeom prst="rect">
            <a:avLst/>
          </a:prstGeom>
        </p:spPr>
        <p:txBody>
          <a:bodyPr spcFirstLastPara="1" wrap="square" lIns="0" tIns="0" rIns="0" bIns="0" anchor="b" anchorCtr="0">
            <a:noAutofit/>
          </a:bodyPr>
          <a:lstStyle>
            <a:lvl1pPr lvl="0" algn="r" rtl="0">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algn="r" rtl="0">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algn="r" rtl="0">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algn="r" rtl="0">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algn="r" rtl="0">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algn="r" rtl="0">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algn="r" rtl="0">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algn="r" rtl="0">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algn="r" rtl="0">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a:endParaRPr/>
          </a:p>
        </p:txBody>
      </p:sp>
      <p:sp>
        <p:nvSpPr>
          <p:cNvPr id="297" name="Google Shape;297;p29"/>
          <p:cNvSpPr txBox="1">
            <a:spLocks noGrp="1"/>
          </p:cNvSpPr>
          <p:nvPr>
            <p:ph type="subTitle" idx="7"/>
          </p:nvPr>
        </p:nvSpPr>
        <p:spPr>
          <a:xfrm>
            <a:off x="1713425" y="5158703"/>
            <a:ext cx="2106900" cy="675300"/>
          </a:xfrm>
          <a:prstGeom prst="rect">
            <a:avLst/>
          </a:prstGeom>
        </p:spPr>
        <p:txBody>
          <a:bodyPr spcFirstLastPara="1" wrap="square" lIns="0" tIns="0" rIns="0" bIns="0" anchor="t" anchorCtr="0">
            <a:noAutofit/>
          </a:bodyPr>
          <a:lstStyle>
            <a:lvl1pPr lvl="0" algn="r" rtl="0">
              <a:lnSpc>
                <a:spcPct val="115000"/>
              </a:lnSpc>
              <a:spcBef>
                <a:spcPts val="0"/>
              </a:spcBef>
              <a:spcAft>
                <a:spcPts val="0"/>
              </a:spcAft>
              <a:buNone/>
              <a:defRPr sz="1200"/>
            </a:lvl1pPr>
            <a:lvl2pPr lvl="1" algn="r" rtl="0">
              <a:lnSpc>
                <a:spcPct val="115000"/>
              </a:lnSpc>
              <a:spcBef>
                <a:spcPts val="0"/>
              </a:spcBef>
              <a:spcAft>
                <a:spcPts val="0"/>
              </a:spcAft>
              <a:buNone/>
              <a:defRPr sz="1200"/>
            </a:lvl2pPr>
            <a:lvl3pPr lvl="2" algn="r" rtl="0">
              <a:lnSpc>
                <a:spcPct val="115000"/>
              </a:lnSpc>
              <a:spcBef>
                <a:spcPts val="0"/>
              </a:spcBef>
              <a:spcAft>
                <a:spcPts val="0"/>
              </a:spcAft>
              <a:buNone/>
              <a:defRPr sz="1200"/>
            </a:lvl3pPr>
            <a:lvl4pPr lvl="3" algn="r" rtl="0">
              <a:lnSpc>
                <a:spcPct val="115000"/>
              </a:lnSpc>
              <a:spcBef>
                <a:spcPts val="0"/>
              </a:spcBef>
              <a:spcAft>
                <a:spcPts val="0"/>
              </a:spcAft>
              <a:buNone/>
              <a:defRPr sz="1200"/>
            </a:lvl4pPr>
            <a:lvl5pPr lvl="4" algn="r" rtl="0">
              <a:lnSpc>
                <a:spcPct val="115000"/>
              </a:lnSpc>
              <a:spcBef>
                <a:spcPts val="0"/>
              </a:spcBef>
              <a:spcAft>
                <a:spcPts val="0"/>
              </a:spcAft>
              <a:buNone/>
              <a:defRPr sz="1200"/>
            </a:lvl5pPr>
            <a:lvl6pPr lvl="5" algn="r" rtl="0">
              <a:lnSpc>
                <a:spcPct val="115000"/>
              </a:lnSpc>
              <a:spcBef>
                <a:spcPts val="0"/>
              </a:spcBef>
              <a:spcAft>
                <a:spcPts val="0"/>
              </a:spcAft>
              <a:buNone/>
              <a:defRPr sz="1200"/>
            </a:lvl6pPr>
            <a:lvl7pPr lvl="6" algn="r" rtl="0">
              <a:lnSpc>
                <a:spcPct val="115000"/>
              </a:lnSpc>
              <a:spcBef>
                <a:spcPts val="0"/>
              </a:spcBef>
              <a:spcAft>
                <a:spcPts val="0"/>
              </a:spcAft>
              <a:buNone/>
              <a:defRPr sz="1200"/>
            </a:lvl7pPr>
            <a:lvl8pPr lvl="7" algn="r" rtl="0">
              <a:lnSpc>
                <a:spcPct val="115000"/>
              </a:lnSpc>
              <a:spcBef>
                <a:spcPts val="0"/>
              </a:spcBef>
              <a:spcAft>
                <a:spcPts val="0"/>
              </a:spcAft>
              <a:buNone/>
              <a:defRPr sz="1200"/>
            </a:lvl8pPr>
            <a:lvl9pPr lvl="8" algn="r" rtl="0">
              <a:lnSpc>
                <a:spcPct val="115000"/>
              </a:lnSpc>
              <a:spcBef>
                <a:spcPts val="0"/>
              </a:spcBef>
              <a:spcAft>
                <a:spcPts val="0"/>
              </a:spcAft>
              <a:buNone/>
              <a:defRPr sz="1200"/>
            </a:lvl9pPr>
          </a:lstStyle>
          <a:p>
            <a:endParaRPr/>
          </a:p>
        </p:txBody>
      </p:sp>
      <p:sp>
        <p:nvSpPr>
          <p:cNvPr id="298" name="Google Shape;298;p29"/>
          <p:cNvSpPr txBox="1">
            <a:spLocks noGrp="1"/>
          </p:cNvSpPr>
          <p:nvPr>
            <p:ph type="subTitle" idx="8"/>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299" name="Google Shape;299;p29"/>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300" name="Google Shape;300;p29"/>
          <p:cNvSpPr txBox="1">
            <a:spLocks noGrp="1"/>
          </p:cNvSpPr>
          <p:nvPr>
            <p:ph type="subTitle" idx="9"/>
          </p:nvPr>
        </p:nvSpPr>
        <p:spPr>
          <a:xfrm>
            <a:off x="885125" y="1653550"/>
            <a:ext cx="104220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matchingName="Interior white 82">
  <p:cSld name="1_Interior white_15">
    <p:spTree>
      <p:nvGrpSpPr>
        <p:cNvPr id="1" name="Shape 2083"/>
        <p:cNvGrpSpPr/>
        <p:nvPr/>
      </p:nvGrpSpPr>
      <p:grpSpPr>
        <a:xfrm>
          <a:off x="0" y="0"/>
          <a:ext cx="0" cy="0"/>
          <a:chOff x="0" y="0"/>
          <a:chExt cx="0" cy="0"/>
        </a:xfrm>
      </p:grpSpPr>
      <p:sp>
        <p:nvSpPr>
          <p:cNvPr id="2084" name="Google Shape;2084;p284"/>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085" name="Google Shape;2085;p284"/>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086" name="Google Shape;2086;p284"/>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087" name="Google Shape;2087;p284"/>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088" name="Google Shape;2088;p284"/>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2089" name="Google Shape;2089;p284"/>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matchingName="Interior white 83">
  <p:cSld name="1_Interior white_16">
    <p:spTree>
      <p:nvGrpSpPr>
        <p:cNvPr id="1" name="Shape 2090"/>
        <p:cNvGrpSpPr/>
        <p:nvPr/>
      </p:nvGrpSpPr>
      <p:grpSpPr>
        <a:xfrm>
          <a:off x="0" y="0"/>
          <a:ext cx="0" cy="0"/>
          <a:chOff x="0" y="0"/>
          <a:chExt cx="0" cy="0"/>
        </a:xfrm>
      </p:grpSpPr>
      <p:sp>
        <p:nvSpPr>
          <p:cNvPr id="2091" name="Google Shape;2091;p285"/>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092" name="Google Shape;2092;p285"/>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093" name="Google Shape;2093;p285"/>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094" name="Google Shape;2094;p285"/>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095" name="Google Shape;2095;p285"/>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2096" name="Google Shape;2096;p285"/>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matchingName="Interior white 84">
  <p:cSld name="1_Interior white_17">
    <p:spTree>
      <p:nvGrpSpPr>
        <p:cNvPr id="1" name="Shape 2097"/>
        <p:cNvGrpSpPr/>
        <p:nvPr/>
      </p:nvGrpSpPr>
      <p:grpSpPr>
        <a:xfrm>
          <a:off x="0" y="0"/>
          <a:ext cx="0" cy="0"/>
          <a:chOff x="0" y="0"/>
          <a:chExt cx="0" cy="0"/>
        </a:xfrm>
      </p:grpSpPr>
      <p:sp>
        <p:nvSpPr>
          <p:cNvPr id="2098" name="Google Shape;2098;p286"/>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099" name="Google Shape;2099;p286"/>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100" name="Google Shape;2100;p286"/>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101" name="Google Shape;2101;p286"/>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102" name="Google Shape;2102;p286"/>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2103" name="Google Shape;2103;p286"/>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matchingName="Interior white 85">
  <p:cSld name="1_Interior white_18">
    <p:spTree>
      <p:nvGrpSpPr>
        <p:cNvPr id="1" name="Shape 2104"/>
        <p:cNvGrpSpPr/>
        <p:nvPr/>
      </p:nvGrpSpPr>
      <p:grpSpPr>
        <a:xfrm>
          <a:off x="0" y="0"/>
          <a:ext cx="0" cy="0"/>
          <a:chOff x="0" y="0"/>
          <a:chExt cx="0" cy="0"/>
        </a:xfrm>
      </p:grpSpPr>
      <p:sp>
        <p:nvSpPr>
          <p:cNvPr id="2105" name="Google Shape;2105;p287"/>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106" name="Google Shape;2106;p287"/>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107" name="Google Shape;2107;p287"/>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108" name="Google Shape;2108;p287"/>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109" name="Google Shape;2109;p287"/>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2110" name="Google Shape;2110;p287"/>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matchingName="Interior white 86">
  <p:cSld name="1_Interior white_19">
    <p:spTree>
      <p:nvGrpSpPr>
        <p:cNvPr id="1" name="Shape 2111"/>
        <p:cNvGrpSpPr/>
        <p:nvPr/>
      </p:nvGrpSpPr>
      <p:grpSpPr>
        <a:xfrm>
          <a:off x="0" y="0"/>
          <a:ext cx="0" cy="0"/>
          <a:chOff x="0" y="0"/>
          <a:chExt cx="0" cy="0"/>
        </a:xfrm>
      </p:grpSpPr>
      <p:sp>
        <p:nvSpPr>
          <p:cNvPr id="2112" name="Google Shape;2112;p288"/>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113" name="Google Shape;2113;p288"/>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114" name="Google Shape;2114;p288"/>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115" name="Google Shape;2115;p288"/>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116" name="Google Shape;2116;p288"/>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2117" name="Google Shape;2117;p288"/>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matchingName="Interior white 87">
  <p:cSld name="1_Interior white_20">
    <p:spTree>
      <p:nvGrpSpPr>
        <p:cNvPr id="1" name="Shape 2118"/>
        <p:cNvGrpSpPr/>
        <p:nvPr/>
      </p:nvGrpSpPr>
      <p:grpSpPr>
        <a:xfrm>
          <a:off x="0" y="0"/>
          <a:ext cx="0" cy="0"/>
          <a:chOff x="0" y="0"/>
          <a:chExt cx="0" cy="0"/>
        </a:xfrm>
      </p:grpSpPr>
      <p:sp>
        <p:nvSpPr>
          <p:cNvPr id="2119" name="Google Shape;2119;p289"/>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120" name="Google Shape;2120;p289"/>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121" name="Google Shape;2121;p289"/>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122" name="Google Shape;2122;p289"/>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123" name="Google Shape;2123;p289"/>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2124" name="Google Shape;2124;p289"/>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matchingName="Interior white 88">
  <p:cSld name="1_Interior white_21">
    <p:spTree>
      <p:nvGrpSpPr>
        <p:cNvPr id="1" name="Shape 2125"/>
        <p:cNvGrpSpPr/>
        <p:nvPr/>
      </p:nvGrpSpPr>
      <p:grpSpPr>
        <a:xfrm>
          <a:off x="0" y="0"/>
          <a:ext cx="0" cy="0"/>
          <a:chOff x="0" y="0"/>
          <a:chExt cx="0" cy="0"/>
        </a:xfrm>
      </p:grpSpPr>
      <p:sp>
        <p:nvSpPr>
          <p:cNvPr id="2126" name="Google Shape;2126;p290"/>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127" name="Google Shape;2127;p290"/>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128" name="Google Shape;2128;p290"/>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129" name="Google Shape;2129;p290"/>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130" name="Google Shape;2130;p290"/>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2131" name="Google Shape;2131;p290"/>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matchingName="Interior white 89">
  <p:cSld name="CUSTOM_4_70">
    <p:spTree>
      <p:nvGrpSpPr>
        <p:cNvPr id="1" name="Shape 2132"/>
        <p:cNvGrpSpPr/>
        <p:nvPr/>
      </p:nvGrpSpPr>
      <p:grpSpPr>
        <a:xfrm>
          <a:off x="0" y="0"/>
          <a:ext cx="0" cy="0"/>
          <a:chOff x="0" y="0"/>
          <a:chExt cx="0" cy="0"/>
        </a:xfrm>
      </p:grpSpPr>
      <p:sp>
        <p:nvSpPr>
          <p:cNvPr id="2133" name="Google Shape;2133;p291"/>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134" name="Google Shape;2134;p291"/>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135" name="Google Shape;2135;p291"/>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136" name="Google Shape;2136;p291"/>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137" name="Google Shape;2137;p291"/>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2138" name="Google Shape;2138;p291"/>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matchingName="Interior white 90">
  <p:cSld name="CUSTOM_4_71">
    <p:spTree>
      <p:nvGrpSpPr>
        <p:cNvPr id="1" name="Shape 2139"/>
        <p:cNvGrpSpPr/>
        <p:nvPr/>
      </p:nvGrpSpPr>
      <p:grpSpPr>
        <a:xfrm>
          <a:off x="0" y="0"/>
          <a:ext cx="0" cy="0"/>
          <a:chOff x="0" y="0"/>
          <a:chExt cx="0" cy="0"/>
        </a:xfrm>
      </p:grpSpPr>
      <p:sp>
        <p:nvSpPr>
          <p:cNvPr id="2140" name="Google Shape;2140;p292"/>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141" name="Google Shape;2141;p292"/>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142" name="Google Shape;2142;p292"/>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143" name="Google Shape;2143;p292"/>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144" name="Google Shape;2144;p292"/>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2145" name="Google Shape;2145;p292"/>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matchingName="Interior white 91">
  <p:cSld name="CUSTOM_4_72">
    <p:spTree>
      <p:nvGrpSpPr>
        <p:cNvPr id="1" name="Shape 2146"/>
        <p:cNvGrpSpPr/>
        <p:nvPr/>
      </p:nvGrpSpPr>
      <p:grpSpPr>
        <a:xfrm>
          <a:off x="0" y="0"/>
          <a:ext cx="0" cy="0"/>
          <a:chOff x="0" y="0"/>
          <a:chExt cx="0" cy="0"/>
        </a:xfrm>
      </p:grpSpPr>
      <p:sp>
        <p:nvSpPr>
          <p:cNvPr id="2147" name="Google Shape;2147;p293"/>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148" name="Google Shape;2148;p293"/>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149" name="Google Shape;2149;p293"/>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150" name="Google Shape;2150;p293"/>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151" name="Google Shape;2151;p293"/>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2152" name="Google Shape;2152;p293"/>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Interior data three callouts">
  <p:cSld name="CUSTOM_4_14">
    <p:spTree>
      <p:nvGrpSpPr>
        <p:cNvPr id="1" name="Shape 301"/>
        <p:cNvGrpSpPr/>
        <p:nvPr/>
      </p:nvGrpSpPr>
      <p:grpSpPr>
        <a:xfrm>
          <a:off x="0" y="0"/>
          <a:ext cx="0" cy="0"/>
          <a:chOff x="0" y="0"/>
          <a:chExt cx="0" cy="0"/>
        </a:xfrm>
      </p:grpSpPr>
      <p:sp>
        <p:nvSpPr>
          <p:cNvPr id="302" name="Google Shape;302;p30"/>
          <p:cNvSpPr txBox="1">
            <a:spLocks noGrp="1"/>
          </p:cNvSpPr>
          <p:nvPr>
            <p:ph type="subTitle" idx="1"/>
          </p:nvPr>
        </p:nvSpPr>
        <p:spPr>
          <a:xfrm>
            <a:off x="1008900" y="2436425"/>
            <a:ext cx="3014700" cy="1240800"/>
          </a:xfrm>
          <a:prstGeom prst="rect">
            <a:avLst/>
          </a:prstGeom>
        </p:spPr>
        <p:txBody>
          <a:bodyPr spcFirstLastPara="1" wrap="square" lIns="0" tIns="0" rIns="0" bIns="0" anchor="t" anchorCtr="0">
            <a:noAutofit/>
          </a:bodyPr>
          <a:lstStyle>
            <a:lvl1pPr lvl="0" algn="ctr" rtl="0">
              <a:spcBef>
                <a:spcPts val="0"/>
              </a:spcBef>
              <a:spcAft>
                <a:spcPts val="0"/>
              </a:spcAft>
              <a:buNone/>
              <a:defRPr sz="8000">
                <a:solidFill>
                  <a:schemeClr val="accent1"/>
                </a:solidFill>
              </a:defRPr>
            </a:lvl1pPr>
            <a:lvl2pPr lvl="1" algn="ctr" rtl="0">
              <a:spcBef>
                <a:spcPts val="500"/>
              </a:spcBef>
              <a:spcAft>
                <a:spcPts val="0"/>
              </a:spcAft>
              <a:buNone/>
              <a:defRPr sz="8000">
                <a:solidFill>
                  <a:schemeClr val="accent1"/>
                </a:solidFill>
              </a:defRPr>
            </a:lvl2pPr>
            <a:lvl3pPr lvl="2" algn="ctr" rtl="0">
              <a:spcBef>
                <a:spcPts val="500"/>
              </a:spcBef>
              <a:spcAft>
                <a:spcPts val="0"/>
              </a:spcAft>
              <a:buNone/>
              <a:defRPr sz="8000">
                <a:solidFill>
                  <a:schemeClr val="accent1"/>
                </a:solidFill>
              </a:defRPr>
            </a:lvl3pPr>
            <a:lvl4pPr lvl="3" algn="ctr" rtl="0">
              <a:spcBef>
                <a:spcPts val="500"/>
              </a:spcBef>
              <a:spcAft>
                <a:spcPts val="0"/>
              </a:spcAft>
              <a:buNone/>
              <a:defRPr sz="8000">
                <a:solidFill>
                  <a:schemeClr val="accent1"/>
                </a:solidFill>
              </a:defRPr>
            </a:lvl4pPr>
            <a:lvl5pPr lvl="4" algn="ctr" rtl="0">
              <a:spcBef>
                <a:spcPts val="500"/>
              </a:spcBef>
              <a:spcAft>
                <a:spcPts val="0"/>
              </a:spcAft>
              <a:buNone/>
              <a:defRPr sz="8000">
                <a:solidFill>
                  <a:schemeClr val="accent1"/>
                </a:solidFill>
              </a:defRPr>
            </a:lvl5pPr>
            <a:lvl6pPr lvl="5" algn="ctr" rtl="0">
              <a:spcBef>
                <a:spcPts val="500"/>
              </a:spcBef>
              <a:spcAft>
                <a:spcPts val="0"/>
              </a:spcAft>
              <a:buNone/>
              <a:defRPr sz="8000">
                <a:solidFill>
                  <a:schemeClr val="accent1"/>
                </a:solidFill>
              </a:defRPr>
            </a:lvl6pPr>
            <a:lvl7pPr lvl="6" algn="ctr" rtl="0">
              <a:spcBef>
                <a:spcPts val="500"/>
              </a:spcBef>
              <a:spcAft>
                <a:spcPts val="0"/>
              </a:spcAft>
              <a:buNone/>
              <a:defRPr sz="8000">
                <a:solidFill>
                  <a:schemeClr val="accent1"/>
                </a:solidFill>
              </a:defRPr>
            </a:lvl7pPr>
            <a:lvl8pPr lvl="7" algn="ctr" rtl="0">
              <a:spcBef>
                <a:spcPts val="500"/>
              </a:spcBef>
              <a:spcAft>
                <a:spcPts val="0"/>
              </a:spcAft>
              <a:buNone/>
              <a:defRPr sz="8000">
                <a:solidFill>
                  <a:schemeClr val="accent1"/>
                </a:solidFill>
              </a:defRPr>
            </a:lvl8pPr>
            <a:lvl9pPr lvl="8" algn="ctr" rtl="0">
              <a:spcBef>
                <a:spcPts val="500"/>
              </a:spcBef>
              <a:spcAft>
                <a:spcPts val="500"/>
              </a:spcAft>
              <a:buNone/>
              <a:defRPr sz="8000">
                <a:solidFill>
                  <a:schemeClr val="accent1"/>
                </a:solidFill>
              </a:defRPr>
            </a:lvl9pPr>
          </a:lstStyle>
          <a:p>
            <a:endParaRPr/>
          </a:p>
        </p:txBody>
      </p:sp>
      <p:sp>
        <p:nvSpPr>
          <p:cNvPr id="303" name="Google Shape;303;p30"/>
          <p:cNvSpPr txBox="1">
            <a:spLocks noGrp="1"/>
          </p:cNvSpPr>
          <p:nvPr>
            <p:ph type="subTitle" idx="2"/>
          </p:nvPr>
        </p:nvSpPr>
        <p:spPr>
          <a:xfrm>
            <a:off x="4588650" y="2436425"/>
            <a:ext cx="3014700" cy="1240800"/>
          </a:xfrm>
          <a:prstGeom prst="rect">
            <a:avLst/>
          </a:prstGeom>
        </p:spPr>
        <p:txBody>
          <a:bodyPr spcFirstLastPara="1" wrap="square" lIns="0" tIns="0" rIns="0" bIns="0" anchor="t" anchorCtr="0">
            <a:noAutofit/>
          </a:bodyPr>
          <a:lstStyle>
            <a:lvl1pPr lvl="0" algn="ctr" rtl="0">
              <a:spcBef>
                <a:spcPts val="0"/>
              </a:spcBef>
              <a:spcAft>
                <a:spcPts val="0"/>
              </a:spcAft>
              <a:buNone/>
              <a:defRPr sz="8000">
                <a:solidFill>
                  <a:schemeClr val="accent1"/>
                </a:solidFill>
              </a:defRPr>
            </a:lvl1pPr>
            <a:lvl2pPr lvl="1" algn="ctr" rtl="0">
              <a:spcBef>
                <a:spcPts val="500"/>
              </a:spcBef>
              <a:spcAft>
                <a:spcPts val="0"/>
              </a:spcAft>
              <a:buNone/>
              <a:defRPr sz="8000">
                <a:solidFill>
                  <a:schemeClr val="accent1"/>
                </a:solidFill>
              </a:defRPr>
            </a:lvl2pPr>
            <a:lvl3pPr lvl="2" algn="ctr" rtl="0">
              <a:spcBef>
                <a:spcPts val="500"/>
              </a:spcBef>
              <a:spcAft>
                <a:spcPts val="0"/>
              </a:spcAft>
              <a:buNone/>
              <a:defRPr sz="8000">
                <a:solidFill>
                  <a:schemeClr val="accent1"/>
                </a:solidFill>
              </a:defRPr>
            </a:lvl3pPr>
            <a:lvl4pPr lvl="3" algn="ctr" rtl="0">
              <a:spcBef>
                <a:spcPts val="500"/>
              </a:spcBef>
              <a:spcAft>
                <a:spcPts val="0"/>
              </a:spcAft>
              <a:buNone/>
              <a:defRPr sz="8000">
                <a:solidFill>
                  <a:schemeClr val="accent1"/>
                </a:solidFill>
              </a:defRPr>
            </a:lvl4pPr>
            <a:lvl5pPr lvl="4" algn="ctr" rtl="0">
              <a:spcBef>
                <a:spcPts val="500"/>
              </a:spcBef>
              <a:spcAft>
                <a:spcPts val="0"/>
              </a:spcAft>
              <a:buNone/>
              <a:defRPr sz="8000">
                <a:solidFill>
                  <a:schemeClr val="accent1"/>
                </a:solidFill>
              </a:defRPr>
            </a:lvl5pPr>
            <a:lvl6pPr lvl="5" algn="ctr" rtl="0">
              <a:spcBef>
                <a:spcPts val="500"/>
              </a:spcBef>
              <a:spcAft>
                <a:spcPts val="0"/>
              </a:spcAft>
              <a:buNone/>
              <a:defRPr sz="8000">
                <a:solidFill>
                  <a:schemeClr val="accent1"/>
                </a:solidFill>
              </a:defRPr>
            </a:lvl6pPr>
            <a:lvl7pPr lvl="6" algn="ctr" rtl="0">
              <a:spcBef>
                <a:spcPts val="500"/>
              </a:spcBef>
              <a:spcAft>
                <a:spcPts val="0"/>
              </a:spcAft>
              <a:buNone/>
              <a:defRPr sz="8000">
                <a:solidFill>
                  <a:schemeClr val="accent1"/>
                </a:solidFill>
              </a:defRPr>
            </a:lvl7pPr>
            <a:lvl8pPr lvl="7" algn="ctr" rtl="0">
              <a:spcBef>
                <a:spcPts val="500"/>
              </a:spcBef>
              <a:spcAft>
                <a:spcPts val="0"/>
              </a:spcAft>
              <a:buNone/>
              <a:defRPr sz="8000">
                <a:solidFill>
                  <a:schemeClr val="accent1"/>
                </a:solidFill>
              </a:defRPr>
            </a:lvl8pPr>
            <a:lvl9pPr lvl="8" algn="ctr" rtl="0">
              <a:spcBef>
                <a:spcPts val="500"/>
              </a:spcBef>
              <a:spcAft>
                <a:spcPts val="500"/>
              </a:spcAft>
              <a:buNone/>
              <a:defRPr sz="8000">
                <a:solidFill>
                  <a:schemeClr val="accent1"/>
                </a:solidFill>
              </a:defRPr>
            </a:lvl9pPr>
          </a:lstStyle>
          <a:p>
            <a:endParaRPr/>
          </a:p>
        </p:txBody>
      </p:sp>
      <p:sp>
        <p:nvSpPr>
          <p:cNvPr id="304" name="Google Shape;304;p30"/>
          <p:cNvSpPr txBox="1">
            <a:spLocks noGrp="1"/>
          </p:cNvSpPr>
          <p:nvPr>
            <p:ph type="subTitle" idx="3"/>
          </p:nvPr>
        </p:nvSpPr>
        <p:spPr>
          <a:xfrm>
            <a:off x="8168350" y="2436425"/>
            <a:ext cx="3014700" cy="1240800"/>
          </a:xfrm>
          <a:prstGeom prst="rect">
            <a:avLst/>
          </a:prstGeom>
        </p:spPr>
        <p:txBody>
          <a:bodyPr spcFirstLastPara="1" wrap="square" lIns="0" tIns="0" rIns="0" bIns="0" anchor="t" anchorCtr="0">
            <a:noAutofit/>
          </a:bodyPr>
          <a:lstStyle>
            <a:lvl1pPr lvl="0" algn="ctr" rtl="0">
              <a:spcBef>
                <a:spcPts val="0"/>
              </a:spcBef>
              <a:spcAft>
                <a:spcPts val="0"/>
              </a:spcAft>
              <a:buNone/>
              <a:defRPr sz="8000">
                <a:solidFill>
                  <a:schemeClr val="accent1"/>
                </a:solidFill>
              </a:defRPr>
            </a:lvl1pPr>
            <a:lvl2pPr lvl="1" algn="ctr" rtl="0">
              <a:spcBef>
                <a:spcPts val="500"/>
              </a:spcBef>
              <a:spcAft>
                <a:spcPts val="0"/>
              </a:spcAft>
              <a:buNone/>
              <a:defRPr sz="8000">
                <a:solidFill>
                  <a:schemeClr val="accent1"/>
                </a:solidFill>
              </a:defRPr>
            </a:lvl2pPr>
            <a:lvl3pPr lvl="2" algn="ctr" rtl="0">
              <a:spcBef>
                <a:spcPts val="500"/>
              </a:spcBef>
              <a:spcAft>
                <a:spcPts val="0"/>
              </a:spcAft>
              <a:buNone/>
              <a:defRPr sz="8000">
                <a:solidFill>
                  <a:schemeClr val="accent1"/>
                </a:solidFill>
              </a:defRPr>
            </a:lvl3pPr>
            <a:lvl4pPr lvl="3" algn="ctr" rtl="0">
              <a:spcBef>
                <a:spcPts val="500"/>
              </a:spcBef>
              <a:spcAft>
                <a:spcPts val="0"/>
              </a:spcAft>
              <a:buNone/>
              <a:defRPr sz="8000">
                <a:solidFill>
                  <a:schemeClr val="accent1"/>
                </a:solidFill>
              </a:defRPr>
            </a:lvl4pPr>
            <a:lvl5pPr lvl="4" algn="ctr" rtl="0">
              <a:spcBef>
                <a:spcPts val="500"/>
              </a:spcBef>
              <a:spcAft>
                <a:spcPts val="0"/>
              </a:spcAft>
              <a:buNone/>
              <a:defRPr sz="8000">
                <a:solidFill>
                  <a:schemeClr val="accent1"/>
                </a:solidFill>
              </a:defRPr>
            </a:lvl5pPr>
            <a:lvl6pPr lvl="5" algn="ctr" rtl="0">
              <a:spcBef>
                <a:spcPts val="500"/>
              </a:spcBef>
              <a:spcAft>
                <a:spcPts val="0"/>
              </a:spcAft>
              <a:buNone/>
              <a:defRPr sz="8000">
                <a:solidFill>
                  <a:schemeClr val="accent1"/>
                </a:solidFill>
              </a:defRPr>
            </a:lvl6pPr>
            <a:lvl7pPr lvl="6" algn="ctr" rtl="0">
              <a:spcBef>
                <a:spcPts val="500"/>
              </a:spcBef>
              <a:spcAft>
                <a:spcPts val="0"/>
              </a:spcAft>
              <a:buNone/>
              <a:defRPr sz="8000">
                <a:solidFill>
                  <a:schemeClr val="accent1"/>
                </a:solidFill>
              </a:defRPr>
            </a:lvl7pPr>
            <a:lvl8pPr lvl="7" algn="ctr" rtl="0">
              <a:spcBef>
                <a:spcPts val="500"/>
              </a:spcBef>
              <a:spcAft>
                <a:spcPts val="0"/>
              </a:spcAft>
              <a:buNone/>
              <a:defRPr sz="8000">
                <a:solidFill>
                  <a:schemeClr val="accent1"/>
                </a:solidFill>
              </a:defRPr>
            </a:lvl8pPr>
            <a:lvl9pPr lvl="8" algn="ctr" rtl="0">
              <a:spcBef>
                <a:spcPts val="500"/>
              </a:spcBef>
              <a:spcAft>
                <a:spcPts val="500"/>
              </a:spcAft>
              <a:buNone/>
              <a:defRPr sz="8000">
                <a:solidFill>
                  <a:schemeClr val="accent1"/>
                </a:solidFill>
              </a:defRPr>
            </a:lvl9pPr>
          </a:lstStyle>
          <a:p>
            <a:endParaRPr/>
          </a:p>
        </p:txBody>
      </p:sp>
      <p:cxnSp>
        <p:nvCxnSpPr>
          <p:cNvPr id="305" name="Google Shape;305;p30"/>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306" name="Google Shape;306;p30"/>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307" name="Google Shape;307;p30"/>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08" name="Google Shape;308;p30"/>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309" name="Google Shape;309;p30"/>
          <p:cNvSpPr txBox="1">
            <a:spLocks noGrp="1"/>
          </p:cNvSpPr>
          <p:nvPr>
            <p:ph type="subTitle" idx="4"/>
          </p:nvPr>
        </p:nvSpPr>
        <p:spPr>
          <a:xfrm>
            <a:off x="885050" y="6169550"/>
            <a:ext cx="80025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cxnSp>
        <p:nvCxnSpPr>
          <p:cNvPr id="310" name="Google Shape;310;p30"/>
          <p:cNvCxnSpPr/>
          <p:nvPr/>
        </p:nvCxnSpPr>
        <p:spPr>
          <a:xfrm>
            <a:off x="4306145" y="2661025"/>
            <a:ext cx="0" cy="2556600"/>
          </a:xfrm>
          <a:prstGeom prst="straightConnector1">
            <a:avLst/>
          </a:prstGeom>
          <a:noFill/>
          <a:ln w="9525" cap="flat" cmpd="sng">
            <a:solidFill>
              <a:schemeClr val="dk2"/>
            </a:solidFill>
            <a:prstDash val="dot"/>
            <a:round/>
            <a:headEnd type="none" w="med" len="med"/>
            <a:tailEnd type="none" w="med" len="med"/>
          </a:ln>
        </p:spPr>
      </p:cxnSp>
      <p:cxnSp>
        <p:nvCxnSpPr>
          <p:cNvPr id="311" name="Google Shape;311;p30"/>
          <p:cNvCxnSpPr/>
          <p:nvPr/>
        </p:nvCxnSpPr>
        <p:spPr>
          <a:xfrm>
            <a:off x="7885845" y="2661025"/>
            <a:ext cx="0" cy="2556600"/>
          </a:xfrm>
          <a:prstGeom prst="straightConnector1">
            <a:avLst/>
          </a:prstGeom>
          <a:noFill/>
          <a:ln w="9525" cap="flat" cmpd="sng">
            <a:solidFill>
              <a:schemeClr val="dk2"/>
            </a:solidFill>
            <a:prstDash val="dot"/>
            <a:round/>
            <a:headEnd type="none" w="med" len="med"/>
            <a:tailEnd type="none" w="med" len="med"/>
          </a:ln>
        </p:spPr>
      </p:cxnSp>
      <p:sp>
        <p:nvSpPr>
          <p:cNvPr id="312" name="Google Shape;312;p30"/>
          <p:cNvSpPr txBox="1">
            <a:spLocks noGrp="1"/>
          </p:cNvSpPr>
          <p:nvPr>
            <p:ph type="subTitle" idx="5"/>
          </p:nvPr>
        </p:nvSpPr>
        <p:spPr>
          <a:xfrm>
            <a:off x="4468300" y="3677200"/>
            <a:ext cx="3255300" cy="3219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313" name="Google Shape;313;p30"/>
          <p:cNvSpPr txBox="1">
            <a:spLocks noGrp="1"/>
          </p:cNvSpPr>
          <p:nvPr>
            <p:ph type="subTitle" idx="6"/>
          </p:nvPr>
        </p:nvSpPr>
        <p:spPr>
          <a:xfrm>
            <a:off x="4468400" y="4166425"/>
            <a:ext cx="3255300" cy="9153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314" name="Google Shape;314;p30"/>
          <p:cNvSpPr txBox="1">
            <a:spLocks noGrp="1"/>
          </p:cNvSpPr>
          <p:nvPr>
            <p:ph type="subTitle" idx="7"/>
          </p:nvPr>
        </p:nvSpPr>
        <p:spPr>
          <a:xfrm>
            <a:off x="8048000" y="3677200"/>
            <a:ext cx="3255300" cy="3219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315" name="Google Shape;315;p30"/>
          <p:cNvSpPr txBox="1">
            <a:spLocks noGrp="1"/>
          </p:cNvSpPr>
          <p:nvPr>
            <p:ph type="subTitle" idx="8"/>
          </p:nvPr>
        </p:nvSpPr>
        <p:spPr>
          <a:xfrm>
            <a:off x="8048100" y="4166425"/>
            <a:ext cx="3255300" cy="9153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316" name="Google Shape;316;p30"/>
          <p:cNvSpPr txBox="1">
            <a:spLocks noGrp="1"/>
          </p:cNvSpPr>
          <p:nvPr>
            <p:ph type="subTitle" idx="9"/>
          </p:nvPr>
        </p:nvSpPr>
        <p:spPr>
          <a:xfrm>
            <a:off x="888600" y="3677200"/>
            <a:ext cx="3255300" cy="3219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317" name="Google Shape;317;p30"/>
          <p:cNvSpPr txBox="1">
            <a:spLocks noGrp="1"/>
          </p:cNvSpPr>
          <p:nvPr>
            <p:ph type="subTitle" idx="13"/>
          </p:nvPr>
        </p:nvSpPr>
        <p:spPr>
          <a:xfrm>
            <a:off x="888700" y="4166425"/>
            <a:ext cx="3255300" cy="9153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318" name="Google Shape;318;p30"/>
          <p:cNvSpPr txBox="1">
            <a:spLocks noGrp="1"/>
          </p:cNvSpPr>
          <p:nvPr>
            <p:ph type="subTitle" idx="14"/>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319" name="Google Shape;319;p30"/>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320" name="Google Shape;320;p30"/>
          <p:cNvSpPr txBox="1">
            <a:spLocks noGrp="1"/>
          </p:cNvSpPr>
          <p:nvPr>
            <p:ph type="subTitle" idx="15"/>
          </p:nvPr>
        </p:nvSpPr>
        <p:spPr>
          <a:xfrm>
            <a:off x="885125" y="1653550"/>
            <a:ext cx="104220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matchingName="Interior white 92">
  <p:cSld name="CUSTOM_4_73">
    <p:spTree>
      <p:nvGrpSpPr>
        <p:cNvPr id="1" name="Shape 2153"/>
        <p:cNvGrpSpPr/>
        <p:nvPr/>
      </p:nvGrpSpPr>
      <p:grpSpPr>
        <a:xfrm>
          <a:off x="0" y="0"/>
          <a:ext cx="0" cy="0"/>
          <a:chOff x="0" y="0"/>
          <a:chExt cx="0" cy="0"/>
        </a:xfrm>
      </p:grpSpPr>
      <p:sp>
        <p:nvSpPr>
          <p:cNvPr id="2154" name="Google Shape;2154;p294"/>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155" name="Google Shape;2155;p294"/>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156" name="Google Shape;2156;p294"/>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157" name="Google Shape;2157;p294"/>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158" name="Google Shape;2158;p294"/>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2159" name="Google Shape;2159;p294"/>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matchingName="Interior white 93">
  <p:cSld name="CUSTOM_4_74">
    <p:spTree>
      <p:nvGrpSpPr>
        <p:cNvPr id="1" name="Shape 2160"/>
        <p:cNvGrpSpPr/>
        <p:nvPr/>
      </p:nvGrpSpPr>
      <p:grpSpPr>
        <a:xfrm>
          <a:off x="0" y="0"/>
          <a:ext cx="0" cy="0"/>
          <a:chOff x="0" y="0"/>
          <a:chExt cx="0" cy="0"/>
        </a:xfrm>
      </p:grpSpPr>
      <p:sp>
        <p:nvSpPr>
          <p:cNvPr id="2161" name="Google Shape;2161;p295"/>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162" name="Google Shape;2162;p295"/>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163" name="Google Shape;2163;p295"/>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164" name="Google Shape;2164;p295"/>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165" name="Google Shape;2165;p295"/>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2166" name="Google Shape;2166;p295"/>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matchingName="Interior white 94">
  <p:cSld name="CUSTOM_4_75">
    <p:spTree>
      <p:nvGrpSpPr>
        <p:cNvPr id="1" name="Shape 2167"/>
        <p:cNvGrpSpPr/>
        <p:nvPr/>
      </p:nvGrpSpPr>
      <p:grpSpPr>
        <a:xfrm>
          <a:off x="0" y="0"/>
          <a:ext cx="0" cy="0"/>
          <a:chOff x="0" y="0"/>
          <a:chExt cx="0" cy="0"/>
        </a:xfrm>
      </p:grpSpPr>
      <p:sp>
        <p:nvSpPr>
          <p:cNvPr id="2168" name="Google Shape;2168;p296"/>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169" name="Google Shape;2169;p296"/>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170" name="Google Shape;2170;p296"/>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171" name="Google Shape;2171;p296"/>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172" name="Google Shape;2172;p296"/>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2173" name="Google Shape;2173;p296"/>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matchingName="Interior white 95">
  <p:cSld name="CUSTOM_4_76">
    <p:spTree>
      <p:nvGrpSpPr>
        <p:cNvPr id="1" name="Shape 2174"/>
        <p:cNvGrpSpPr/>
        <p:nvPr/>
      </p:nvGrpSpPr>
      <p:grpSpPr>
        <a:xfrm>
          <a:off x="0" y="0"/>
          <a:ext cx="0" cy="0"/>
          <a:chOff x="0" y="0"/>
          <a:chExt cx="0" cy="0"/>
        </a:xfrm>
      </p:grpSpPr>
      <p:sp>
        <p:nvSpPr>
          <p:cNvPr id="2175" name="Google Shape;2175;p297"/>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176" name="Google Shape;2176;p297"/>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177" name="Google Shape;2177;p297"/>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178" name="Google Shape;2178;p297"/>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179" name="Google Shape;2179;p297"/>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2180" name="Google Shape;2180;p297"/>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matchingName="Interior white 96">
  <p:cSld name="CUSTOM_4_77">
    <p:spTree>
      <p:nvGrpSpPr>
        <p:cNvPr id="1" name="Shape 2181"/>
        <p:cNvGrpSpPr/>
        <p:nvPr/>
      </p:nvGrpSpPr>
      <p:grpSpPr>
        <a:xfrm>
          <a:off x="0" y="0"/>
          <a:ext cx="0" cy="0"/>
          <a:chOff x="0" y="0"/>
          <a:chExt cx="0" cy="0"/>
        </a:xfrm>
      </p:grpSpPr>
      <p:sp>
        <p:nvSpPr>
          <p:cNvPr id="2182" name="Google Shape;2182;p298"/>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183" name="Google Shape;2183;p298"/>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184" name="Google Shape;2184;p298"/>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185" name="Google Shape;2185;p298"/>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186" name="Google Shape;2186;p298"/>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2187" name="Google Shape;2187;p298"/>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matchingName="Interior white 97">
  <p:cSld name="CUSTOM_4_78">
    <p:spTree>
      <p:nvGrpSpPr>
        <p:cNvPr id="1" name="Shape 2188"/>
        <p:cNvGrpSpPr/>
        <p:nvPr/>
      </p:nvGrpSpPr>
      <p:grpSpPr>
        <a:xfrm>
          <a:off x="0" y="0"/>
          <a:ext cx="0" cy="0"/>
          <a:chOff x="0" y="0"/>
          <a:chExt cx="0" cy="0"/>
        </a:xfrm>
      </p:grpSpPr>
      <p:sp>
        <p:nvSpPr>
          <p:cNvPr id="2189" name="Google Shape;2189;p299"/>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190" name="Google Shape;2190;p299"/>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191" name="Google Shape;2191;p299"/>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192" name="Google Shape;2192;p299"/>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193" name="Google Shape;2193;p299"/>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2194" name="Google Shape;2194;p299"/>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matchingName="Interior white 98">
  <p:cSld name="CUSTOM_4_79">
    <p:spTree>
      <p:nvGrpSpPr>
        <p:cNvPr id="1" name="Shape 2195"/>
        <p:cNvGrpSpPr/>
        <p:nvPr/>
      </p:nvGrpSpPr>
      <p:grpSpPr>
        <a:xfrm>
          <a:off x="0" y="0"/>
          <a:ext cx="0" cy="0"/>
          <a:chOff x="0" y="0"/>
          <a:chExt cx="0" cy="0"/>
        </a:xfrm>
      </p:grpSpPr>
      <p:sp>
        <p:nvSpPr>
          <p:cNvPr id="2196" name="Google Shape;2196;p300"/>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197" name="Google Shape;2197;p300"/>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198" name="Google Shape;2198;p300"/>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199" name="Google Shape;2199;p300"/>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200" name="Google Shape;2200;p300"/>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2201" name="Google Shape;2201;p300"/>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matchingName="Interior white 99">
  <p:cSld name="CUSTOM_4_80">
    <p:spTree>
      <p:nvGrpSpPr>
        <p:cNvPr id="1" name="Shape 2202"/>
        <p:cNvGrpSpPr/>
        <p:nvPr/>
      </p:nvGrpSpPr>
      <p:grpSpPr>
        <a:xfrm>
          <a:off x="0" y="0"/>
          <a:ext cx="0" cy="0"/>
          <a:chOff x="0" y="0"/>
          <a:chExt cx="0" cy="0"/>
        </a:xfrm>
      </p:grpSpPr>
      <p:sp>
        <p:nvSpPr>
          <p:cNvPr id="2203" name="Google Shape;2203;p301"/>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204" name="Google Shape;2204;p301"/>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205" name="Google Shape;2205;p301"/>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206" name="Google Shape;2206;p301"/>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207" name="Google Shape;2207;p301"/>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2208" name="Google Shape;2208;p301"/>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matchingName="Interior white 100">
  <p:cSld name="CUSTOM_4_81">
    <p:spTree>
      <p:nvGrpSpPr>
        <p:cNvPr id="1" name="Shape 2209"/>
        <p:cNvGrpSpPr/>
        <p:nvPr/>
      </p:nvGrpSpPr>
      <p:grpSpPr>
        <a:xfrm>
          <a:off x="0" y="0"/>
          <a:ext cx="0" cy="0"/>
          <a:chOff x="0" y="0"/>
          <a:chExt cx="0" cy="0"/>
        </a:xfrm>
      </p:grpSpPr>
      <p:sp>
        <p:nvSpPr>
          <p:cNvPr id="2210" name="Google Shape;2210;p302"/>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211" name="Google Shape;2211;p302"/>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212" name="Google Shape;2212;p302"/>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213" name="Google Shape;2213;p302"/>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214" name="Google Shape;2214;p302"/>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2215" name="Google Shape;2215;p302"/>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matchingName="Interior white 101">
  <p:cSld name="CUSTOM_4_82">
    <p:spTree>
      <p:nvGrpSpPr>
        <p:cNvPr id="1" name="Shape 2216"/>
        <p:cNvGrpSpPr/>
        <p:nvPr/>
      </p:nvGrpSpPr>
      <p:grpSpPr>
        <a:xfrm>
          <a:off x="0" y="0"/>
          <a:ext cx="0" cy="0"/>
          <a:chOff x="0" y="0"/>
          <a:chExt cx="0" cy="0"/>
        </a:xfrm>
      </p:grpSpPr>
      <p:sp>
        <p:nvSpPr>
          <p:cNvPr id="2217" name="Google Shape;2217;p303"/>
          <p:cNvSpPr txBox="1">
            <a:spLocks noGrp="1"/>
          </p:cNvSpPr>
          <p:nvPr>
            <p:ph type="title"/>
          </p:nvPr>
        </p:nvSpPr>
        <p:spPr>
          <a:xfrm>
            <a:off x="1752600" y="946000"/>
            <a:ext cx="8686800" cy="967500"/>
          </a:xfrm>
          <a:prstGeom prst="rect">
            <a:avLst/>
          </a:prstGeom>
        </p:spPr>
        <p:txBody>
          <a:bodyPr spcFirstLastPara="1" wrap="square" lIns="121875" tIns="121875" rIns="121875" bIns="121875"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2218" name="Google Shape;2218;p303"/>
          <p:cNvCxnSpPr/>
          <p:nvPr/>
        </p:nvCxnSpPr>
        <p:spPr>
          <a:xfrm rot="10800000">
            <a:off x="447775" y="100"/>
            <a:ext cx="0" cy="886500"/>
          </a:xfrm>
          <a:prstGeom prst="straightConnector1">
            <a:avLst/>
          </a:prstGeom>
          <a:noFill/>
          <a:ln w="9525" cap="flat" cmpd="sng">
            <a:solidFill>
              <a:srgbClr val="EE0000"/>
            </a:solidFill>
            <a:prstDash val="solid"/>
            <a:round/>
            <a:headEnd type="none" w="med" len="med"/>
            <a:tailEnd type="none" w="med" len="med"/>
          </a:ln>
        </p:spPr>
      </p:cxnSp>
      <p:sp>
        <p:nvSpPr>
          <p:cNvPr id="2219" name="Google Shape;2219;p303"/>
          <p:cNvSpPr txBox="1">
            <a:spLocks noGrp="1"/>
          </p:cNvSpPr>
          <p:nvPr>
            <p:ph type="subTitle" idx="1"/>
          </p:nvPr>
        </p:nvSpPr>
        <p:spPr>
          <a:xfrm>
            <a:off x="447775" y="55441"/>
            <a:ext cx="5148600" cy="816300"/>
          </a:xfrm>
          <a:prstGeom prst="rect">
            <a:avLst/>
          </a:prstGeom>
        </p:spPr>
        <p:txBody>
          <a:bodyPr spcFirstLastPara="1" wrap="square" lIns="438825"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220" name="Google Shape;2220;p303"/>
          <p:cNvCxnSpPr/>
          <p:nvPr/>
        </p:nvCxnSpPr>
        <p:spPr>
          <a:xfrm rot="10800000">
            <a:off x="447767" y="6401100"/>
            <a:ext cx="0" cy="456900"/>
          </a:xfrm>
          <a:prstGeom prst="straightConnector1">
            <a:avLst/>
          </a:prstGeom>
          <a:noFill/>
          <a:ln w="9525" cap="flat" cmpd="sng">
            <a:solidFill>
              <a:srgbClr val="EE0000"/>
            </a:solidFill>
            <a:prstDash val="solid"/>
            <a:round/>
            <a:headEnd type="none" w="med" len="med"/>
            <a:tailEnd type="none" w="med" len="med"/>
          </a:ln>
        </p:spPr>
      </p:cxnSp>
      <p:pic>
        <p:nvPicPr>
          <p:cNvPr id="2221" name="Google Shape;2221;p303"/>
          <p:cNvPicPr preferRelativeResize="0"/>
          <p:nvPr/>
        </p:nvPicPr>
        <p:blipFill rotWithShape="1">
          <a:blip r:embed="rId2">
            <a:alphaModFix/>
          </a:blip>
          <a:srcRect t="327" b="317"/>
          <a:stretch/>
        </p:blipFill>
        <p:spPr>
          <a:xfrm>
            <a:off x="10711279" y="6313250"/>
            <a:ext cx="975606" cy="228064"/>
          </a:xfrm>
          <a:prstGeom prst="rect">
            <a:avLst/>
          </a:prstGeom>
          <a:noFill/>
          <a:ln>
            <a:noFill/>
          </a:ln>
        </p:spPr>
      </p:pic>
      <p:sp>
        <p:nvSpPr>
          <p:cNvPr id="2222" name="Google Shape;2222;p303"/>
          <p:cNvSpPr txBox="1">
            <a:spLocks noGrp="1"/>
          </p:cNvSpPr>
          <p:nvPr>
            <p:ph type="subTitle" idx="2"/>
          </p:nvPr>
        </p:nvSpPr>
        <p:spPr>
          <a:xfrm>
            <a:off x="885050" y="6169550"/>
            <a:ext cx="9183000" cy="559500"/>
          </a:xfrm>
          <a:prstGeom prst="rect">
            <a:avLst/>
          </a:prstGeom>
        </p:spPr>
        <p:txBody>
          <a:bodyPr spcFirstLastPara="1" wrap="square" lIns="121875" tIns="121875" rIns="121875" bIns="121875"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heme 2 Title">
  <p:cSld name="TITLE_2">
    <p:bg>
      <p:bgPr>
        <a:solidFill>
          <a:srgbClr val="292929"/>
        </a:solidFill>
        <a:effectLst/>
      </p:bgPr>
    </p:bg>
    <p:spTree>
      <p:nvGrpSpPr>
        <p:cNvPr id="1" name="Shape 33"/>
        <p:cNvGrpSpPr/>
        <p:nvPr/>
      </p:nvGrpSpPr>
      <p:grpSpPr>
        <a:xfrm>
          <a:off x="0" y="0"/>
          <a:ext cx="0" cy="0"/>
          <a:chOff x="0" y="0"/>
          <a:chExt cx="0" cy="0"/>
        </a:xfrm>
      </p:grpSpPr>
      <p:sp>
        <p:nvSpPr>
          <p:cNvPr id="34" name="Google Shape;34;p4"/>
          <p:cNvSpPr/>
          <p:nvPr/>
        </p:nvSpPr>
        <p:spPr>
          <a:xfrm>
            <a:off x="0" y="5842800"/>
            <a:ext cx="12192000" cy="10152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35" name="Google Shape;35;p4"/>
          <p:cNvSpPr/>
          <p:nvPr/>
        </p:nvSpPr>
        <p:spPr>
          <a:xfrm>
            <a:off x="9617175" y="5878875"/>
            <a:ext cx="25749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txBox="1">
            <a:spLocks noGrp="1"/>
          </p:cNvSpPr>
          <p:nvPr>
            <p:ph type="subTitle" idx="1"/>
          </p:nvPr>
        </p:nvSpPr>
        <p:spPr>
          <a:xfrm>
            <a:off x="2083725" y="3521825"/>
            <a:ext cx="7533300" cy="914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37" name="Google Shape;37;p4"/>
          <p:cNvSpPr txBox="1">
            <a:spLocks noGrp="1"/>
          </p:cNvSpPr>
          <p:nvPr>
            <p:ph type="title"/>
          </p:nvPr>
        </p:nvSpPr>
        <p:spPr>
          <a:xfrm>
            <a:off x="2083875" y="1743625"/>
            <a:ext cx="7533300" cy="16002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800">
                <a:solidFill>
                  <a:schemeClr val="lt1"/>
                </a:solidFill>
              </a:defRPr>
            </a:lvl2pPr>
            <a:lvl3pPr lvl="2" rtl="0">
              <a:lnSpc>
                <a:spcPct val="100000"/>
              </a:lnSpc>
              <a:spcBef>
                <a:spcPts val="0"/>
              </a:spcBef>
              <a:spcAft>
                <a:spcPts val="0"/>
              </a:spcAft>
              <a:buNone/>
              <a:defRPr sz="4800">
                <a:solidFill>
                  <a:schemeClr val="lt1"/>
                </a:solidFill>
              </a:defRPr>
            </a:lvl3pPr>
            <a:lvl4pPr lvl="3" rtl="0">
              <a:lnSpc>
                <a:spcPct val="100000"/>
              </a:lnSpc>
              <a:spcBef>
                <a:spcPts val="0"/>
              </a:spcBef>
              <a:spcAft>
                <a:spcPts val="0"/>
              </a:spcAft>
              <a:buNone/>
              <a:defRPr sz="4800">
                <a:solidFill>
                  <a:schemeClr val="lt1"/>
                </a:solidFill>
              </a:defRPr>
            </a:lvl4pPr>
            <a:lvl5pPr lvl="4" rtl="0">
              <a:lnSpc>
                <a:spcPct val="100000"/>
              </a:lnSpc>
              <a:spcBef>
                <a:spcPts val="0"/>
              </a:spcBef>
              <a:spcAft>
                <a:spcPts val="0"/>
              </a:spcAft>
              <a:buNone/>
              <a:defRPr sz="4800">
                <a:solidFill>
                  <a:schemeClr val="lt1"/>
                </a:solidFill>
              </a:defRPr>
            </a:lvl5pPr>
            <a:lvl6pPr lvl="5" rtl="0">
              <a:lnSpc>
                <a:spcPct val="100000"/>
              </a:lnSpc>
              <a:spcBef>
                <a:spcPts val="0"/>
              </a:spcBef>
              <a:spcAft>
                <a:spcPts val="0"/>
              </a:spcAft>
              <a:buNone/>
              <a:defRPr sz="4800">
                <a:solidFill>
                  <a:schemeClr val="lt1"/>
                </a:solidFill>
              </a:defRPr>
            </a:lvl6pPr>
            <a:lvl7pPr lvl="6" rtl="0">
              <a:lnSpc>
                <a:spcPct val="100000"/>
              </a:lnSpc>
              <a:spcBef>
                <a:spcPts val="0"/>
              </a:spcBef>
              <a:spcAft>
                <a:spcPts val="0"/>
              </a:spcAft>
              <a:buNone/>
              <a:defRPr sz="4800">
                <a:solidFill>
                  <a:schemeClr val="lt1"/>
                </a:solidFill>
              </a:defRPr>
            </a:lvl7pPr>
            <a:lvl8pPr lvl="7" rtl="0">
              <a:lnSpc>
                <a:spcPct val="100000"/>
              </a:lnSpc>
              <a:spcBef>
                <a:spcPts val="0"/>
              </a:spcBef>
              <a:spcAft>
                <a:spcPts val="0"/>
              </a:spcAft>
              <a:buNone/>
              <a:defRPr sz="4800">
                <a:solidFill>
                  <a:schemeClr val="lt1"/>
                </a:solidFill>
              </a:defRPr>
            </a:lvl8pPr>
            <a:lvl9pPr lvl="8" rtl="0">
              <a:lnSpc>
                <a:spcPct val="100000"/>
              </a:lnSpc>
              <a:spcBef>
                <a:spcPts val="0"/>
              </a:spcBef>
              <a:spcAft>
                <a:spcPts val="0"/>
              </a:spcAft>
              <a:buNone/>
              <a:defRPr sz="4800">
                <a:solidFill>
                  <a:schemeClr val="lt1"/>
                </a:solidFill>
              </a:defRPr>
            </a:lvl9pPr>
          </a:lstStyle>
          <a:p>
            <a:endParaRPr/>
          </a:p>
        </p:txBody>
      </p:sp>
      <p:sp>
        <p:nvSpPr>
          <p:cNvPr id="38" name="Google Shape;38;p4"/>
          <p:cNvSpPr txBox="1">
            <a:spLocks noGrp="1"/>
          </p:cNvSpPr>
          <p:nvPr>
            <p:ph type="subTitle" idx="2"/>
          </p:nvPr>
        </p:nvSpPr>
        <p:spPr>
          <a:xfrm>
            <a:off x="2083725" y="4605500"/>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9pPr>
          </a:lstStyle>
          <a:p>
            <a:endParaRPr/>
          </a:p>
        </p:txBody>
      </p:sp>
      <p:sp>
        <p:nvSpPr>
          <p:cNvPr id="39" name="Google Shape;39;p4"/>
          <p:cNvSpPr txBox="1">
            <a:spLocks noGrp="1"/>
          </p:cNvSpPr>
          <p:nvPr>
            <p:ph type="subTitle" idx="3"/>
          </p:nvPr>
        </p:nvSpPr>
        <p:spPr>
          <a:xfrm>
            <a:off x="4471850" y="4605500"/>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9pPr>
          </a:lstStyle>
          <a:p>
            <a:endParaRPr/>
          </a:p>
        </p:txBody>
      </p:sp>
      <p:pic>
        <p:nvPicPr>
          <p:cNvPr id="40" name="Google Shape;40;p4"/>
          <p:cNvPicPr preferRelativeResize="0"/>
          <p:nvPr/>
        </p:nvPicPr>
        <p:blipFill>
          <a:blip r:embed="rId2">
            <a:alphaModFix/>
          </a:blip>
          <a:stretch>
            <a:fillRect/>
          </a:stretch>
        </p:blipFill>
        <p:spPr>
          <a:xfrm>
            <a:off x="10106850" y="6203986"/>
            <a:ext cx="1580275" cy="372766"/>
          </a:xfrm>
          <a:prstGeom prst="rect">
            <a:avLst/>
          </a:prstGeom>
          <a:noFill/>
          <a:ln>
            <a:noFill/>
          </a:ln>
        </p:spPr>
      </p:pic>
      <p:cxnSp>
        <p:nvCxnSpPr>
          <p:cNvPr id="41" name="Google Shape;41;p4"/>
          <p:cNvCxnSpPr/>
          <p:nvPr/>
        </p:nvCxnSpPr>
        <p:spPr>
          <a:xfrm rot="10800000">
            <a:off x="447767"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42" name="Google Shape;42;p4"/>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Interior data two callouts">
  <p:cSld name="CUSTOM_4_13">
    <p:spTree>
      <p:nvGrpSpPr>
        <p:cNvPr id="1" name="Shape 321"/>
        <p:cNvGrpSpPr/>
        <p:nvPr/>
      </p:nvGrpSpPr>
      <p:grpSpPr>
        <a:xfrm>
          <a:off x="0" y="0"/>
          <a:ext cx="0" cy="0"/>
          <a:chOff x="0" y="0"/>
          <a:chExt cx="0" cy="0"/>
        </a:xfrm>
      </p:grpSpPr>
      <p:sp>
        <p:nvSpPr>
          <p:cNvPr id="322" name="Google Shape;322;p31"/>
          <p:cNvSpPr txBox="1">
            <a:spLocks noGrp="1"/>
          </p:cNvSpPr>
          <p:nvPr>
            <p:ph type="subTitle" idx="1"/>
          </p:nvPr>
        </p:nvSpPr>
        <p:spPr>
          <a:xfrm>
            <a:off x="4555550" y="2436425"/>
            <a:ext cx="3014700" cy="1240800"/>
          </a:xfrm>
          <a:prstGeom prst="rect">
            <a:avLst/>
          </a:prstGeom>
        </p:spPr>
        <p:txBody>
          <a:bodyPr spcFirstLastPara="1" wrap="square" lIns="0" tIns="0" rIns="0" bIns="0" anchor="t" anchorCtr="0">
            <a:noAutofit/>
          </a:bodyPr>
          <a:lstStyle>
            <a:lvl1pPr lvl="0">
              <a:spcBef>
                <a:spcPts val="0"/>
              </a:spcBef>
              <a:spcAft>
                <a:spcPts val="0"/>
              </a:spcAft>
              <a:buNone/>
              <a:defRPr sz="8000">
                <a:solidFill>
                  <a:schemeClr val="accent1"/>
                </a:solidFill>
              </a:defRPr>
            </a:lvl1pPr>
            <a:lvl2pPr lvl="1">
              <a:spcBef>
                <a:spcPts val="500"/>
              </a:spcBef>
              <a:spcAft>
                <a:spcPts val="0"/>
              </a:spcAft>
              <a:buNone/>
              <a:defRPr sz="8000">
                <a:solidFill>
                  <a:schemeClr val="accent1"/>
                </a:solidFill>
              </a:defRPr>
            </a:lvl2pPr>
            <a:lvl3pPr lvl="2">
              <a:spcBef>
                <a:spcPts val="500"/>
              </a:spcBef>
              <a:spcAft>
                <a:spcPts val="0"/>
              </a:spcAft>
              <a:buNone/>
              <a:defRPr sz="8000">
                <a:solidFill>
                  <a:schemeClr val="accent1"/>
                </a:solidFill>
              </a:defRPr>
            </a:lvl3pPr>
            <a:lvl4pPr lvl="3">
              <a:spcBef>
                <a:spcPts val="500"/>
              </a:spcBef>
              <a:spcAft>
                <a:spcPts val="0"/>
              </a:spcAft>
              <a:buNone/>
              <a:defRPr sz="8000">
                <a:solidFill>
                  <a:schemeClr val="accent1"/>
                </a:solidFill>
              </a:defRPr>
            </a:lvl4pPr>
            <a:lvl5pPr lvl="4">
              <a:spcBef>
                <a:spcPts val="500"/>
              </a:spcBef>
              <a:spcAft>
                <a:spcPts val="0"/>
              </a:spcAft>
              <a:buNone/>
              <a:defRPr sz="8000">
                <a:solidFill>
                  <a:schemeClr val="accent1"/>
                </a:solidFill>
              </a:defRPr>
            </a:lvl5pPr>
            <a:lvl6pPr lvl="5">
              <a:spcBef>
                <a:spcPts val="500"/>
              </a:spcBef>
              <a:spcAft>
                <a:spcPts val="0"/>
              </a:spcAft>
              <a:buNone/>
              <a:defRPr sz="8000">
                <a:solidFill>
                  <a:schemeClr val="accent1"/>
                </a:solidFill>
              </a:defRPr>
            </a:lvl6pPr>
            <a:lvl7pPr lvl="6">
              <a:spcBef>
                <a:spcPts val="500"/>
              </a:spcBef>
              <a:spcAft>
                <a:spcPts val="0"/>
              </a:spcAft>
              <a:buNone/>
              <a:defRPr sz="8000">
                <a:solidFill>
                  <a:schemeClr val="accent1"/>
                </a:solidFill>
              </a:defRPr>
            </a:lvl7pPr>
            <a:lvl8pPr lvl="7">
              <a:spcBef>
                <a:spcPts val="500"/>
              </a:spcBef>
              <a:spcAft>
                <a:spcPts val="0"/>
              </a:spcAft>
              <a:buNone/>
              <a:defRPr sz="8000">
                <a:solidFill>
                  <a:schemeClr val="accent1"/>
                </a:solidFill>
              </a:defRPr>
            </a:lvl8pPr>
            <a:lvl9pPr lvl="8">
              <a:spcBef>
                <a:spcPts val="500"/>
              </a:spcBef>
              <a:spcAft>
                <a:spcPts val="500"/>
              </a:spcAft>
              <a:buNone/>
              <a:defRPr sz="8000">
                <a:solidFill>
                  <a:schemeClr val="accent1"/>
                </a:solidFill>
              </a:defRPr>
            </a:lvl9pPr>
          </a:lstStyle>
          <a:p>
            <a:endParaRPr/>
          </a:p>
        </p:txBody>
      </p:sp>
      <p:sp>
        <p:nvSpPr>
          <p:cNvPr id="323" name="Google Shape;323;p31"/>
          <p:cNvSpPr txBox="1">
            <a:spLocks noGrp="1"/>
          </p:cNvSpPr>
          <p:nvPr>
            <p:ph type="subTitle" idx="2"/>
          </p:nvPr>
        </p:nvSpPr>
        <p:spPr>
          <a:xfrm>
            <a:off x="7972925" y="2436425"/>
            <a:ext cx="3014700" cy="1240800"/>
          </a:xfrm>
          <a:prstGeom prst="rect">
            <a:avLst/>
          </a:prstGeom>
        </p:spPr>
        <p:txBody>
          <a:bodyPr spcFirstLastPara="1" wrap="square" lIns="0" tIns="0" rIns="0" bIns="0" anchor="t" anchorCtr="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a:endParaRPr/>
          </a:p>
        </p:txBody>
      </p:sp>
      <p:cxnSp>
        <p:nvCxnSpPr>
          <p:cNvPr id="324" name="Google Shape;324;p31"/>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325" name="Google Shape;325;p31"/>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326" name="Google Shape;326;p31"/>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27" name="Google Shape;327;p31"/>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328" name="Google Shape;328;p31"/>
          <p:cNvSpPr txBox="1">
            <a:spLocks noGrp="1"/>
          </p:cNvSpPr>
          <p:nvPr>
            <p:ph type="subTitle" idx="3"/>
          </p:nvPr>
        </p:nvSpPr>
        <p:spPr>
          <a:xfrm>
            <a:off x="885050" y="6169550"/>
            <a:ext cx="80025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329" name="Google Shape;329;p31"/>
          <p:cNvSpPr txBox="1">
            <a:spLocks noGrp="1"/>
          </p:cNvSpPr>
          <p:nvPr>
            <p:ph type="subTitle" idx="4"/>
          </p:nvPr>
        </p:nvSpPr>
        <p:spPr>
          <a:xfrm>
            <a:off x="887800" y="2596700"/>
            <a:ext cx="3182700" cy="2668800"/>
          </a:xfrm>
          <a:prstGeom prst="rect">
            <a:avLst/>
          </a:prstGeom>
        </p:spPr>
        <p:txBody>
          <a:bodyPr spcFirstLastPara="1" wrap="square" lIns="0" tIns="0" rIns="0" bIns="0" anchor="t" anchorCtr="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a:endParaRPr/>
          </a:p>
        </p:txBody>
      </p:sp>
      <p:cxnSp>
        <p:nvCxnSpPr>
          <p:cNvPr id="330" name="Google Shape;330;p31"/>
          <p:cNvCxnSpPr/>
          <p:nvPr/>
        </p:nvCxnSpPr>
        <p:spPr>
          <a:xfrm>
            <a:off x="7885850" y="3677350"/>
            <a:ext cx="0" cy="1404600"/>
          </a:xfrm>
          <a:prstGeom prst="straightConnector1">
            <a:avLst/>
          </a:prstGeom>
          <a:noFill/>
          <a:ln w="9525" cap="flat" cmpd="sng">
            <a:solidFill>
              <a:schemeClr val="dk2"/>
            </a:solidFill>
            <a:prstDash val="dot"/>
            <a:round/>
            <a:headEnd type="none" w="med" len="med"/>
            <a:tailEnd type="none" w="med" len="med"/>
          </a:ln>
        </p:spPr>
      </p:cxnSp>
      <p:sp>
        <p:nvSpPr>
          <p:cNvPr id="331" name="Google Shape;331;p31"/>
          <p:cNvSpPr txBox="1">
            <a:spLocks noGrp="1"/>
          </p:cNvSpPr>
          <p:nvPr>
            <p:ph type="subTitle" idx="5"/>
          </p:nvPr>
        </p:nvSpPr>
        <p:spPr>
          <a:xfrm>
            <a:off x="4620750" y="3677388"/>
            <a:ext cx="2949600" cy="3219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332" name="Google Shape;332;p31"/>
          <p:cNvSpPr txBox="1">
            <a:spLocks noGrp="1"/>
          </p:cNvSpPr>
          <p:nvPr>
            <p:ph type="subTitle" idx="6"/>
          </p:nvPr>
        </p:nvSpPr>
        <p:spPr>
          <a:xfrm>
            <a:off x="4620750" y="4166613"/>
            <a:ext cx="2949600" cy="915300"/>
          </a:xfrm>
          <a:prstGeom prst="rect">
            <a:avLst/>
          </a:prstGeom>
        </p:spPr>
        <p:txBody>
          <a:bodyPr spcFirstLastPara="1" wrap="square" lIns="0" tIns="0" rIns="0" bIns="0" anchor="t" anchorCtr="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a:endParaRPr/>
          </a:p>
        </p:txBody>
      </p:sp>
      <p:sp>
        <p:nvSpPr>
          <p:cNvPr id="333" name="Google Shape;333;p31"/>
          <p:cNvSpPr txBox="1">
            <a:spLocks noGrp="1"/>
          </p:cNvSpPr>
          <p:nvPr>
            <p:ph type="subTitle" idx="7"/>
          </p:nvPr>
        </p:nvSpPr>
        <p:spPr>
          <a:xfrm>
            <a:off x="8051175" y="3677388"/>
            <a:ext cx="2949600" cy="3219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334" name="Google Shape;334;p31"/>
          <p:cNvSpPr txBox="1">
            <a:spLocks noGrp="1"/>
          </p:cNvSpPr>
          <p:nvPr>
            <p:ph type="subTitle" idx="8"/>
          </p:nvPr>
        </p:nvSpPr>
        <p:spPr>
          <a:xfrm>
            <a:off x="8051175" y="4166613"/>
            <a:ext cx="2949600" cy="915300"/>
          </a:xfrm>
          <a:prstGeom prst="rect">
            <a:avLst/>
          </a:prstGeom>
        </p:spPr>
        <p:txBody>
          <a:bodyPr spcFirstLastPara="1" wrap="square" lIns="0" tIns="0" rIns="0" bIns="0" anchor="t" anchorCtr="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a:endParaRPr/>
          </a:p>
        </p:txBody>
      </p:sp>
      <p:sp>
        <p:nvSpPr>
          <p:cNvPr id="335" name="Google Shape;335;p31"/>
          <p:cNvSpPr txBox="1">
            <a:spLocks noGrp="1"/>
          </p:cNvSpPr>
          <p:nvPr>
            <p:ph type="subTitle" idx="9"/>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336" name="Google Shape;336;p31"/>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337" name="Google Shape;337;p31"/>
          <p:cNvSpPr txBox="1">
            <a:spLocks noGrp="1"/>
          </p:cNvSpPr>
          <p:nvPr>
            <p:ph type="subTitle" idx="13"/>
          </p:nvPr>
        </p:nvSpPr>
        <p:spPr>
          <a:xfrm>
            <a:off x="885125" y="1653550"/>
            <a:ext cx="104220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matchingName="Interior white 102">
  <p:cSld name="1_Interior white_22">
    <p:spTree>
      <p:nvGrpSpPr>
        <p:cNvPr id="1" name="Shape 2223"/>
        <p:cNvGrpSpPr/>
        <p:nvPr/>
      </p:nvGrpSpPr>
      <p:grpSpPr>
        <a:xfrm>
          <a:off x="0" y="0"/>
          <a:ext cx="0" cy="0"/>
          <a:chOff x="0" y="0"/>
          <a:chExt cx="0" cy="0"/>
        </a:xfrm>
      </p:grpSpPr>
      <p:sp>
        <p:nvSpPr>
          <p:cNvPr id="2224" name="Google Shape;2224;p304"/>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225" name="Google Shape;2225;p304"/>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226" name="Google Shape;2226;p304"/>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227" name="Google Shape;2227;p304"/>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sp>
        <p:nvSpPr>
          <p:cNvPr id="2228" name="Google Shape;2228;p304"/>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pic>
        <p:nvPicPr>
          <p:cNvPr id="2229" name="Google Shape;2229;p304"/>
          <p:cNvPicPr preferRelativeResize="0"/>
          <p:nvPr/>
        </p:nvPicPr>
        <p:blipFill rotWithShape="1">
          <a:blip r:embed="rId2">
            <a:alphaModFix/>
          </a:blip>
          <a:srcRect t="327" b="317"/>
          <a:stretch/>
        </p:blipFill>
        <p:spPr>
          <a:xfrm>
            <a:off x="10688068" y="6401184"/>
            <a:ext cx="1300482" cy="304010"/>
          </a:xfrm>
          <a:prstGeom prst="rect">
            <a:avLst/>
          </a:prstGeom>
          <a:noFill/>
          <a:ln>
            <a:noFill/>
          </a:ln>
        </p:spPr>
      </p:pic>
    </p:spTree>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matchingName="Interior white 103">
  <p:cSld name="CUSTOM_4_83">
    <p:spTree>
      <p:nvGrpSpPr>
        <p:cNvPr id="1" name="Shape 2230"/>
        <p:cNvGrpSpPr/>
        <p:nvPr/>
      </p:nvGrpSpPr>
      <p:grpSpPr>
        <a:xfrm>
          <a:off x="0" y="0"/>
          <a:ext cx="0" cy="0"/>
          <a:chOff x="0" y="0"/>
          <a:chExt cx="0" cy="0"/>
        </a:xfrm>
      </p:grpSpPr>
      <p:sp>
        <p:nvSpPr>
          <p:cNvPr id="2231" name="Google Shape;2231;p305"/>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232" name="Google Shape;2232;p305"/>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233" name="Google Shape;2233;p305"/>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234" name="Google Shape;2234;p305"/>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235" name="Google Shape;2235;p305"/>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2236" name="Google Shape;2236;p305"/>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matchingName="Interior white 104">
  <p:cSld name="CUSTOM_4_84">
    <p:spTree>
      <p:nvGrpSpPr>
        <p:cNvPr id="1" name="Shape 2237"/>
        <p:cNvGrpSpPr/>
        <p:nvPr/>
      </p:nvGrpSpPr>
      <p:grpSpPr>
        <a:xfrm>
          <a:off x="0" y="0"/>
          <a:ext cx="0" cy="0"/>
          <a:chOff x="0" y="0"/>
          <a:chExt cx="0" cy="0"/>
        </a:xfrm>
      </p:grpSpPr>
      <p:sp>
        <p:nvSpPr>
          <p:cNvPr id="2238" name="Google Shape;2238;p306"/>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239" name="Google Shape;2239;p306"/>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240" name="Google Shape;2240;p306"/>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241" name="Google Shape;2241;p306"/>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242" name="Google Shape;2242;p306"/>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2243" name="Google Shape;2243;p306"/>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matchingName="Interior white 105">
  <p:cSld name="1_Interior white_23">
    <p:spTree>
      <p:nvGrpSpPr>
        <p:cNvPr id="1" name="Shape 2244"/>
        <p:cNvGrpSpPr/>
        <p:nvPr/>
      </p:nvGrpSpPr>
      <p:grpSpPr>
        <a:xfrm>
          <a:off x="0" y="0"/>
          <a:ext cx="0" cy="0"/>
          <a:chOff x="0" y="0"/>
          <a:chExt cx="0" cy="0"/>
        </a:xfrm>
      </p:grpSpPr>
      <p:sp>
        <p:nvSpPr>
          <p:cNvPr id="2245" name="Google Shape;2245;p307"/>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246" name="Google Shape;2246;p307"/>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247" name="Google Shape;2247;p307"/>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248" name="Google Shape;2248;p307"/>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249" name="Google Shape;2249;p307"/>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2250" name="Google Shape;2250;p307"/>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matchingName="Interior white 106">
  <p:cSld name="1_Interior white_24">
    <p:spTree>
      <p:nvGrpSpPr>
        <p:cNvPr id="1" name="Shape 2251"/>
        <p:cNvGrpSpPr/>
        <p:nvPr/>
      </p:nvGrpSpPr>
      <p:grpSpPr>
        <a:xfrm>
          <a:off x="0" y="0"/>
          <a:ext cx="0" cy="0"/>
          <a:chOff x="0" y="0"/>
          <a:chExt cx="0" cy="0"/>
        </a:xfrm>
      </p:grpSpPr>
      <p:sp>
        <p:nvSpPr>
          <p:cNvPr id="2252" name="Google Shape;2252;p308"/>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253" name="Google Shape;2253;p308"/>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254" name="Google Shape;2254;p308"/>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255" name="Google Shape;2255;p308"/>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256" name="Google Shape;2256;p308"/>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2257" name="Google Shape;2257;p308"/>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matchingName="Interior white 107">
  <p:cSld name="1_Interior white_25">
    <p:spTree>
      <p:nvGrpSpPr>
        <p:cNvPr id="1" name="Shape 2258"/>
        <p:cNvGrpSpPr/>
        <p:nvPr/>
      </p:nvGrpSpPr>
      <p:grpSpPr>
        <a:xfrm>
          <a:off x="0" y="0"/>
          <a:ext cx="0" cy="0"/>
          <a:chOff x="0" y="0"/>
          <a:chExt cx="0" cy="0"/>
        </a:xfrm>
      </p:grpSpPr>
      <p:sp>
        <p:nvSpPr>
          <p:cNvPr id="2259" name="Google Shape;2259;p309"/>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260" name="Google Shape;2260;p309"/>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261" name="Google Shape;2261;p309"/>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262" name="Google Shape;2262;p309"/>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263" name="Google Shape;2263;p309"/>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2264" name="Google Shape;2264;p309"/>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matchingName="Interior white 108">
  <p:cSld name="1_Interior white_26">
    <p:spTree>
      <p:nvGrpSpPr>
        <p:cNvPr id="1" name="Shape 2265"/>
        <p:cNvGrpSpPr/>
        <p:nvPr/>
      </p:nvGrpSpPr>
      <p:grpSpPr>
        <a:xfrm>
          <a:off x="0" y="0"/>
          <a:ext cx="0" cy="0"/>
          <a:chOff x="0" y="0"/>
          <a:chExt cx="0" cy="0"/>
        </a:xfrm>
      </p:grpSpPr>
      <p:sp>
        <p:nvSpPr>
          <p:cNvPr id="2266" name="Google Shape;2266;p310"/>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267" name="Google Shape;2267;p310"/>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268" name="Google Shape;2268;p310"/>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269" name="Google Shape;2269;p310"/>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270" name="Google Shape;2270;p310"/>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2271" name="Google Shape;2271;p310"/>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matchingName="Interior white 109">
  <p:cSld name="1_Interior white_27">
    <p:spTree>
      <p:nvGrpSpPr>
        <p:cNvPr id="1" name="Shape 2272"/>
        <p:cNvGrpSpPr/>
        <p:nvPr/>
      </p:nvGrpSpPr>
      <p:grpSpPr>
        <a:xfrm>
          <a:off x="0" y="0"/>
          <a:ext cx="0" cy="0"/>
          <a:chOff x="0" y="0"/>
          <a:chExt cx="0" cy="0"/>
        </a:xfrm>
      </p:grpSpPr>
      <p:sp>
        <p:nvSpPr>
          <p:cNvPr id="2273" name="Google Shape;2273;p311"/>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274" name="Google Shape;2274;p311"/>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275" name="Google Shape;2275;p311"/>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276" name="Google Shape;2276;p311"/>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277" name="Google Shape;2277;p311"/>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2278" name="Google Shape;2278;p311"/>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matchingName="Interior white 110">
  <p:cSld name="1_Interior white_28">
    <p:spTree>
      <p:nvGrpSpPr>
        <p:cNvPr id="1" name="Shape 2279"/>
        <p:cNvGrpSpPr/>
        <p:nvPr/>
      </p:nvGrpSpPr>
      <p:grpSpPr>
        <a:xfrm>
          <a:off x="0" y="0"/>
          <a:ext cx="0" cy="0"/>
          <a:chOff x="0" y="0"/>
          <a:chExt cx="0" cy="0"/>
        </a:xfrm>
      </p:grpSpPr>
      <p:sp>
        <p:nvSpPr>
          <p:cNvPr id="2280" name="Google Shape;2280;p312"/>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281" name="Google Shape;2281;p312"/>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282" name="Google Shape;2282;p312"/>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283" name="Google Shape;2283;p312"/>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284" name="Google Shape;2284;p312"/>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2285" name="Google Shape;2285;p312"/>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matchingName="Interior white 111">
  <p:cSld name="1_Interior white_29">
    <p:spTree>
      <p:nvGrpSpPr>
        <p:cNvPr id="1" name="Shape 2286"/>
        <p:cNvGrpSpPr/>
        <p:nvPr/>
      </p:nvGrpSpPr>
      <p:grpSpPr>
        <a:xfrm>
          <a:off x="0" y="0"/>
          <a:ext cx="0" cy="0"/>
          <a:chOff x="0" y="0"/>
          <a:chExt cx="0" cy="0"/>
        </a:xfrm>
      </p:grpSpPr>
      <p:sp>
        <p:nvSpPr>
          <p:cNvPr id="2287" name="Google Shape;2287;p313"/>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288" name="Google Shape;2288;p313"/>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289" name="Google Shape;2289;p313"/>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290" name="Google Shape;2290;p313"/>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291" name="Google Shape;2291;p313"/>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2292" name="Google Shape;2292;p313"/>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Interior data two pies">
  <p:cSld name="CUSTOM_4_12">
    <p:spTree>
      <p:nvGrpSpPr>
        <p:cNvPr id="1" name="Shape 338"/>
        <p:cNvGrpSpPr/>
        <p:nvPr/>
      </p:nvGrpSpPr>
      <p:grpSpPr>
        <a:xfrm>
          <a:off x="0" y="0"/>
          <a:ext cx="0" cy="0"/>
          <a:chOff x="0" y="0"/>
          <a:chExt cx="0" cy="0"/>
        </a:xfrm>
      </p:grpSpPr>
      <p:cxnSp>
        <p:nvCxnSpPr>
          <p:cNvPr id="339" name="Google Shape;339;p32"/>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340" name="Google Shape;340;p32"/>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341" name="Google Shape;341;p32"/>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42" name="Google Shape;342;p32"/>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343" name="Google Shape;343;p32"/>
          <p:cNvSpPr txBox="1">
            <a:spLocks noGrp="1"/>
          </p:cNvSpPr>
          <p:nvPr>
            <p:ph type="subTitle" idx="1"/>
          </p:nvPr>
        </p:nvSpPr>
        <p:spPr>
          <a:xfrm>
            <a:off x="885050" y="6169550"/>
            <a:ext cx="80025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cxnSp>
        <p:nvCxnSpPr>
          <p:cNvPr id="344" name="Google Shape;344;p32"/>
          <p:cNvCxnSpPr/>
          <p:nvPr/>
        </p:nvCxnSpPr>
        <p:spPr>
          <a:xfrm>
            <a:off x="7885850" y="4439350"/>
            <a:ext cx="0" cy="1404600"/>
          </a:xfrm>
          <a:prstGeom prst="straightConnector1">
            <a:avLst/>
          </a:prstGeom>
          <a:noFill/>
          <a:ln w="9525" cap="flat" cmpd="sng">
            <a:solidFill>
              <a:schemeClr val="dk2"/>
            </a:solidFill>
            <a:prstDash val="dot"/>
            <a:round/>
            <a:headEnd type="none" w="med" len="med"/>
            <a:tailEnd type="none" w="med" len="med"/>
          </a:ln>
        </p:spPr>
      </p:cxnSp>
      <p:sp>
        <p:nvSpPr>
          <p:cNvPr id="345" name="Google Shape;345;p32"/>
          <p:cNvSpPr txBox="1">
            <a:spLocks noGrp="1"/>
          </p:cNvSpPr>
          <p:nvPr>
            <p:ph type="subTitle" idx="2"/>
          </p:nvPr>
        </p:nvSpPr>
        <p:spPr>
          <a:xfrm>
            <a:off x="887800" y="2596700"/>
            <a:ext cx="3182700" cy="2668800"/>
          </a:xfrm>
          <a:prstGeom prst="rect">
            <a:avLst/>
          </a:prstGeom>
        </p:spPr>
        <p:txBody>
          <a:bodyPr spcFirstLastPara="1" wrap="square" lIns="0" tIns="0" rIns="0" bIns="0" anchor="t" anchorCtr="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a:endParaRPr/>
          </a:p>
        </p:txBody>
      </p:sp>
      <p:sp>
        <p:nvSpPr>
          <p:cNvPr id="346" name="Google Shape;346;p32"/>
          <p:cNvSpPr txBox="1">
            <a:spLocks noGrp="1"/>
          </p:cNvSpPr>
          <p:nvPr>
            <p:ph type="subTitle" idx="3"/>
          </p:nvPr>
        </p:nvSpPr>
        <p:spPr>
          <a:xfrm>
            <a:off x="4620750" y="4439350"/>
            <a:ext cx="2949600" cy="3219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347" name="Google Shape;347;p32"/>
          <p:cNvSpPr txBox="1">
            <a:spLocks noGrp="1"/>
          </p:cNvSpPr>
          <p:nvPr>
            <p:ph type="subTitle" idx="4"/>
          </p:nvPr>
        </p:nvSpPr>
        <p:spPr>
          <a:xfrm>
            <a:off x="4620750" y="4928575"/>
            <a:ext cx="2949600" cy="915300"/>
          </a:xfrm>
          <a:prstGeom prst="rect">
            <a:avLst/>
          </a:prstGeom>
        </p:spPr>
        <p:txBody>
          <a:bodyPr spcFirstLastPara="1" wrap="square" lIns="0" tIns="0" rIns="0" bIns="0" anchor="t" anchorCtr="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a:endParaRPr/>
          </a:p>
        </p:txBody>
      </p:sp>
      <p:sp>
        <p:nvSpPr>
          <p:cNvPr id="348" name="Google Shape;348;p32"/>
          <p:cNvSpPr txBox="1">
            <a:spLocks noGrp="1"/>
          </p:cNvSpPr>
          <p:nvPr>
            <p:ph type="subTitle" idx="5"/>
          </p:nvPr>
        </p:nvSpPr>
        <p:spPr>
          <a:xfrm>
            <a:off x="8051175" y="4439350"/>
            <a:ext cx="2949600" cy="3219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349" name="Google Shape;349;p32"/>
          <p:cNvSpPr txBox="1">
            <a:spLocks noGrp="1"/>
          </p:cNvSpPr>
          <p:nvPr>
            <p:ph type="subTitle" idx="6"/>
          </p:nvPr>
        </p:nvSpPr>
        <p:spPr>
          <a:xfrm>
            <a:off x="8051175" y="4928575"/>
            <a:ext cx="2949600" cy="915300"/>
          </a:xfrm>
          <a:prstGeom prst="rect">
            <a:avLst/>
          </a:prstGeom>
        </p:spPr>
        <p:txBody>
          <a:bodyPr spcFirstLastPara="1" wrap="square" lIns="0" tIns="0" rIns="0" bIns="0" anchor="t" anchorCtr="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a:endParaRPr/>
          </a:p>
        </p:txBody>
      </p:sp>
      <p:sp>
        <p:nvSpPr>
          <p:cNvPr id="350" name="Google Shape;350;p32"/>
          <p:cNvSpPr txBox="1">
            <a:spLocks noGrp="1"/>
          </p:cNvSpPr>
          <p:nvPr>
            <p:ph type="subTitle" idx="7"/>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351" name="Google Shape;351;p32"/>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352" name="Google Shape;352;p32"/>
          <p:cNvSpPr txBox="1">
            <a:spLocks noGrp="1"/>
          </p:cNvSpPr>
          <p:nvPr>
            <p:ph type="subTitle" idx="8"/>
          </p:nvPr>
        </p:nvSpPr>
        <p:spPr>
          <a:xfrm>
            <a:off x="885125" y="1653550"/>
            <a:ext cx="104220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matchingName="Interior white 112">
  <p:cSld name="1_Interior white_30">
    <p:spTree>
      <p:nvGrpSpPr>
        <p:cNvPr id="1" name="Shape 2293"/>
        <p:cNvGrpSpPr/>
        <p:nvPr/>
      </p:nvGrpSpPr>
      <p:grpSpPr>
        <a:xfrm>
          <a:off x="0" y="0"/>
          <a:ext cx="0" cy="0"/>
          <a:chOff x="0" y="0"/>
          <a:chExt cx="0" cy="0"/>
        </a:xfrm>
      </p:grpSpPr>
      <p:sp>
        <p:nvSpPr>
          <p:cNvPr id="2294" name="Google Shape;2294;p314"/>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295" name="Google Shape;2295;p314"/>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296" name="Google Shape;2296;p314"/>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297" name="Google Shape;2297;p314"/>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298" name="Google Shape;2298;p314"/>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2299" name="Google Shape;2299;p314"/>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matchingName="Interior white 113">
  <p:cSld name="1_Interior white_31">
    <p:spTree>
      <p:nvGrpSpPr>
        <p:cNvPr id="1" name="Shape 2300"/>
        <p:cNvGrpSpPr/>
        <p:nvPr/>
      </p:nvGrpSpPr>
      <p:grpSpPr>
        <a:xfrm>
          <a:off x="0" y="0"/>
          <a:ext cx="0" cy="0"/>
          <a:chOff x="0" y="0"/>
          <a:chExt cx="0" cy="0"/>
        </a:xfrm>
      </p:grpSpPr>
      <p:sp>
        <p:nvSpPr>
          <p:cNvPr id="2301" name="Google Shape;2301;p315"/>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302" name="Google Shape;2302;p315"/>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303" name="Google Shape;2303;p315"/>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304" name="Google Shape;2304;p315"/>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305" name="Google Shape;2305;p315"/>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2306" name="Google Shape;2306;p315"/>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matchingName="Interior white 114">
  <p:cSld name="1_Interior white_32">
    <p:spTree>
      <p:nvGrpSpPr>
        <p:cNvPr id="1" name="Shape 2307"/>
        <p:cNvGrpSpPr/>
        <p:nvPr/>
      </p:nvGrpSpPr>
      <p:grpSpPr>
        <a:xfrm>
          <a:off x="0" y="0"/>
          <a:ext cx="0" cy="0"/>
          <a:chOff x="0" y="0"/>
          <a:chExt cx="0" cy="0"/>
        </a:xfrm>
      </p:grpSpPr>
      <p:sp>
        <p:nvSpPr>
          <p:cNvPr id="2308" name="Google Shape;2308;p316"/>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309" name="Google Shape;2309;p316"/>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310" name="Google Shape;2310;p316"/>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311" name="Google Shape;2311;p316"/>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312" name="Google Shape;2312;p316"/>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2313" name="Google Shape;2313;p316"/>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matchingName="Interior white 115">
  <p:cSld name="CUSTOM_4_85">
    <p:spTree>
      <p:nvGrpSpPr>
        <p:cNvPr id="1" name="Shape 2314"/>
        <p:cNvGrpSpPr/>
        <p:nvPr/>
      </p:nvGrpSpPr>
      <p:grpSpPr>
        <a:xfrm>
          <a:off x="0" y="0"/>
          <a:ext cx="0" cy="0"/>
          <a:chOff x="0" y="0"/>
          <a:chExt cx="0" cy="0"/>
        </a:xfrm>
      </p:grpSpPr>
      <p:sp>
        <p:nvSpPr>
          <p:cNvPr id="2315" name="Google Shape;2315;p317"/>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316" name="Google Shape;2316;p317"/>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317" name="Google Shape;2317;p317"/>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318" name="Google Shape;2318;p317"/>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319" name="Google Shape;2319;p317"/>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2320" name="Google Shape;2320;p317"/>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matchingName="Interior white 116">
  <p:cSld name="CUSTOM_4_86">
    <p:spTree>
      <p:nvGrpSpPr>
        <p:cNvPr id="1" name="Shape 2321"/>
        <p:cNvGrpSpPr/>
        <p:nvPr/>
      </p:nvGrpSpPr>
      <p:grpSpPr>
        <a:xfrm>
          <a:off x="0" y="0"/>
          <a:ext cx="0" cy="0"/>
          <a:chOff x="0" y="0"/>
          <a:chExt cx="0" cy="0"/>
        </a:xfrm>
      </p:grpSpPr>
      <p:sp>
        <p:nvSpPr>
          <p:cNvPr id="2322" name="Google Shape;2322;p318"/>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323" name="Google Shape;2323;p318"/>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324" name="Google Shape;2324;p318"/>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325" name="Google Shape;2325;p318"/>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326" name="Google Shape;2326;p318"/>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2327" name="Google Shape;2327;p318"/>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matchingName="Interior white 117">
  <p:cSld name="CUSTOM_4_87">
    <p:spTree>
      <p:nvGrpSpPr>
        <p:cNvPr id="1" name="Shape 2328"/>
        <p:cNvGrpSpPr/>
        <p:nvPr/>
      </p:nvGrpSpPr>
      <p:grpSpPr>
        <a:xfrm>
          <a:off x="0" y="0"/>
          <a:ext cx="0" cy="0"/>
          <a:chOff x="0" y="0"/>
          <a:chExt cx="0" cy="0"/>
        </a:xfrm>
      </p:grpSpPr>
      <p:sp>
        <p:nvSpPr>
          <p:cNvPr id="2329" name="Google Shape;2329;p319"/>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330" name="Google Shape;2330;p319"/>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331" name="Google Shape;2331;p319"/>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332" name="Google Shape;2332;p319"/>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333" name="Google Shape;2333;p319"/>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2334" name="Google Shape;2334;p319"/>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matchingName="Interior white 118">
  <p:cSld name="CUSTOM_4_88">
    <p:spTree>
      <p:nvGrpSpPr>
        <p:cNvPr id="1" name="Shape 2335"/>
        <p:cNvGrpSpPr/>
        <p:nvPr/>
      </p:nvGrpSpPr>
      <p:grpSpPr>
        <a:xfrm>
          <a:off x="0" y="0"/>
          <a:ext cx="0" cy="0"/>
          <a:chOff x="0" y="0"/>
          <a:chExt cx="0" cy="0"/>
        </a:xfrm>
      </p:grpSpPr>
      <p:sp>
        <p:nvSpPr>
          <p:cNvPr id="2336" name="Google Shape;2336;p320"/>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337" name="Google Shape;2337;p320"/>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338" name="Google Shape;2338;p320"/>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Arial"/>
              <a:buNone/>
              <a:defRPr sz="900">
                <a:solidFill>
                  <a:srgbClr val="EE0000"/>
                </a:solidFill>
                <a:latin typeface="Arial"/>
                <a:ea typeface="Arial"/>
                <a:cs typeface="Arial"/>
                <a:sym typeface="Arial"/>
              </a:defRPr>
            </a:lvl1pPr>
            <a:lvl2pPr lvl="1" algn="l" rtl="0">
              <a:lnSpc>
                <a:spcPct val="100000"/>
              </a:lnSpc>
              <a:spcBef>
                <a:spcPts val="0"/>
              </a:spcBef>
              <a:spcAft>
                <a:spcPts val="0"/>
              </a:spcAft>
              <a:buClr>
                <a:srgbClr val="EE0000"/>
              </a:buClr>
              <a:buSzPts val="900"/>
              <a:buFont typeface="Arial"/>
              <a:buNone/>
              <a:defRPr sz="900">
                <a:solidFill>
                  <a:srgbClr val="EE0000"/>
                </a:solidFill>
                <a:latin typeface="Arial"/>
                <a:ea typeface="Arial"/>
                <a:cs typeface="Arial"/>
                <a:sym typeface="Arial"/>
              </a:defRPr>
            </a:lvl2pPr>
            <a:lvl3pPr lvl="2" algn="l" rtl="0">
              <a:lnSpc>
                <a:spcPct val="100000"/>
              </a:lnSpc>
              <a:spcBef>
                <a:spcPts val="0"/>
              </a:spcBef>
              <a:spcAft>
                <a:spcPts val="0"/>
              </a:spcAft>
              <a:buClr>
                <a:srgbClr val="EE0000"/>
              </a:buClr>
              <a:buSzPts val="900"/>
              <a:buFont typeface="Arial"/>
              <a:buNone/>
              <a:defRPr sz="900">
                <a:solidFill>
                  <a:srgbClr val="EE0000"/>
                </a:solidFill>
                <a:latin typeface="Arial"/>
                <a:ea typeface="Arial"/>
                <a:cs typeface="Arial"/>
                <a:sym typeface="Arial"/>
              </a:defRPr>
            </a:lvl3pPr>
            <a:lvl4pPr lvl="3" algn="l" rtl="0">
              <a:lnSpc>
                <a:spcPct val="100000"/>
              </a:lnSpc>
              <a:spcBef>
                <a:spcPts val="0"/>
              </a:spcBef>
              <a:spcAft>
                <a:spcPts val="0"/>
              </a:spcAft>
              <a:buClr>
                <a:srgbClr val="EE0000"/>
              </a:buClr>
              <a:buSzPts val="900"/>
              <a:buFont typeface="Arial"/>
              <a:buNone/>
              <a:defRPr sz="900">
                <a:solidFill>
                  <a:srgbClr val="EE0000"/>
                </a:solidFill>
                <a:latin typeface="Arial"/>
                <a:ea typeface="Arial"/>
                <a:cs typeface="Arial"/>
                <a:sym typeface="Arial"/>
              </a:defRPr>
            </a:lvl4pPr>
            <a:lvl5pPr lvl="4" algn="l" rtl="0">
              <a:lnSpc>
                <a:spcPct val="100000"/>
              </a:lnSpc>
              <a:spcBef>
                <a:spcPts val="0"/>
              </a:spcBef>
              <a:spcAft>
                <a:spcPts val="0"/>
              </a:spcAft>
              <a:buClr>
                <a:srgbClr val="EE0000"/>
              </a:buClr>
              <a:buSzPts val="900"/>
              <a:buFont typeface="Arial"/>
              <a:buNone/>
              <a:defRPr sz="900">
                <a:solidFill>
                  <a:srgbClr val="EE0000"/>
                </a:solidFill>
                <a:latin typeface="Arial"/>
                <a:ea typeface="Arial"/>
                <a:cs typeface="Arial"/>
                <a:sym typeface="Arial"/>
              </a:defRPr>
            </a:lvl5pPr>
            <a:lvl6pPr lvl="5" algn="l" rtl="0">
              <a:lnSpc>
                <a:spcPct val="100000"/>
              </a:lnSpc>
              <a:spcBef>
                <a:spcPts val="0"/>
              </a:spcBef>
              <a:spcAft>
                <a:spcPts val="0"/>
              </a:spcAft>
              <a:buClr>
                <a:srgbClr val="EE0000"/>
              </a:buClr>
              <a:buSzPts val="900"/>
              <a:buFont typeface="Arial"/>
              <a:buNone/>
              <a:defRPr sz="900">
                <a:solidFill>
                  <a:srgbClr val="EE0000"/>
                </a:solidFill>
                <a:latin typeface="Arial"/>
                <a:ea typeface="Arial"/>
                <a:cs typeface="Arial"/>
                <a:sym typeface="Arial"/>
              </a:defRPr>
            </a:lvl6pPr>
            <a:lvl7pPr lvl="6" algn="l" rtl="0">
              <a:lnSpc>
                <a:spcPct val="100000"/>
              </a:lnSpc>
              <a:spcBef>
                <a:spcPts val="0"/>
              </a:spcBef>
              <a:spcAft>
                <a:spcPts val="0"/>
              </a:spcAft>
              <a:buClr>
                <a:srgbClr val="EE0000"/>
              </a:buClr>
              <a:buSzPts val="900"/>
              <a:buFont typeface="Arial"/>
              <a:buNone/>
              <a:defRPr sz="900">
                <a:solidFill>
                  <a:srgbClr val="EE0000"/>
                </a:solidFill>
                <a:latin typeface="Arial"/>
                <a:ea typeface="Arial"/>
                <a:cs typeface="Arial"/>
                <a:sym typeface="Arial"/>
              </a:defRPr>
            </a:lvl7pPr>
            <a:lvl8pPr lvl="7" algn="l" rtl="0">
              <a:lnSpc>
                <a:spcPct val="100000"/>
              </a:lnSpc>
              <a:spcBef>
                <a:spcPts val="0"/>
              </a:spcBef>
              <a:spcAft>
                <a:spcPts val="0"/>
              </a:spcAft>
              <a:buClr>
                <a:srgbClr val="EE0000"/>
              </a:buClr>
              <a:buSzPts val="900"/>
              <a:buFont typeface="Arial"/>
              <a:buNone/>
              <a:defRPr sz="900">
                <a:solidFill>
                  <a:srgbClr val="EE0000"/>
                </a:solidFill>
                <a:latin typeface="Arial"/>
                <a:ea typeface="Arial"/>
                <a:cs typeface="Arial"/>
                <a:sym typeface="Arial"/>
              </a:defRPr>
            </a:lvl8pPr>
            <a:lvl9pPr lvl="8" algn="l" rtl="0">
              <a:lnSpc>
                <a:spcPct val="100000"/>
              </a:lnSpc>
              <a:spcBef>
                <a:spcPts val="0"/>
              </a:spcBef>
              <a:spcAft>
                <a:spcPts val="0"/>
              </a:spcAft>
              <a:buClr>
                <a:srgbClr val="EE0000"/>
              </a:buClr>
              <a:buSzPts val="900"/>
              <a:buFont typeface="Arial"/>
              <a:buNone/>
              <a:defRPr sz="900">
                <a:solidFill>
                  <a:srgbClr val="EE0000"/>
                </a:solidFill>
                <a:latin typeface="Arial"/>
                <a:ea typeface="Arial"/>
                <a:cs typeface="Arial"/>
                <a:sym typeface="Arial"/>
              </a:defRPr>
            </a:lvl9pPr>
          </a:lstStyle>
          <a:p>
            <a:endParaRPr/>
          </a:p>
        </p:txBody>
      </p:sp>
      <p:cxnSp>
        <p:nvCxnSpPr>
          <p:cNvPr id="2339" name="Google Shape;2339;p320"/>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340" name="Google Shape;2340;p320"/>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2341" name="Google Shape;2341;p320"/>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matchingName="Interior white 119">
  <p:cSld name="1_Interior white_33">
    <p:spTree>
      <p:nvGrpSpPr>
        <p:cNvPr id="1" name="Shape 2342"/>
        <p:cNvGrpSpPr/>
        <p:nvPr/>
      </p:nvGrpSpPr>
      <p:grpSpPr>
        <a:xfrm>
          <a:off x="0" y="0"/>
          <a:ext cx="0" cy="0"/>
          <a:chOff x="0" y="0"/>
          <a:chExt cx="0" cy="0"/>
        </a:xfrm>
      </p:grpSpPr>
      <p:sp>
        <p:nvSpPr>
          <p:cNvPr id="2343" name="Google Shape;2343;p321"/>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344" name="Google Shape;2344;p321"/>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345" name="Google Shape;2345;p321"/>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346" name="Google Shape;2346;p321"/>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347" name="Google Shape;2347;p321"/>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2348" name="Google Shape;2348;p321"/>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matchingName="Interior white 120">
  <p:cSld name="CUSTOM_4_89">
    <p:spTree>
      <p:nvGrpSpPr>
        <p:cNvPr id="1" name="Shape 2349"/>
        <p:cNvGrpSpPr/>
        <p:nvPr/>
      </p:nvGrpSpPr>
      <p:grpSpPr>
        <a:xfrm>
          <a:off x="0" y="0"/>
          <a:ext cx="0" cy="0"/>
          <a:chOff x="0" y="0"/>
          <a:chExt cx="0" cy="0"/>
        </a:xfrm>
      </p:grpSpPr>
      <p:sp>
        <p:nvSpPr>
          <p:cNvPr id="2350" name="Google Shape;2350;p322"/>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351" name="Google Shape;2351;p322"/>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352" name="Google Shape;2352;p322"/>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353" name="Google Shape;2353;p322"/>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354" name="Google Shape;2354;p322"/>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2355" name="Google Shape;2355;p322"/>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matchingName="Interior white 121">
  <p:cSld name="CUSTOM_4_90">
    <p:spTree>
      <p:nvGrpSpPr>
        <p:cNvPr id="1" name="Shape 2356"/>
        <p:cNvGrpSpPr/>
        <p:nvPr/>
      </p:nvGrpSpPr>
      <p:grpSpPr>
        <a:xfrm>
          <a:off x="0" y="0"/>
          <a:ext cx="0" cy="0"/>
          <a:chOff x="0" y="0"/>
          <a:chExt cx="0" cy="0"/>
        </a:xfrm>
      </p:grpSpPr>
      <p:sp>
        <p:nvSpPr>
          <p:cNvPr id="2357" name="Google Shape;2357;p323"/>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358" name="Google Shape;2358;p323"/>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359" name="Google Shape;2359;p323"/>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360" name="Google Shape;2360;p323"/>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361" name="Google Shape;2361;p323"/>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2362" name="Google Shape;2362;p323"/>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nterior data large pie">
  <p:cSld name="CUSTOM_4_11">
    <p:spTree>
      <p:nvGrpSpPr>
        <p:cNvPr id="1" name="Shape 353"/>
        <p:cNvGrpSpPr/>
        <p:nvPr/>
      </p:nvGrpSpPr>
      <p:grpSpPr>
        <a:xfrm>
          <a:off x="0" y="0"/>
          <a:ext cx="0" cy="0"/>
          <a:chOff x="0" y="0"/>
          <a:chExt cx="0" cy="0"/>
        </a:xfrm>
      </p:grpSpPr>
      <p:cxnSp>
        <p:nvCxnSpPr>
          <p:cNvPr id="354" name="Google Shape;354;p33"/>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355" name="Google Shape;355;p33"/>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356" name="Google Shape;356;p33"/>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57" name="Google Shape;357;p33"/>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358" name="Google Shape;358;p33"/>
          <p:cNvSpPr txBox="1">
            <a:spLocks noGrp="1"/>
          </p:cNvSpPr>
          <p:nvPr>
            <p:ph type="subTitle" idx="1"/>
          </p:nvPr>
        </p:nvSpPr>
        <p:spPr>
          <a:xfrm>
            <a:off x="885050" y="6169550"/>
            <a:ext cx="80025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359" name="Google Shape;359;p33"/>
          <p:cNvSpPr txBox="1">
            <a:spLocks noGrp="1"/>
          </p:cNvSpPr>
          <p:nvPr>
            <p:ph type="subTitle" idx="2"/>
          </p:nvPr>
        </p:nvSpPr>
        <p:spPr>
          <a:xfrm>
            <a:off x="887800" y="2596700"/>
            <a:ext cx="3182700" cy="2668800"/>
          </a:xfrm>
          <a:prstGeom prst="rect">
            <a:avLst/>
          </a:prstGeom>
        </p:spPr>
        <p:txBody>
          <a:bodyPr spcFirstLastPara="1" wrap="square" lIns="0" tIns="0" rIns="0" bIns="0" anchor="t" anchorCtr="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a:endParaRPr/>
          </a:p>
        </p:txBody>
      </p:sp>
      <p:sp>
        <p:nvSpPr>
          <p:cNvPr id="360" name="Google Shape;360;p33"/>
          <p:cNvSpPr txBox="1">
            <a:spLocks noGrp="1"/>
          </p:cNvSpPr>
          <p:nvPr>
            <p:ph type="subTitle" idx="3"/>
          </p:nvPr>
        </p:nvSpPr>
        <p:spPr>
          <a:xfrm>
            <a:off x="9078238" y="3048425"/>
            <a:ext cx="914400" cy="528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sz="1000" b="1"/>
            </a:lvl2pPr>
            <a:lvl3pPr lvl="2" rtl="0">
              <a:lnSpc>
                <a:spcPct val="100000"/>
              </a:lnSpc>
              <a:spcBef>
                <a:spcPts val="0"/>
              </a:spcBef>
              <a:spcAft>
                <a:spcPts val="0"/>
              </a:spcAft>
              <a:buNone/>
              <a:defRPr sz="1000" b="1"/>
            </a:lvl3pPr>
            <a:lvl4pPr lvl="3" rtl="0">
              <a:lnSpc>
                <a:spcPct val="100000"/>
              </a:lnSpc>
              <a:spcBef>
                <a:spcPts val="0"/>
              </a:spcBef>
              <a:spcAft>
                <a:spcPts val="0"/>
              </a:spcAft>
              <a:buNone/>
              <a:defRPr sz="1000" b="1"/>
            </a:lvl4pPr>
            <a:lvl5pPr lvl="4" rtl="0">
              <a:lnSpc>
                <a:spcPct val="100000"/>
              </a:lnSpc>
              <a:spcBef>
                <a:spcPts val="0"/>
              </a:spcBef>
              <a:spcAft>
                <a:spcPts val="0"/>
              </a:spcAft>
              <a:buNone/>
              <a:defRPr sz="1000" b="1"/>
            </a:lvl5pPr>
            <a:lvl6pPr lvl="5" rtl="0">
              <a:lnSpc>
                <a:spcPct val="100000"/>
              </a:lnSpc>
              <a:spcBef>
                <a:spcPts val="0"/>
              </a:spcBef>
              <a:spcAft>
                <a:spcPts val="0"/>
              </a:spcAft>
              <a:buNone/>
              <a:defRPr sz="1000" b="1"/>
            </a:lvl6pPr>
            <a:lvl7pPr lvl="6" rtl="0">
              <a:lnSpc>
                <a:spcPct val="100000"/>
              </a:lnSpc>
              <a:spcBef>
                <a:spcPts val="0"/>
              </a:spcBef>
              <a:spcAft>
                <a:spcPts val="0"/>
              </a:spcAft>
              <a:buNone/>
              <a:defRPr sz="1000" b="1"/>
            </a:lvl7pPr>
            <a:lvl8pPr lvl="7" rtl="0">
              <a:lnSpc>
                <a:spcPct val="100000"/>
              </a:lnSpc>
              <a:spcBef>
                <a:spcPts val="0"/>
              </a:spcBef>
              <a:spcAft>
                <a:spcPts val="0"/>
              </a:spcAft>
              <a:buNone/>
              <a:defRPr sz="1000" b="1"/>
            </a:lvl8pPr>
            <a:lvl9pPr lvl="8" rtl="0">
              <a:lnSpc>
                <a:spcPct val="100000"/>
              </a:lnSpc>
              <a:spcBef>
                <a:spcPts val="0"/>
              </a:spcBef>
              <a:spcAft>
                <a:spcPts val="0"/>
              </a:spcAft>
              <a:buNone/>
              <a:defRPr sz="1000" b="1"/>
            </a:lvl9pPr>
          </a:lstStyle>
          <a:p>
            <a:endParaRPr/>
          </a:p>
        </p:txBody>
      </p:sp>
      <p:sp>
        <p:nvSpPr>
          <p:cNvPr id="361" name="Google Shape;361;p33"/>
          <p:cNvSpPr txBox="1">
            <a:spLocks noGrp="1"/>
          </p:cNvSpPr>
          <p:nvPr>
            <p:ph type="subTitle" idx="4"/>
          </p:nvPr>
        </p:nvSpPr>
        <p:spPr>
          <a:xfrm>
            <a:off x="10284513" y="3048425"/>
            <a:ext cx="914400" cy="528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sz="1000" b="1"/>
            </a:lvl2pPr>
            <a:lvl3pPr lvl="2" rtl="0">
              <a:lnSpc>
                <a:spcPct val="100000"/>
              </a:lnSpc>
              <a:spcBef>
                <a:spcPts val="0"/>
              </a:spcBef>
              <a:spcAft>
                <a:spcPts val="0"/>
              </a:spcAft>
              <a:buNone/>
              <a:defRPr sz="1000" b="1"/>
            </a:lvl3pPr>
            <a:lvl4pPr lvl="3" rtl="0">
              <a:lnSpc>
                <a:spcPct val="100000"/>
              </a:lnSpc>
              <a:spcBef>
                <a:spcPts val="0"/>
              </a:spcBef>
              <a:spcAft>
                <a:spcPts val="0"/>
              </a:spcAft>
              <a:buNone/>
              <a:defRPr sz="1000" b="1"/>
            </a:lvl4pPr>
            <a:lvl5pPr lvl="4" rtl="0">
              <a:lnSpc>
                <a:spcPct val="100000"/>
              </a:lnSpc>
              <a:spcBef>
                <a:spcPts val="0"/>
              </a:spcBef>
              <a:spcAft>
                <a:spcPts val="0"/>
              </a:spcAft>
              <a:buNone/>
              <a:defRPr sz="1000" b="1"/>
            </a:lvl5pPr>
            <a:lvl6pPr lvl="5" rtl="0">
              <a:lnSpc>
                <a:spcPct val="100000"/>
              </a:lnSpc>
              <a:spcBef>
                <a:spcPts val="0"/>
              </a:spcBef>
              <a:spcAft>
                <a:spcPts val="0"/>
              </a:spcAft>
              <a:buNone/>
              <a:defRPr sz="1000" b="1"/>
            </a:lvl6pPr>
            <a:lvl7pPr lvl="6" rtl="0">
              <a:lnSpc>
                <a:spcPct val="100000"/>
              </a:lnSpc>
              <a:spcBef>
                <a:spcPts val="0"/>
              </a:spcBef>
              <a:spcAft>
                <a:spcPts val="0"/>
              </a:spcAft>
              <a:buNone/>
              <a:defRPr sz="1000" b="1"/>
            </a:lvl7pPr>
            <a:lvl8pPr lvl="7" rtl="0">
              <a:lnSpc>
                <a:spcPct val="100000"/>
              </a:lnSpc>
              <a:spcBef>
                <a:spcPts val="0"/>
              </a:spcBef>
              <a:spcAft>
                <a:spcPts val="0"/>
              </a:spcAft>
              <a:buNone/>
              <a:defRPr sz="1000" b="1"/>
            </a:lvl8pPr>
            <a:lvl9pPr lvl="8" rtl="0">
              <a:lnSpc>
                <a:spcPct val="100000"/>
              </a:lnSpc>
              <a:spcBef>
                <a:spcPts val="0"/>
              </a:spcBef>
              <a:spcAft>
                <a:spcPts val="0"/>
              </a:spcAft>
              <a:buNone/>
              <a:defRPr sz="1000" b="1"/>
            </a:lvl9pPr>
          </a:lstStyle>
          <a:p>
            <a:endParaRPr/>
          </a:p>
        </p:txBody>
      </p:sp>
      <p:sp>
        <p:nvSpPr>
          <p:cNvPr id="362" name="Google Shape;362;p33"/>
          <p:cNvSpPr txBox="1">
            <a:spLocks noGrp="1"/>
          </p:cNvSpPr>
          <p:nvPr>
            <p:ph type="subTitle" idx="5"/>
          </p:nvPr>
        </p:nvSpPr>
        <p:spPr>
          <a:xfrm>
            <a:off x="9078238" y="3841627"/>
            <a:ext cx="914400" cy="528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sz="1000" b="1"/>
            </a:lvl2pPr>
            <a:lvl3pPr lvl="2" rtl="0">
              <a:lnSpc>
                <a:spcPct val="100000"/>
              </a:lnSpc>
              <a:spcBef>
                <a:spcPts val="0"/>
              </a:spcBef>
              <a:spcAft>
                <a:spcPts val="0"/>
              </a:spcAft>
              <a:buNone/>
              <a:defRPr sz="1000" b="1"/>
            </a:lvl3pPr>
            <a:lvl4pPr lvl="3" rtl="0">
              <a:lnSpc>
                <a:spcPct val="100000"/>
              </a:lnSpc>
              <a:spcBef>
                <a:spcPts val="0"/>
              </a:spcBef>
              <a:spcAft>
                <a:spcPts val="0"/>
              </a:spcAft>
              <a:buNone/>
              <a:defRPr sz="1000" b="1"/>
            </a:lvl4pPr>
            <a:lvl5pPr lvl="4" rtl="0">
              <a:lnSpc>
                <a:spcPct val="100000"/>
              </a:lnSpc>
              <a:spcBef>
                <a:spcPts val="0"/>
              </a:spcBef>
              <a:spcAft>
                <a:spcPts val="0"/>
              </a:spcAft>
              <a:buNone/>
              <a:defRPr sz="1000" b="1"/>
            </a:lvl5pPr>
            <a:lvl6pPr lvl="5" rtl="0">
              <a:lnSpc>
                <a:spcPct val="100000"/>
              </a:lnSpc>
              <a:spcBef>
                <a:spcPts val="0"/>
              </a:spcBef>
              <a:spcAft>
                <a:spcPts val="0"/>
              </a:spcAft>
              <a:buNone/>
              <a:defRPr sz="1000" b="1"/>
            </a:lvl6pPr>
            <a:lvl7pPr lvl="6" rtl="0">
              <a:lnSpc>
                <a:spcPct val="100000"/>
              </a:lnSpc>
              <a:spcBef>
                <a:spcPts val="0"/>
              </a:spcBef>
              <a:spcAft>
                <a:spcPts val="0"/>
              </a:spcAft>
              <a:buNone/>
              <a:defRPr sz="1000" b="1"/>
            </a:lvl7pPr>
            <a:lvl8pPr lvl="7" rtl="0">
              <a:lnSpc>
                <a:spcPct val="100000"/>
              </a:lnSpc>
              <a:spcBef>
                <a:spcPts val="0"/>
              </a:spcBef>
              <a:spcAft>
                <a:spcPts val="0"/>
              </a:spcAft>
              <a:buNone/>
              <a:defRPr sz="1000" b="1"/>
            </a:lvl8pPr>
            <a:lvl9pPr lvl="8" rtl="0">
              <a:lnSpc>
                <a:spcPct val="100000"/>
              </a:lnSpc>
              <a:spcBef>
                <a:spcPts val="0"/>
              </a:spcBef>
              <a:spcAft>
                <a:spcPts val="0"/>
              </a:spcAft>
              <a:buNone/>
              <a:defRPr sz="1000" b="1"/>
            </a:lvl9pPr>
          </a:lstStyle>
          <a:p>
            <a:endParaRPr/>
          </a:p>
        </p:txBody>
      </p:sp>
      <p:sp>
        <p:nvSpPr>
          <p:cNvPr id="363" name="Google Shape;363;p33"/>
          <p:cNvSpPr txBox="1">
            <a:spLocks noGrp="1"/>
          </p:cNvSpPr>
          <p:nvPr>
            <p:ph type="subTitle" idx="6"/>
          </p:nvPr>
        </p:nvSpPr>
        <p:spPr>
          <a:xfrm>
            <a:off x="10284513" y="3841627"/>
            <a:ext cx="914400" cy="528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sz="1000" b="1"/>
            </a:lvl2pPr>
            <a:lvl3pPr lvl="2" rtl="0">
              <a:lnSpc>
                <a:spcPct val="100000"/>
              </a:lnSpc>
              <a:spcBef>
                <a:spcPts val="0"/>
              </a:spcBef>
              <a:spcAft>
                <a:spcPts val="0"/>
              </a:spcAft>
              <a:buNone/>
              <a:defRPr sz="1000" b="1"/>
            </a:lvl3pPr>
            <a:lvl4pPr lvl="3" rtl="0">
              <a:lnSpc>
                <a:spcPct val="100000"/>
              </a:lnSpc>
              <a:spcBef>
                <a:spcPts val="0"/>
              </a:spcBef>
              <a:spcAft>
                <a:spcPts val="0"/>
              </a:spcAft>
              <a:buNone/>
              <a:defRPr sz="1000" b="1"/>
            </a:lvl4pPr>
            <a:lvl5pPr lvl="4" rtl="0">
              <a:lnSpc>
                <a:spcPct val="100000"/>
              </a:lnSpc>
              <a:spcBef>
                <a:spcPts val="0"/>
              </a:spcBef>
              <a:spcAft>
                <a:spcPts val="0"/>
              </a:spcAft>
              <a:buNone/>
              <a:defRPr sz="1000" b="1"/>
            </a:lvl5pPr>
            <a:lvl6pPr lvl="5" rtl="0">
              <a:lnSpc>
                <a:spcPct val="100000"/>
              </a:lnSpc>
              <a:spcBef>
                <a:spcPts val="0"/>
              </a:spcBef>
              <a:spcAft>
                <a:spcPts val="0"/>
              </a:spcAft>
              <a:buNone/>
              <a:defRPr sz="1000" b="1"/>
            </a:lvl6pPr>
            <a:lvl7pPr lvl="6" rtl="0">
              <a:lnSpc>
                <a:spcPct val="100000"/>
              </a:lnSpc>
              <a:spcBef>
                <a:spcPts val="0"/>
              </a:spcBef>
              <a:spcAft>
                <a:spcPts val="0"/>
              </a:spcAft>
              <a:buNone/>
              <a:defRPr sz="1000" b="1"/>
            </a:lvl7pPr>
            <a:lvl8pPr lvl="7" rtl="0">
              <a:lnSpc>
                <a:spcPct val="100000"/>
              </a:lnSpc>
              <a:spcBef>
                <a:spcPts val="0"/>
              </a:spcBef>
              <a:spcAft>
                <a:spcPts val="0"/>
              </a:spcAft>
              <a:buNone/>
              <a:defRPr sz="1000" b="1"/>
            </a:lvl8pPr>
            <a:lvl9pPr lvl="8" rtl="0">
              <a:lnSpc>
                <a:spcPct val="100000"/>
              </a:lnSpc>
              <a:spcBef>
                <a:spcPts val="0"/>
              </a:spcBef>
              <a:spcAft>
                <a:spcPts val="0"/>
              </a:spcAft>
              <a:buNone/>
              <a:defRPr sz="1000" b="1"/>
            </a:lvl9pPr>
          </a:lstStyle>
          <a:p>
            <a:endParaRPr/>
          </a:p>
        </p:txBody>
      </p:sp>
      <p:sp>
        <p:nvSpPr>
          <p:cNvPr id="364" name="Google Shape;364;p33"/>
          <p:cNvSpPr txBox="1">
            <a:spLocks noGrp="1"/>
          </p:cNvSpPr>
          <p:nvPr>
            <p:ph type="subTitle" idx="7"/>
          </p:nvPr>
        </p:nvSpPr>
        <p:spPr>
          <a:xfrm>
            <a:off x="9078238" y="4603527"/>
            <a:ext cx="914400" cy="528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sz="1000" b="1"/>
            </a:lvl2pPr>
            <a:lvl3pPr lvl="2" rtl="0">
              <a:lnSpc>
                <a:spcPct val="100000"/>
              </a:lnSpc>
              <a:spcBef>
                <a:spcPts val="0"/>
              </a:spcBef>
              <a:spcAft>
                <a:spcPts val="0"/>
              </a:spcAft>
              <a:buNone/>
              <a:defRPr sz="1000" b="1"/>
            </a:lvl3pPr>
            <a:lvl4pPr lvl="3" rtl="0">
              <a:lnSpc>
                <a:spcPct val="100000"/>
              </a:lnSpc>
              <a:spcBef>
                <a:spcPts val="0"/>
              </a:spcBef>
              <a:spcAft>
                <a:spcPts val="0"/>
              </a:spcAft>
              <a:buNone/>
              <a:defRPr sz="1000" b="1"/>
            </a:lvl4pPr>
            <a:lvl5pPr lvl="4" rtl="0">
              <a:lnSpc>
                <a:spcPct val="100000"/>
              </a:lnSpc>
              <a:spcBef>
                <a:spcPts val="0"/>
              </a:spcBef>
              <a:spcAft>
                <a:spcPts val="0"/>
              </a:spcAft>
              <a:buNone/>
              <a:defRPr sz="1000" b="1"/>
            </a:lvl5pPr>
            <a:lvl6pPr lvl="5" rtl="0">
              <a:lnSpc>
                <a:spcPct val="100000"/>
              </a:lnSpc>
              <a:spcBef>
                <a:spcPts val="0"/>
              </a:spcBef>
              <a:spcAft>
                <a:spcPts val="0"/>
              </a:spcAft>
              <a:buNone/>
              <a:defRPr sz="1000" b="1"/>
            </a:lvl6pPr>
            <a:lvl7pPr lvl="6" rtl="0">
              <a:lnSpc>
                <a:spcPct val="100000"/>
              </a:lnSpc>
              <a:spcBef>
                <a:spcPts val="0"/>
              </a:spcBef>
              <a:spcAft>
                <a:spcPts val="0"/>
              </a:spcAft>
              <a:buNone/>
              <a:defRPr sz="1000" b="1"/>
            </a:lvl7pPr>
            <a:lvl8pPr lvl="7" rtl="0">
              <a:lnSpc>
                <a:spcPct val="100000"/>
              </a:lnSpc>
              <a:spcBef>
                <a:spcPts val="0"/>
              </a:spcBef>
              <a:spcAft>
                <a:spcPts val="0"/>
              </a:spcAft>
              <a:buNone/>
              <a:defRPr sz="1000" b="1"/>
            </a:lvl8pPr>
            <a:lvl9pPr lvl="8" rtl="0">
              <a:lnSpc>
                <a:spcPct val="100000"/>
              </a:lnSpc>
              <a:spcBef>
                <a:spcPts val="0"/>
              </a:spcBef>
              <a:spcAft>
                <a:spcPts val="0"/>
              </a:spcAft>
              <a:buNone/>
              <a:defRPr sz="1000" b="1"/>
            </a:lvl9pPr>
          </a:lstStyle>
          <a:p>
            <a:endParaRPr/>
          </a:p>
        </p:txBody>
      </p:sp>
      <p:sp>
        <p:nvSpPr>
          <p:cNvPr id="365" name="Google Shape;365;p33"/>
          <p:cNvSpPr txBox="1">
            <a:spLocks noGrp="1"/>
          </p:cNvSpPr>
          <p:nvPr>
            <p:ph type="subTitle" idx="8"/>
          </p:nvPr>
        </p:nvSpPr>
        <p:spPr>
          <a:xfrm>
            <a:off x="10284513" y="4603527"/>
            <a:ext cx="914400" cy="528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sz="1000" b="1"/>
            </a:lvl2pPr>
            <a:lvl3pPr lvl="2" rtl="0">
              <a:lnSpc>
                <a:spcPct val="100000"/>
              </a:lnSpc>
              <a:spcBef>
                <a:spcPts val="0"/>
              </a:spcBef>
              <a:spcAft>
                <a:spcPts val="0"/>
              </a:spcAft>
              <a:buNone/>
              <a:defRPr sz="1000" b="1"/>
            </a:lvl3pPr>
            <a:lvl4pPr lvl="3" rtl="0">
              <a:lnSpc>
                <a:spcPct val="100000"/>
              </a:lnSpc>
              <a:spcBef>
                <a:spcPts val="0"/>
              </a:spcBef>
              <a:spcAft>
                <a:spcPts val="0"/>
              </a:spcAft>
              <a:buNone/>
              <a:defRPr sz="1000" b="1"/>
            </a:lvl4pPr>
            <a:lvl5pPr lvl="4" rtl="0">
              <a:lnSpc>
                <a:spcPct val="100000"/>
              </a:lnSpc>
              <a:spcBef>
                <a:spcPts val="0"/>
              </a:spcBef>
              <a:spcAft>
                <a:spcPts val="0"/>
              </a:spcAft>
              <a:buNone/>
              <a:defRPr sz="1000" b="1"/>
            </a:lvl5pPr>
            <a:lvl6pPr lvl="5" rtl="0">
              <a:lnSpc>
                <a:spcPct val="100000"/>
              </a:lnSpc>
              <a:spcBef>
                <a:spcPts val="0"/>
              </a:spcBef>
              <a:spcAft>
                <a:spcPts val="0"/>
              </a:spcAft>
              <a:buNone/>
              <a:defRPr sz="1000" b="1"/>
            </a:lvl6pPr>
            <a:lvl7pPr lvl="6" rtl="0">
              <a:lnSpc>
                <a:spcPct val="100000"/>
              </a:lnSpc>
              <a:spcBef>
                <a:spcPts val="0"/>
              </a:spcBef>
              <a:spcAft>
                <a:spcPts val="0"/>
              </a:spcAft>
              <a:buNone/>
              <a:defRPr sz="1000" b="1"/>
            </a:lvl7pPr>
            <a:lvl8pPr lvl="7" rtl="0">
              <a:lnSpc>
                <a:spcPct val="100000"/>
              </a:lnSpc>
              <a:spcBef>
                <a:spcPts val="0"/>
              </a:spcBef>
              <a:spcAft>
                <a:spcPts val="0"/>
              </a:spcAft>
              <a:buNone/>
              <a:defRPr sz="1000" b="1"/>
            </a:lvl8pPr>
            <a:lvl9pPr lvl="8" rtl="0">
              <a:lnSpc>
                <a:spcPct val="100000"/>
              </a:lnSpc>
              <a:spcBef>
                <a:spcPts val="0"/>
              </a:spcBef>
              <a:spcAft>
                <a:spcPts val="0"/>
              </a:spcAft>
              <a:buNone/>
              <a:defRPr sz="1000" b="1"/>
            </a:lvl9pPr>
          </a:lstStyle>
          <a:p>
            <a:endParaRPr/>
          </a:p>
        </p:txBody>
      </p:sp>
      <p:sp>
        <p:nvSpPr>
          <p:cNvPr id="366" name="Google Shape;366;p33"/>
          <p:cNvSpPr txBox="1">
            <a:spLocks noGrp="1"/>
          </p:cNvSpPr>
          <p:nvPr>
            <p:ph type="subTitle" idx="9"/>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367" name="Google Shape;367;p33"/>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368" name="Google Shape;368;p33"/>
          <p:cNvSpPr txBox="1">
            <a:spLocks noGrp="1"/>
          </p:cNvSpPr>
          <p:nvPr>
            <p:ph type="subTitle" idx="13"/>
          </p:nvPr>
        </p:nvSpPr>
        <p:spPr>
          <a:xfrm>
            <a:off x="885125" y="1653550"/>
            <a:ext cx="104220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matchingName="Interior white 122">
  <p:cSld name="CUSTOM_4_91">
    <p:spTree>
      <p:nvGrpSpPr>
        <p:cNvPr id="1" name="Shape 2363"/>
        <p:cNvGrpSpPr/>
        <p:nvPr/>
      </p:nvGrpSpPr>
      <p:grpSpPr>
        <a:xfrm>
          <a:off x="0" y="0"/>
          <a:ext cx="0" cy="0"/>
          <a:chOff x="0" y="0"/>
          <a:chExt cx="0" cy="0"/>
        </a:xfrm>
      </p:grpSpPr>
      <p:sp>
        <p:nvSpPr>
          <p:cNvPr id="2364" name="Google Shape;2364;p324"/>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365" name="Google Shape;2365;p324"/>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366" name="Google Shape;2366;p324"/>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367" name="Google Shape;2367;p324"/>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368" name="Google Shape;2368;p324"/>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2369" name="Google Shape;2369;p324"/>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matchingName="Interior white 123">
  <p:cSld name="CUSTOM_4_92">
    <p:spTree>
      <p:nvGrpSpPr>
        <p:cNvPr id="1" name="Shape 2370"/>
        <p:cNvGrpSpPr/>
        <p:nvPr/>
      </p:nvGrpSpPr>
      <p:grpSpPr>
        <a:xfrm>
          <a:off x="0" y="0"/>
          <a:ext cx="0" cy="0"/>
          <a:chOff x="0" y="0"/>
          <a:chExt cx="0" cy="0"/>
        </a:xfrm>
      </p:grpSpPr>
      <p:sp>
        <p:nvSpPr>
          <p:cNvPr id="2371" name="Google Shape;2371;p325"/>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372" name="Google Shape;2372;p325"/>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373" name="Google Shape;2373;p325"/>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374" name="Google Shape;2374;p325"/>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375" name="Google Shape;2375;p325"/>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2376" name="Google Shape;2376;p325"/>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matchingName="Interior white 124">
  <p:cSld name="1_Interior white_34">
    <p:spTree>
      <p:nvGrpSpPr>
        <p:cNvPr id="1" name="Shape 2377"/>
        <p:cNvGrpSpPr/>
        <p:nvPr/>
      </p:nvGrpSpPr>
      <p:grpSpPr>
        <a:xfrm>
          <a:off x="0" y="0"/>
          <a:ext cx="0" cy="0"/>
          <a:chOff x="0" y="0"/>
          <a:chExt cx="0" cy="0"/>
        </a:xfrm>
      </p:grpSpPr>
      <p:sp>
        <p:nvSpPr>
          <p:cNvPr id="2378" name="Google Shape;2378;p326"/>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379" name="Google Shape;2379;p326"/>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380" name="Google Shape;2380;p326"/>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381" name="Google Shape;2381;p326"/>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382" name="Google Shape;2382;p326"/>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2383" name="Google Shape;2383;p326"/>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matchingName="Interior white 125">
  <p:cSld name="CUSTOM_4_93">
    <p:spTree>
      <p:nvGrpSpPr>
        <p:cNvPr id="1" name="Shape 2384"/>
        <p:cNvGrpSpPr/>
        <p:nvPr/>
      </p:nvGrpSpPr>
      <p:grpSpPr>
        <a:xfrm>
          <a:off x="0" y="0"/>
          <a:ext cx="0" cy="0"/>
          <a:chOff x="0" y="0"/>
          <a:chExt cx="0" cy="0"/>
        </a:xfrm>
      </p:grpSpPr>
      <p:sp>
        <p:nvSpPr>
          <p:cNvPr id="2385" name="Google Shape;2385;p327"/>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386" name="Google Shape;2386;p327"/>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387" name="Google Shape;2387;p327"/>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388" name="Google Shape;2388;p327"/>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389" name="Google Shape;2389;p327"/>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2390" name="Google Shape;2390;p327"/>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matchingName="Interior white 126">
  <p:cSld name="CUSTOM_4_94">
    <p:spTree>
      <p:nvGrpSpPr>
        <p:cNvPr id="1" name="Shape 2391"/>
        <p:cNvGrpSpPr/>
        <p:nvPr/>
      </p:nvGrpSpPr>
      <p:grpSpPr>
        <a:xfrm>
          <a:off x="0" y="0"/>
          <a:ext cx="0" cy="0"/>
          <a:chOff x="0" y="0"/>
          <a:chExt cx="0" cy="0"/>
        </a:xfrm>
      </p:grpSpPr>
      <p:sp>
        <p:nvSpPr>
          <p:cNvPr id="2392" name="Google Shape;2392;p328"/>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393" name="Google Shape;2393;p328"/>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394" name="Google Shape;2394;p328"/>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395" name="Google Shape;2395;p328"/>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396" name="Google Shape;2396;p328"/>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2397" name="Google Shape;2397;p328"/>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matchingName="Interior white 127">
  <p:cSld name="1_Interior white_35">
    <p:spTree>
      <p:nvGrpSpPr>
        <p:cNvPr id="1" name="Shape 2398"/>
        <p:cNvGrpSpPr/>
        <p:nvPr/>
      </p:nvGrpSpPr>
      <p:grpSpPr>
        <a:xfrm>
          <a:off x="0" y="0"/>
          <a:ext cx="0" cy="0"/>
          <a:chOff x="0" y="0"/>
          <a:chExt cx="0" cy="0"/>
        </a:xfrm>
      </p:grpSpPr>
      <p:sp>
        <p:nvSpPr>
          <p:cNvPr id="2399" name="Google Shape;2399;p329"/>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400" name="Google Shape;2400;p329"/>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401" name="Google Shape;2401;p329"/>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402" name="Google Shape;2402;p329"/>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403" name="Google Shape;2403;p329"/>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2404" name="Google Shape;2404;p329"/>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matchingName="Interior white 128">
  <p:cSld name="1_Interior white_36">
    <p:spTree>
      <p:nvGrpSpPr>
        <p:cNvPr id="1" name="Shape 2405"/>
        <p:cNvGrpSpPr/>
        <p:nvPr/>
      </p:nvGrpSpPr>
      <p:grpSpPr>
        <a:xfrm>
          <a:off x="0" y="0"/>
          <a:ext cx="0" cy="0"/>
          <a:chOff x="0" y="0"/>
          <a:chExt cx="0" cy="0"/>
        </a:xfrm>
      </p:grpSpPr>
      <p:sp>
        <p:nvSpPr>
          <p:cNvPr id="2406" name="Google Shape;2406;p330"/>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407" name="Google Shape;2407;p330"/>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408" name="Google Shape;2408;p330"/>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409" name="Google Shape;2409;p330"/>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410" name="Google Shape;2410;p330"/>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2411" name="Google Shape;2411;p330"/>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matchingName="Interior white 129">
  <p:cSld name="1_Interior white_37">
    <p:spTree>
      <p:nvGrpSpPr>
        <p:cNvPr id="1" name="Shape 2412"/>
        <p:cNvGrpSpPr/>
        <p:nvPr/>
      </p:nvGrpSpPr>
      <p:grpSpPr>
        <a:xfrm>
          <a:off x="0" y="0"/>
          <a:ext cx="0" cy="0"/>
          <a:chOff x="0" y="0"/>
          <a:chExt cx="0" cy="0"/>
        </a:xfrm>
      </p:grpSpPr>
      <p:sp>
        <p:nvSpPr>
          <p:cNvPr id="2413" name="Google Shape;2413;p331"/>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414" name="Google Shape;2414;p331"/>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415" name="Google Shape;2415;p331"/>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416" name="Google Shape;2416;p331"/>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417" name="Google Shape;2417;p331"/>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2418" name="Google Shape;2418;p331"/>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matchingName="Interior white 130">
  <p:cSld name="1_Interior white_38">
    <p:spTree>
      <p:nvGrpSpPr>
        <p:cNvPr id="1" name="Shape 2419"/>
        <p:cNvGrpSpPr/>
        <p:nvPr/>
      </p:nvGrpSpPr>
      <p:grpSpPr>
        <a:xfrm>
          <a:off x="0" y="0"/>
          <a:ext cx="0" cy="0"/>
          <a:chOff x="0" y="0"/>
          <a:chExt cx="0" cy="0"/>
        </a:xfrm>
      </p:grpSpPr>
      <p:sp>
        <p:nvSpPr>
          <p:cNvPr id="2420" name="Google Shape;2420;p332"/>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421" name="Google Shape;2421;p332"/>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422" name="Google Shape;2422;p332"/>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423" name="Google Shape;2423;p332"/>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424" name="Google Shape;2424;p332"/>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2425" name="Google Shape;2425;p332"/>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matchingName="Interior white 131">
  <p:cSld name="CUSTOM_4_95">
    <p:spTree>
      <p:nvGrpSpPr>
        <p:cNvPr id="1" name="Shape 2426"/>
        <p:cNvGrpSpPr/>
        <p:nvPr/>
      </p:nvGrpSpPr>
      <p:grpSpPr>
        <a:xfrm>
          <a:off x="0" y="0"/>
          <a:ext cx="0" cy="0"/>
          <a:chOff x="0" y="0"/>
          <a:chExt cx="0" cy="0"/>
        </a:xfrm>
      </p:grpSpPr>
      <p:sp>
        <p:nvSpPr>
          <p:cNvPr id="2427" name="Google Shape;2427;p333"/>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428" name="Google Shape;2428;p333"/>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429" name="Google Shape;2429;p333"/>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430" name="Google Shape;2430;p333"/>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431" name="Google Shape;2431;p333"/>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2432" name="Google Shape;2432;p333"/>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Interior data percentage bars">
  <p:cSld name="CUSTOM_4_10">
    <p:spTree>
      <p:nvGrpSpPr>
        <p:cNvPr id="1" name="Shape 369"/>
        <p:cNvGrpSpPr/>
        <p:nvPr/>
      </p:nvGrpSpPr>
      <p:grpSpPr>
        <a:xfrm>
          <a:off x="0" y="0"/>
          <a:ext cx="0" cy="0"/>
          <a:chOff x="0" y="0"/>
          <a:chExt cx="0" cy="0"/>
        </a:xfrm>
      </p:grpSpPr>
      <p:cxnSp>
        <p:nvCxnSpPr>
          <p:cNvPr id="370" name="Google Shape;370;p34"/>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371" name="Google Shape;371;p34"/>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372" name="Google Shape;372;p34"/>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73" name="Google Shape;373;p34"/>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374" name="Google Shape;374;p34"/>
          <p:cNvSpPr txBox="1">
            <a:spLocks noGrp="1"/>
          </p:cNvSpPr>
          <p:nvPr>
            <p:ph type="subTitle" idx="1"/>
          </p:nvPr>
        </p:nvSpPr>
        <p:spPr>
          <a:xfrm>
            <a:off x="885050" y="6169550"/>
            <a:ext cx="80025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375" name="Google Shape;375;p34"/>
          <p:cNvSpPr txBox="1">
            <a:spLocks noGrp="1"/>
          </p:cNvSpPr>
          <p:nvPr>
            <p:ph type="subTitle" idx="2"/>
          </p:nvPr>
        </p:nvSpPr>
        <p:spPr>
          <a:xfrm>
            <a:off x="8048050" y="2898600"/>
            <a:ext cx="3410400" cy="7185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a:endParaRPr/>
          </a:p>
        </p:txBody>
      </p:sp>
      <p:sp>
        <p:nvSpPr>
          <p:cNvPr id="376" name="Google Shape;376;p34"/>
          <p:cNvSpPr txBox="1">
            <a:spLocks noGrp="1"/>
          </p:cNvSpPr>
          <p:nvPr>
            <p:ph type="subTitle" idx="3"/>
          </p:nvPr>
        </p:nvSpPr>
        <p:spPr>
          <a:xfrm>
            <a:off x="8048050" y="2540600"/>
            <a:ext cx="3410400" cy="3333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9pPr>
          </a:lstStyle>
          <a:p>
            <a:endParaRPr/>
          </a:p>
        </p:txBody>
      </p:sp>
      <p:sp>
        <p:nvSpPr>
          <p:cNvPr id="377" name="Google Shape;377;p34"/>
          <p:cNvSpPr txBox="1">
            <a:spLocks noGrp="1"/>
          </p:cNvSpPr>
          <p:nvPr>
            <p:ph type="subTitle" idx="4"/>
          </p:nvPr>
        </p:nvSpPr>
        <p:spPr>
          <a:xfrm>
            <a:off x="8048050" y="4676800"/>
            <a:ext cx="3410400" cy="7185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a:endParaRPr/>
          </a:p>
        </p:txBody>
      </p:sp>
      <p:sp>
        <p:nvSpPr>
          <p:cNvPr id="378" name="Google Shape;378;p34"/>
          <p:cNvSpPr txBox="1">
            <a:spLocks noGrp="1"/>
          </p:cNvSpPr>
          <p:nvPr>
            <p:ph type="subTitle" idx="5"/>
          </p:nvPr>
        </p:nvSpPr>
        <p:spPr>
          <a:xfrm>
            <a:off x="8048050" y="4318800"/>
            <a:ext cx="3410400" cy="3333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28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9pPr>
          </a:lstStyle>
          <a:p>
            <a:endParaRPr/>
          </a:p>
        </p:txBody>
      </p:sp>
      <p:sp>
        <p:nvSpPr>
          <p:cNvPr id="379" name="Google Shape;379;p34"/>
          <p:cNvSpPr/>
          <p:nvPr/>
        </p:nvSpPr>
        <p:spPr>
          <a:xfrm>
            <a:off x="889525"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4"/>
          <p:cNvSpPr/>
          <p:nvPr/>
        </p:nvSpPr>
        <p:spPr>
          <a:xfrm>
            <a:off x="889525"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4"/>
          <p:cNvSpPr/>
          <p:nvPr/>
        </p:nvSpPr>
        <p:spPr>
          <a:xfrm>
            <a:off x="889525"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4"/>
          <p:cNvSpPr/>
          <p:nvPr/>
        </p:nvSpPr>
        <p:spPr>
          <a:xfrm>
            <a:off x="889525"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4"/>
          <p:cNvSpPr/>
          <p:nvPr/>
        </p:nvSpPr>
        <p:spPr>
          <a:xfrm>
            <a:off x="889525"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4"/>
          <p:cNvSpPr/>
          <p:nvPr/>
        </p:nvSpPr>
        <p:spPr>
          <a:xfrm>
            <a:off x="889525"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4"/>
          <p:cNvSpPr/>
          <p:nvPr/>
        </p:nvSpPr>
        <p:spPr>
          <a:xfrm>
            <a:off x="889525"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4"/>
          <p:cNvSpPr/>
          <p:nvPr/>
        </p:nvSpPr>
        <p:spPr>
          <a:xfrm>
            <a:off x="889525"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4"/>
          <p:cNvSpPr/>
          <p:nvPr/>
        </p:nvSpPr>
        <p:spPr>
          <a:xfrm>
            <a:off x="889525"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a:off x="889525"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a:off x="1586000"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4"/>
          <p:cNvSpPr/>
          <p:nvPr/>
        </p:nvSpPr>
        <p:spPr>
          <a:xfrm>
            <a:off x="1586000"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a:off x="1586000"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a:off x="1586000"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a:off x="1586000"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4"/>
          <p:cNvSpPr/>
          <p:nvPr/>
        </p:nvSpPr>
        <p:spPr>
          <a:xfrm>
            <a:off x="1586000"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4"/>
          <p:cNvSpPr/>
          <p:nvPr/>
        </p:nvSpPr>
        <p:spPr>
          <a:xfrm>
            <a:off x="1586000"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4"/>
          <p:cNvSpPr/>
          <p:nvPr/>
        </p:nvSpPr>
        <p:spPr>
          <a:xfrm>
            <a:off x="1586000"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4"/>
          <p:cNvSpPr/>
          <p:nvPr/>
        </p:nvSpPr>
        <p:spPr>
          <a:xfrm>
            <a:off x="1586000"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4"/>
          <p:cNvSpPr/>
          <p:nvPr/>
        </p:nvSpPr>
        <p:spPr>
          <a:xfrm>
            <a:off x="1586000"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4"/>
          <p:cNvSpPr/>
          <p:nvPr/>
        </p:nvSpPr>
        <p:spPr>
          <a:xfrm>
            <a:off x="2282475"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4"/>
          <p:cNvSpPr/>
          <p:nvPr/>
        </p:nvSpPr>
        <p:spPr>
          <a:xfrm>
            <a:off x="2282475"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4"/>
          <p:cNvSpPr/>
          <p:nvPr/>
        </p:nvSpPr>
        <p:spPr>
          <a:xfrm>
            <a:off x="2282475"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a:off x="2282475"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4"/>
          <p:cNvSpPr/>
          <p:nvPr/>
        </p:nvSpPr>
        <p:spPr>
          <a:xfrm>
            <a:off x="2282475"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4"/>
          <p:cNvSpPr/>
          <p:nvPr/>
        </p:nvSpPr>
        <p:spPr>
          <a:xfrm>
            <a:off x="2282475"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4"/>
          <p:cNvSpPr/>
          <p:nvPr/>
        </p:nvSpPr>
        <p:spPr>
          <a:xfrm>
            <a:off x="2282475"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4"/>
          <p:cNvSpPr/>
          <p:nvPr/>
        </p:nvSpPr>
        <p:spPr>
          <a:xfrm>
            <a:off x="2282475"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4"/>
          <p:cNvSpPr/>
          <p:nvPr/>
        </p:nvSpPr>
        <p:spPr>
          <a:xfrm>
            <a:off x="2282475"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a:off x="2282475"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a:off x="2978950"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a:off x="2978950"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a:off x="2978950"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a:off x="2978950"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a:off x="2978950"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4"/>
          <p:cNvSpPr/>
          <p:nvPr/>
        </p:nvSpPr>
        <p:spPr>
          <a:xfrm>
            <a:off x="2978950"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4"/>
          <p:cNvSpPr/>
          <p:nvPr/>
        </p:nvSpPr>
        <p:spPr>
          <a:xfrm>
            <a:off x="2978950"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4"/>
          <p:cNvSpPr/>
          <p:nvPr/>
        </p:nvSpPr>
        <p:spPr>
          <a:xfrm>
            <a:off x="2978950"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4"/>
          <p:cNvSpPr/>
          <p:nvPr/>
        </p:nvSpPr>
        <p:spPr>
          <a:xfrm>
            <a:off x="2978950"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2978950"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3675425"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3675425"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3675425"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4"/>
          <p:cNvSpPr/>
          <p:nvPr/>
        </p:nvSpPr>
        <p:spPr>
          <a:xfrm>
            <a:off x="3675425"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4"/>
          <p:cNvSpPr/>
          <p:nvPr/>
        </p:nvSpPr>
        <p:spPr>
          <a:xfrm>
            <a:off x="3675425"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4"/>
          <p:cNvSpPr/>
          <p:nvPr/>
        </p:nvSpPr>
        <p:spPr>
          <a:xfrm>
            <a:off x="3675425"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4"/>
          <p:cNvSpPr/>
          <p:nvPr/>
        </p:nvSpPr>
        <p:spPr>
          <a:xfrm>
            <a:off x="3675425"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4"/>
          <p:cNvSpPr/>
          <p:nvPr/>
        </p:nvSpPr>
        <p:spPr>
          <a:xfrm>
            <a:off x="3675425"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4"/>
          <p:cNvSpPr/>
          <p:nvPr/>
        </p:nvSpPr>
        <p:spPr>
          <a:xfrm>
            <a:off x="3675425"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4"/>
          <p:cNvSpPr/>
          <p:nvPr/>
        </p:nvSpPr>
        <p:spPr>
          <a:xfrm>
            <a:off x="3675425"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4"/>
          <p:cNvSpPr/>
          <p:nvPr/>
        </p:nvSpPr>
        <p:spPr>
          <a:xfrm>
            <a:off x="4371900"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4"/>
          <p:cNvSpPr/>
          <p:nvPr/>
        </p:nvSpPr>
        <p:spPr>
          <a:xfrm>
            <a:off x="4371900"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4"/>
          <p:cNvSpPr/>
          <p:nvPr/>
        </p:nvSpPr>
        <p:spPr>
          <a:xfrm>
            <a:off x="4371900"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4"/>
          <p:cNvSpPr/>
          <p:nvPr/>
        </p:nvSpPr>
        <p:spPr>
          <a:xfrm>
            <a:off x="4371900"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4"/>
          <p:cNvSpPr/>
          <p:nvPr/>
        </p:nvSpPr>
        <p:spPr>
          <a:xfrm>
            <a:off x="4371900"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4"/>
          <p:cNvSpPr/>
          <p:nvPr/>
        </p:nvSpPr>
        <p:spPr>
          <a:xfrm>
            <a:off x="4371900"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4"/>
          <p:cNvSpPr/>
          <p:nvPr/>
        </p:nvSpPr>
        <p:spPr>
          <a:xfrm>
            <a:off x="4371900"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4"/>
          <p:cNvSpPr/>
          <p:nvPr/>
        </p:nvSpPr>
        <p:spPr>
          <a:xfrm>
            <a:off x="4371900"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4"/>
          <p:cNvSpPr/>
          <p:nvPr/>
        </p:nvSpPr>
        <p:spPr>
          <a:xfrm>
            <a:off x="4371900"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4"/>
          <p:cNvSpPr/>
          <p:nvPr/>
        </p:nvSpPr>
        <p:spPr>
          <a:xfrm>
            <a:off x="4371900"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4"/>
          <p:cNvSpPr/>
          <p:nvPr/>
        </p:nvSpPr>
        <p:spPr>
          <a:xfrm>
            <a:off x="5068375"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4"/>
          <p:cNvSpPr/>
          <p:nvPr/>
        </p:nvSpPr>
        <p:spPr>
          <a:xfrm>
            <a:off x="5068375"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4"/>
          <p:cNvSpPr/>
          <p:nvPr/>
        </p:nvSpPr>
        <p:spPr>
          <a:xfrm>
            <a:off x="5068375"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4"/>
          <p:cNvSpPr/>
          <p:nvPr/>
        </p:nvSpPr>
        <p:spPr>
          <a:xfrm>
            <a:off x="5068375"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4"/>
          <p:cNvSpPr/>
          <p:nvPr/>
        </p:nvSpPr>
        <p:spPr>
          <a:xfrm>
            <a:off x="5068375"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4"/>
          <p:cNvSpPr/>
          <p:nvPr/>
        </p:nvSpPr>
        <p:spPr>
          <a:xfrm>
            <a:off x="5068375"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4"/>
          <p:cNvSpPr/>
          <p:nvPr/>
        </p:nvSpPr>
        <p:spPr>
          <a:xfrm>
            <a:off x="5068375"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4"/>
          <p:cNvSpPr/>
          <p:nvPr/>
        </p:nvSpPr>
        <p:spPr>
          <a:xfrm>
            <a:off x="5068375"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a:off x="5068375"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4"/>
          <p:cNvSpPr/>
          <p:nvPr/>
        </p:nvSpPr>
        <p:spPr>
          <a:xfrm>
            <a:off x="5068375"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4"/>
          <p:cNvSpPr/>
          <p:nvPr/>
        </p:nvSpPr>
        <p:spPr>
          <a:xfrm>
            <a:off x="5764850"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a:off x="5764850"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4"/>
          <p:cNvSpPr/>
          <p:nvPr/>
        </p:nvSpPr>
        <p:spPr>
          <a:xfrm>
            <a:off x="5764850"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4"/>
          <p:cNvSpPr/>
          <p:nvPr/>
        </p:nvSpPr>
        <p:spPr>
          <a:xfrm>
            <a:off x="5764850"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4"/>
          <p:cNvSpPr/>
          <p:nvPr/>
        </p:nvSpPr>
        <p:spPr>
          <a:xfrm>
            <a:off x="5764850"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4"/>
          <p:cNvSpPr/>
          <p:nvPr/>
        </p:nvSpPr>
        <p:spPr>
          <a:xfrm>
            <a:off x="5764850"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4"/>
          <p:cNvSpPr/>
          <p:nvPr/>
        </p:nvSpPr>
        <p:spPr>
          <a:xfrm>
            <a:off x="5764850"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4"/>
          <p:cNvSpPr/>
          <p:nvPr/>
        </p:nvSpPr>
        <p:spPr>
          <a:xfrm>
            <a:off x="5764850"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4"/>
          <p:cNvSpPr/>
          <p:nvPr/>
        </p:nvSpPr>
        <p:spPr>
          <a:xfrm>
            <a:off x="5764850"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4"/>
          <p:cNvSpPr/>
          <p:nvPr/>
        </p:nvSpPr>
        <p:spPr>
          <a:xfrm>
            <a:off x="5764850"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4"/>
          <p:cNvSpPr/>
          <p:nvPr/>
        </p:nvSpPr>
        <p:spPr>
          <a:xfrm>
            <a:off x="6461325"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4"/>
          <p:cNvSpPr/>
          <p:nvPr/>
        </p:nvSpPr>
        <p:spPr>
          <a:xfrm>
            <a:off x="6461325"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4"/>
          <p:cNvSpPr/>
          <p:nvPr/>
        </p:nvSpPr>
        <p:spPr>
          <a:xfrm>
            <a:off x="6461325"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4"/>
          <p:cNvSpPr/>
          <p:nvPr/>
        </p:nvSpPr>
        <p:spPr>
          <a:xfrm>
            <a:off x="6461325"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4"/>
          <p:cNvSpPr/>
          <p:nvPr/>
        </p:nvSpPr>
        <p:spPr>
          <a:xfrm>
            <a:off x="6461325"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4"/>
          <p:cNvSpPr/>
          <p:nvPr/>
        </p:nvSpPr>
        <p:spPr>
          <a:xfrm>
            <a:off x="6461325"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4"/>
          <p:cNvSpPr/>
          <p:nvPr/>
        </p:nvSpPr>
        <p:spPr>
          <a:xfrm>
            <a:off x="6461325"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p:nvPr/>
        </p:nvSpPr>
        <p:spPr>
          <a:xfrm>
            <a:off x="6461325"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4"/>
          <p:cNvSpPr/>
          <p:nvPr/>
        </p:nvSpPr>
        <p:spPr>
          <a:xfrm>
            <a:off x="6461325"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4"/>
          <p:cNvSpPr/>
          <p:nvPr/>
        </p:nvSpPr>
        <p:spPr>
          <a:xfrm>
            <a:off x="6461325"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4"/>
          <p:cNvSpPr/>
          <p:nvPr/>
        </p:nvSpPr>
        <p:spPr>
          <a:xfrm>
            <a:off x="7157800"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a:off x="7157800"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4"/>
          <p:cNvSpPr/>
          <p:nvPr/>
        </p:nvSpPr>
        <p:spPr>
          <a:xfrm>
            <a:off x="7157800"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4"/>
          <p:cNvSpPr/>
          <p:nvPr/>
        </p:nvSpPr>
        <p:spPr>
          <a:xfrm>
            <a:off x="7157800"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4"/>
          <p:cNvSpPr/>
          <p:nvPr/>
        </p:nvSpPr>
        <p:spPr>
          <a:xfrm>
            <a:off x="7157800"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4"/>
          <p:cNvSpPr/>
          <p:nvPr/>
        </p:nvSpPr>
        <p:spPr>
          <a:xfrm>
            <a:off x="7157800"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4"/>
          <p:cNvSpPr/>
          <p:nvPr/>
        </p:nvSpPr>
        <p:spPr>
          <a:xfrm>
            <a:off x="7157800"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4"/>
          <p:cNvSpPr/>
          <p:nvPr/>
        </p:nvSpPr>
        <p:spPr>
          <a:xfrm>
            <a:off x="7157800"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4"/>
          <p:cNvSpPr/>
          <p:nvPr/>
        </p:nvSpPr>
        <p:spPr>
          <a:xfrm>
            <a:off x="7157800"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4"/>
          <p:cNvSpPr/>
          <p:nvPr/>
        </p:nvSpPr>
        <p:spPr>
          <a:xfrm>
            <a:off x="7157800"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4"/>
          <p:cNvSpPr/>
          <p:nvPr/>
        </p:nvSpPr>
        <p:spPr>
          <a:xfrm>
            <a:off x="889525"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4"/>
          <p:cNvSpPr/>
          <p:nvPr/>
        </p:nvSpPr>
        <p:spPr>
          <a:xfrm>
            <a:off x="889525"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4"/>
          <p:cNvSpPr/>
          <p:nvPr/>
        </p:nvSpPr>
        <p:spPr>
          <a:xfrm>
            <a:off x="889525"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4"/>
          <p:cNvSpPr/>
          <p:nvPr/>
        </p:nvSpPr>
        <p:spPr>
          <a:xfrm>
            <a:off x="889525"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4"/>
          <p:cNvSpPr/>
          <p:nvPr/>
        </p:nvSpPr>
        <p:spPr>
          <a:xfrm>
            <a:off x="889525"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4"/>
          <p:cNvSpPr/>
          <p:nvPr/>
        </p:nvSpPr>
        <p:spPr>
          <a:xfrm>
            <a:off x="889525"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4"/>
          <p:cNvSpPr/>
          <p:nvPr/>
        </p:nvSpPr>
        <p:spPr>
          <a:xfrm>
            <a:off x="889525"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4"/>
          <p:cNvSpPr/>
          <p:nvPr/>
        </p:nvSpPr>
        <p:spPr>
          <a:xfrm>
            <a:off x="889525"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4"/>
          <p:cNvSpPr/>
          <p:nvPr/>
        </p:nvSpPr>
        <p:spPr>
          <a:xfrm>
            <a:off x="889525"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4"/>
          <p:cNvSpPr/>
          <p:nvPr/>
        </p:nvSpPr>
        <p:spPr>
          <a:xfrm>
            <a:off x="889525"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4"/>
          <p:cNvSpPr/>
          <p:nvPr/>
        </p:nvSpPr>
        <p:spPr>
          <a:xfrm>
            <a:off x="1586000"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4"/>
          <p:cNvSpPr/>
          <p:nvPr/>
        </p:nvSpPr>
        <p:spPr>
          <a:xfrm>
            <a:off x="1586000"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4"/>
          <p:cNvSpPr/>
          <p:nvPr/>
        </p:nvSpPr>
        <p:spPr>
          <a:xfrm>
            <a:off x="1586000"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4"/>
          <p:cNvSpPr/>
          <p:nvPr/>
        </p:nvSpPr>
        <p:spPr>
          <a:xfrm>
            <a:off x="1586000"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4"/>
          <p:cNvSpPr/>
          <p:nvPr/>
        </p:nvSpPr>
        <p:spPr>
          <a:xfrm>
            <a:off x="1586000"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4"/>
          <p:cNvSpPr/>
          <p:nvPr/>
        </p:nvSpPr>
        <p:spPr>
          <a:xfrm>
            <a:off x="1586000"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4"/>
          <p:cNvSpPr/>
          <p:nvPr/>
        </p:nvSpPr>
        <p:spPr>
          <a:xfrm>
            <a:off x="1586000"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4"/>
          <p:cNvSpPr/>
          <p:nvPr/>
        </p:nvSpPr>
        <p:spPr>
          <a:xfrm>
            <a:off x="1586000"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4"/>
          <p:cNvSpPr/>
          <p:nvPr/>
        </p:nvSpPr>
        <p:spPr>
          <a:xfrm>
            <a:off x="1586000"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4"/>
          <p:cNvSpPr/>
          <p:nvPr/>
        </p:nvSpPr>
        <p:spPr>
          <a:xfrm>
            <a:off x="1586000"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4"/>
          <p:cNvSpPr/>
          <p:nvPr/>
        </p:nvSpPr>
        <p:spPr>
          <a:xfrm>
            <a:off x="2282475"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4"/>
          <p:cNvSpPr/>
          <p:nvPr/>
        </p:nvSpPr>
        <p:spPr>
          <a:xfrm>
            <a:off x="2282475"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4"/>
          <p:cNvSpPr/>
          <p:nvPr/>
        </p:nvSpPr>
        <p:spPr>
          <a:xfrm>
            <a:off x="2282475"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4"/>
          <p:cNvSpPr/>
          <p:nvPr/>
        </p:nvSpPr>
        <p:spPr>
          <a:xfrm>
            <a:off x="2282475"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4"/>
          <p:cNvSpPr/>
          <p:nvPr/>
        </p:nvSpPr>
        <p:spPr>
          <a:xfrm>
            <a:off x="2282475"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4"/>
          <p:cNvSpPr/>
          <p:nvPr/>
        </p:nvSpPr>
        <p:spPr>
          <a:xfrm>
            <a:off x="2282475"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4"/>
          <p:cNvSpPr/>
          <p:nvPr/>
        </p:nvSpPr>
        <p:spPr>
          <a:xfrm>
            <a:off x="2282475"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4"/>
          <p:cNvSpPr/>
          <p:nvPr/>
        </p:nvSpPr>
        <p:spPr>
          <a:xfrm>
            <a:off x="2282475"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4"/>
          <p:cNvSpPr/>
          <p:nvPr/>
        </p:nvSpPr>
        <p:spPr>
          <a:xfrm>
            <a:off x="2282475"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4"/>
          <p:cNvSpPr/>
          <p:nvPr/>
        </p:nvSpPr>
        <p:spPr>
          <a:xfrm>
            <a:off x="2282475"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4"/>
          <p:cNvSpPr/>
          <p:nvPr/>
        </p:nvSpPr>
        <p:spPr>
          <a:xfrm>
            <a:off x="2978950"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4"/>
          <p:cNvSpPr/>
          <p:nvPr/>
        </p:nvSpPr>
        <p:spPr>
          <a:xfrm>
            <a:off x="2978950"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4"/>
          <p:cNvSpPr/>
          <p:nvPr/>
        </p:nvSpPr>
        <p:spPr>
          <a:xfrm>
            <a:off x="2978950"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4"/>
          <p:cNvSpPr/>
          <p:nvPr/>
        </p:nvSpPr>
        <p:spPr>
          <a:xfrm>
            <a:off x="2978950"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4"/>
          <p:cNvSpPr/>
          <p:nvPr/>
        </p:nvSpPr>
        <p:spPr>
          <a:xfrm>
            <a:off x="2978950"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4"/>
          <p:cNvSpPr/>
          <p:nvPr/>
        </p:nvSpPr>
        <p:spPr>
          <a:xfrm>
            <a:off x="2978950"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4"/>
          <p:cNvSpPr/>
          <p:nvPr/>
        </p:nvSpPr>
        <p:spPr>
          <a:xfrm>
            <a:off x="2978950"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4"/>
          <p:cNvSpPr/>
          <p:nvPr/>
        </p:nvSpPr>
        <p:spPr>
          <a:xfrm>
            <a:off x="2978950"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4"/>
          <p:cNvSpPr/>
          <p:nvPr/>
        </p:nvSpPr>
        <p:spPr>
          <a:xfrm>
            <a:off x="2978950"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4"/>
          <p:cNvSpPr/>
          <p:nvPr/>
        </p:nvSpPr>
        <p:spPr>
          <a:xfrm>
            <a:off x="2978950"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4"/>
          <p:cNvSpPr/>
          <p:nvPr/>
        </p:nvSpPr>
        <p:spPr>
          <a:xfrm>
            <a:off x="3675425"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4"/>
          <p:cNvSpPr/>
          <p:nvPr/>
        </p:nvSpPr>
        <p:spPr>
          <a:xfrm>
            <a:off x="3675425"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4"/>
          <p:cNvSpPr/>
          <p:nvPr/>
        </p:nvSpPr>
        <p:spPr>
          <a:xfrm>
            <a:off x="3675425"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4"/>
          <p:cNvSpPr/>
          <p:nvPr/>
        </p:nvSpPr>
        <p:spPr>
          <a:xfrm>
            <a:off x="3675425"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4"/>
          <p:cNvSpPr/>
          <p:nvPr/>
        </p:nvSpPr>
        <p:spPr>
          <a:xfrm>
            <a:off x="3675425"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4"/>
          <p:cNvSpPr/>
          <p:nvPr/>
        </p:nvSpPr>
        <p:spPr>
          <a:xfrm>
            <a:off x="3675425"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4"/>
          <p:cNvSpPr/>
          <p:nvPr/>
        </p:nvSpPr>
        <p:spPr>
          <a:xfrm>
            <a:off x="3675425"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4"/>
          <p:cNvSpPr/>
          <p:nvPr/>
        </p:nvSpPr>
        <p:spPr>
          <a:xfrm>
            <a:off x="3675425"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4"/>
          <p:cNvSpPr/>
          <p:nvPr/>
        </p:nvSpPr>
        <p:spPr>
          <a:xfrm>
            <a:off x="3675425"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4"/>
          <p:cNvSpPr/>
          <p:nvPr/>
        </p:nvSpPr>
        <p:spPr>
          <a:xfrm>
            <a:off x="3675425"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4"/>
          <p:cNvSpPr/>
          <p:nvPr/>
        </p:nvSpPr>
        <p:spPr>
          <a:xfrm>
            <a:off x="4371900"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4"/>
          <p:cNvSpPr/>
          <p:nvPr/>
        </p:nvSpPr>
        <p:spPr>
          <a:xfrm>
            <a:off x="4371900"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4"/>
          <p:cNvSpPr/>
          <p:nvPr/>
        </p:nvSpPr>
        <p:spPr>
          <a:xfrm>
            <a:off x="4371900"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4"/>
          <p:cNvSpPr/>
          <p:nvPr/>
        </p:nvSpPr>
        <p:spPr>
          <a:xfrm>
            <a:off x="4371900"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4"/>
          <p:cNvSpPr/>
          <p:nvPr/>
        </p:nvSpPr>
        <p:spPr>
          <a:xfrm>
            <a:off x="4371900"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4"/>
          <p:cNvSpPr/>
          <p:nvPr/>
        </p:nvSpPr>
        <p:spPr>
          <a:xfrm>
            <a:off x="4371900"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4"/>
          <p:cNvSpPr/>
          <p:nvPr/>
        </p:nvSpPr>
        <p:spPr>
          <a:xfrm>
            <a:off x="4371900"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4"/>
          <p:cNvSpPr/>
          <p:nvPr/>
        </p:nvSpPr>
        <p:spPr>
          <a:xfrm>
            <a:off x="4371900"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p:nvPr/>
        </p:nvSpPr>
        <p:spPr>
          <a:xfrm>
            <a:off x="4371900"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4"/>
          <p:cNvSpPr/>
          <p:nvPr/>
        </p:nvSpPr>
        <p:spPr>
          <a:xfrm>
            <a:off x="4371900"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4"/>
          <p:cNvSpPr/>
          <p:nvPr/>
        </p:nvSpPr>
        <p:spPr>
          <a:xfrm>
            <a:off x="5068375"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4"/>
          <p:cNvSpPr/>
          <p:nvPr/>
        </p:nvSpPr>
        <p:spPr>
          <a:xfrm>
            <a:off x="5068375"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4"/>
          <p:cNvSpPr/>
          <p:nvPr/>
        </p:nvSpPr>
        <p:spPr>
          <a:xfrm>
            <a:off x="5068375"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4"/>
          <p:cNvSpPr/>
          <p:nvPr/>
        </p:nvSpPr>
        <p:spPr>
          <a:xfrm>
            <a:off x="5068375"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4"/>
          <p:cNvSpPr/>
          <p:nvPr/>
        </p:nvSpPr>
        <p:spPr>
          <a:xfrm>
            <a:off x="5068375"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4"/>
          <p:cNvSpPr/>
          <p:nvPr/>
        </p:nvSpPr>
        <p:spPr>
          <a:xfrm>
            <a:off x="5068375"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a:off x="5068375"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4"/>
          <p:cNvSpPr/>
          <p:nvPr/>
        </p:nvSpPr>
        <p:spPr>
          <a:xfrm>
            <a:off x="5068375"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4"/>
          <p:cNvSpPr/>
          <p:nvPr/>
        </p:nvSpPr>
        <p:spPr>
          <a:xfrm>
            <a:off x="5068375"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4"/>
          <p:cNvSpPr/>
          <p:nvPr/>
        </p:nvSpPr>
        <p:spPr>
          <a:xfrm>
            <a:off x="5068375"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p:nvPr/>
        </p:nvSpPr>
        <p:spPr>
          <a:xfrm>
            <a:off x="5764850"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4"/>
          <p:cNvSpPr/>
          <p:nvPr/>
        </p:nvSpPr>
        <p:spPr>
          <a:xfrm>
            <a:off x="5764850"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4"/>
          <p:cNvSpPr/>
          <p:nvPr/>
        </p:nvSpPr>
        <p:spPr>
          <a:xfrm>
            <a:off x="5764850"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5764850"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5764850"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a:off x="5764850"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4"/>
          <p:cNvSpPr/>
          <p:nvPr/>
        </p:nvSpPr>
        <p:spPr>
          <a:xfrm>
            <a:off x="5764850"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4"/>
          <p:cNvSpPr/>
          <p:nvPr/>
        </p:nvSpPr>
        <p:spPr>
          <a:xfrm>
            <a:off x="5764850"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4"/>
          <p:cNvSpPr/>
          <p:nvPr/>
        </p:nvSpPr>
        <p:spPr>
          <a:xfrm>
            <a:off x="5764850"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4"/>
          <p:cNvSpPr/>
          <p:nvPr/>
        </p:nvSpPr>
        <p:spPr>
          <a:xfrm>
            <a:off x="5764850"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4"/>
          <p:cNvSpPr/>
          <p:nvPr/>
        </p:nvSpPr>
        <p:spPr>
          <a:xfrm>
            <a:off x="6461325"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4"/>
          <p:cNvSpPr/>
          <p:nvPr/>
        </p:nvSpPr>
        <p:spPr>
          <a:xfrm>
            <a:off x="6461325"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4"/>
          <p:cNvSpPr/>
          <p:nvPr/>
        </p:nvSpPr>
        <p:spPr>
          <a:xfrm>
            <a:off x="6461325"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4"/>
          <p:cNvSpPr/>
          <p:nvPr/>
        </p:nvSpPr>
        <p:spPr>
          <a:xfrm>
            <a:off x="6461325"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4"/>
          <p:cNvSpPr/>
          <p:nvPr/>
        </p:nvSpPr>
        <p:spPr>
          <a:xfrm>
            <a:off x="6461325"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4"/>
          <p:cNvSpPr/>
          <p:nvPr/>
        </p:nvSpPr>
        <p:spPr>
          <a:xfrm>
            <a:off x="6461325"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4"/>
          <p:cNvSpPr/>
          <p:nvPr/>
        </p:nvSpPr>
        <p:spPr>
          <a:xfrm>
            <a:off x="6461325"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4"/>
          <p:cNvSpPr/>
          <p:nvPr/>
        </p:nvSpPr>
        <p:spPr>
          <a:xfrm>
            <a:off x="6461325"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4"/>
          <p:cNvSpPr/>
          <p:nvPr/>
        </p:nvSpPr>
        <p:spPr>
          <a:xfrm>
            <a:off x="6461325"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4"/>
          <p:cNvSpPr/>
          <p:nvPr/>
        </p:nvSpPr>
        <p:spPr>
          <a:xfrm>
            <a:off x="6461325"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4"/>
          <p:cNvSpPr/>
          <p:nvPr/>
        </p:nvSpPr>
        <p:spPr>
          <a:xfrm>
            <a:off x="7157800"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4"/>
          <p:cNvSpPr/>
          <p:nvPr/>
        </p:nvSpPr>
        <p:spPr>
          <a:xfrm>
            <a:off x="7157800"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4"/>
          <p:cNvSpPr/>
          <p:nvPr/>
        </p:nvSpPr>
        <p:spPr>
          <a:xfrm>
            <a:off x="7157800"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4"/>
          <p:cNvSpPr/>
          <p:nvPr/>
        </p:nvSpPr>
        <p:spPr>
          <a:xfrm>
            <a:off x="7157800"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4"/>
          <p:cNvSpPr/>
          <p:nvPr/>
        </p:nvSpPr>
        <p:spPr>
          <a:xfrm>
            <a:off x="7157800"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4"/>
          <p:cNvSpPr/>
          <p:nvPr/>
        </p:nvSpPr>
        <p:spPr>
          <a:xfrm>
            <a:off x="7157800"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4"/>
          <p:cNvSpPr/>
          <p:nvPr/>
        </p:nvSpPr>
        <p:spPr>
          <a:xfrm>
            <a:off x="7157800"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4"/>
          <p:cNvSpPr/>
          <p:nvPr/>
        </p:nvSpPr>
        <p:spPr>
          <a:xfrm>
            <a:off x="7157800"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4"/>
          <p:cNvSpPr/>
          <p:nvPr/>
        </p:nvSpPr>
        <p:spPr>
          <a:xfrm>
            <a:off x="7157800"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4"/>
          <p:cNvSpPr/>
          <p:nvPr/>
        </p:nvSpPr>
        <p:spPr>
          <a:xfrm>
            <a:off x="7157800"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4"/>
          <p:cNvSpPr txBox="1">
            <a:spLocks noGrp="1"/>
          </p:cNvSpPr>
          <p:nvPr>
            <p:ph type="subTitle" idx="6"/>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580" name="Google Shape;580;p34"/>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581" name="Google Shape;581;p34"/>
          <p:cNvSpPr txBox="1">
            <a:spLocks noGrp="1"/>
          </p:cNvSpPr>
          <p:nvPr>
            <p:ph type="subTitle" idx="7"/>
          </p:nvPr>
        </p:nvSpPr>
        <p:spPr>
          <a:xfrm>
            <a:off x="885125" y="1653550"/>
            <a:ext cx="104220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matchingName="Interior white 132">
  <p:cSld name="CUSTOM_4_96">
    <p:spTree>
      <p:nvGrpSpPr>
        <p:cNvPr id="1" name="Shape 2433"/>
        <p:cNvGrpSpPr/>
        <p:nvPr/>
      </p:nvGrpSpPr>
      <p:grpSpPr>
        <a:xfrm>
          <a:off x="0" y="0"/>
          <a:ext cx="0" cy="0"/>
          <a:chOff x="0" y="0"/>
          <a:chExt cx="0" cy="0"/>
        </a:xfrm>
      </p:grpSpPr>
      <p:sp>
        <p:nvSpPr>
          <p:cNvPr id="2434" name="Google Shape;2434;p334"/>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435" name="Google Shape;2435;p334"/>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436" name="Google Shape;2436;p334"/>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437" name="Google Shape;2437;p334"/>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438" name="Google Shape;2438;p334"/>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2439" name="Google Shape;2439;p334"/>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matchingName="Interior white 133">
  <p:cSld name="1_Interior white_39">
    <p:spTree>
      <p:nvGrpSpPr>
        <p:cNvPr id="1" name="Shape 2440"/>
        <p:cNvGrpSpPr/>
        <p:nvPr/>
      </p:nvGrpSpPr>
      <p:grpSpPr>
        <a:xfrm>
          <a:off x="0" y="0"/>
          <a:ext cx="0" cy="0"/>
          <a:chOff x="0" y="0"/>
          <a:chExt cx="0" cy="0"/>
        </a:xfrm>
      </p:grpSpPr>
      <p:sp>
        <p:nvSpPr>
          <p:cNvPr id="2441" name="Google Shape;2441;p335"/>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442" name="Google Shape;2442;p335"/>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443" name="Google Shape;2443;p335"/>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444" name="Google Shape;2444;p335"/>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445" name="Google Shape;2445;p335"/>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2446" name="Google Shape;2446;p335"/>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matchingName="Interior white 134">
  <p:cSld name="CUSTOM_4_97">
    <p:spTree>
      <p:nvGrpSpPr>
        <p:cNvPr id="1" name="Shape 2447"/>
        <p:cNvGrpSpPr/>
        <p:nvPr/>
      </p:nvGrpSpPr>
      <p:grpSpPr>
        <a:xfrm>
          <a:off x="0" y="0"/>
          <a:ext cx="0" cy="0"/>
          <a:chOff x="0" y="0"/>
          <a:chExt cx="0" cy="0"/>
        </a:xfrm>
      </p:grpSpPr>
      <p:sp>
        <p:nvSpPr>
          <p:cNvPr id="2448" name="Google Shape;2448;p336"/>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449" name="Google Shape;2449;p336"/>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450" name="Google Shape;2450;p336"/>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451" name="Google Shape;2451;p336"/>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452" name="Google Shape;2452;p336"/>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2453" name="Google Shape;2453;p336"/>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matchingName="Interior white 1 17">
  <p:cSld name="CUSTOM_4_1_17">
    <p:spTree>
      <p:nvGrpSpPr>
        <p:cNvPr id="1" name="Shape 2454"/>
        <p:cNvGrpSpPr/>
        <p:nvPr/>
      </p:nvGrpSpPr>
      <p:grpSpPr>
        <a:xfrm>
          <a:off x="0" y="0"/>
          <a:ext cx="0" cy="0"/>
          <a:chOff x="0" y="0"/>
          <a:chExt cx="0" cy="0"/>
        </a:xfrm>
      </p:grpSpPr>
      <p:sp>
        <p:nvSpPr>
          <p:cNvPr id="2455" name="Google Shape;2455;p337"/>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456" name="Google Shape;2456;p337"/>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457" name="Google Shape;2457;p337"/>
          <p:cNvSpPr txBox="1">
            <a:spLocks noGrp="1"/>
          </p:cNvSpPr>
          <p:nvPr>
            <p:ph type="subTitle" idx="1"/>
          </p:nvPr>
        </p:nvSpPr>
        <p:spPr>
          <a:xfrm>
            <a:off x="346175"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458" name="Google Shape;2458;p337"/>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2459" name="Google Shape;2459;p337"/>
          <p:cNvPicPr preferRelativeResize="0"/>
          <p:nvPr/>
        </p:nvPicPr>
        <p:blipFill rotWithShape="1">
          <a:blip r:embed="rId2">
            <a:alphaModFix/>
          </a:blip>
          <a:srcRect t="327" b="317"/>
          <a:stretch/>
        </p:blipFill>
        <p:spPr>
          <a:xfrm>
            <a:off x="10711279" y="6313250"/>
            <a:ext cx="975606" cy="228064"/>
          </a:xfrm>
          <a:prstGeom prst="rect">
            <a:avLst/>
          </a:prstGeom>
          <a:noFill/>
          <a:ln>
            <a:noFill/>
          </a:ln>
        </p:spPr>
      </p:pic>
    </p:spTree>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matchingName="Interior white 135">
  <p:cSld name="1_Interior white_40">
    <p:spTree>
      <p:nvGrpSpPr>
        <p:cNvPr id="1" name="Shape 2460"/>
        <p:cNvGrpSpPr/>
        <p:nvPr/>
      </p:nvGrpSpPr>
      <p:grpSpPr>
        <a:xfrm>
          <a:off x="0" y="0"/>
          <a:ext cx="0" cy="0"/>
          <a:chOff x="0" y="0"/>
          <a:chExt cx="0" cy="0"/>
        </a:xfrm>
      </p:grpSpPr>
      <p:sp>
        <p:nvSpPr>
          <p:cNvPr id="2461" name="Google Shape;2461;p338"/>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462" name="Google Shape;2462;p338"/>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463" name="Google Shape;2463;p338"/>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464" name="Google Shape;2464;p338"/>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465" name="Google Shape;2465;p338"/>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2466" name="Google Shape;2466;p338"/>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matchingName="Interior white 136">
  <p:cSld name="CUSTOM_4_98">
    <p:spTree>
      <p:nvGrpSpPr>
        <p:cNvPr id="1" name="Shape 2467"/>
        <p:cNvGrpSpPr/>
        <p:nvPr/>
      </p:nvGrpSpPr>
      <p:grpSpPr>
        <a:xfrm>
          <a:off x="0" y="0"/>
          <a:ext cx="0" cy="0"/>
          <a:chOff x="0" y="0"/>
          <a:chExt cx="0" cy="0"/>
        </a:xfrm>
      </p:grpSpPr>
      <p:sp>
        <p:nvSpPr>
          <p:cNvPr id="2468" name="Google Shape;2468;p339"/>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469" name="Google Shape;2469;p339"/>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470" name="Google Shape;2470;p339"/>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471" name="Google Shape;2471;p339"/>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472" name="Google Shape;2472;p339"/>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2473" name="Google Shape;2473;p339"/>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matchingName="Interior white 137">
  <p:cSld name="CUSTOM_4_99">
    <p:spTree>
      <p:nvGrpSpPr>
        <p:cNvPr id="1" name="Shape 2474"/>
        <p:cNvGrpSpPr/>
        <p:nvPr/>
      </p:nvGrpSpPr>
      <p:grpSpPr>
        <a:xfrm>
          <a:off x="0" y="0"/>
          <a:ext cx="0" cy="0"/>
          <a:chOff x="0" y="0"/>
          <a:chExt cx="0" cy="0"/>
        </a:xfrm>
      </p:grpSpPr>
      <p:sp>
        <p:nvSpPr>
          <p:cNvPr id="2475" name="Google Shape;2475;p340"/>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476" name="Google Shape;2476;p340"/>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477" name="Google Shape;2477;p340"/>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478" name="Google Shape;2478;p340"/>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479" name="Google Shape;2479;p340"/>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2480" name="Google Shape;2480;p340"/>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matchingName="Interior white 138">
  <p:cSld name="CUSTOM_4_100">
    <p:spTree>
      <p:nvGrpSpPr>
        <p:cNvPr id="1" name="Shape 2481"/>
        <p:cNvGrpSpPr/>
        <p:nvPr/>
      </p:nvGrpSpPr>
      <p:grpSpPr>
        <a:xfrm>
          <a:off x="0" y="0"/>
          <a:ext cx="0" cy="0"/>
          <a:chOff x="0" y="0"/>
          <a:chExt cx="0" cy="0"/>
        </a:xfrm>
      </p:grpSpPr>
      <p:sp>
        <p:nvSpPr>
          <p:cNvPr id="2482" name="Google Shape;2482;p341"/>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483" name="Google Shape;2483;p341"/>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484" name="Google Shape;2484;p341"/>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485" name="Google Shape;2485;p341"/>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sp>
        <p:nvSpPr>
          <p:cNvPr id="2486" name="Google Shape;2486;p341"/>
          <p:cNvSpPr/>
          <p:nvPr/>
        </p:nvSpPr>
        <p:spPr>
          <a:xfrm>
            <a:off x="10711280" y="6313251"/>
            <a:ext cx="975607" cy="228064"/>
          </a:xfrm>
          <a:prstGeom prst="rect">
            <a:avLst/>
          </a:prstGeom>
          <a:noFill/>
          <a:ln>
            <a:noFill/>
          </a:ln>
        </p:spPr>
      </p:sp>
      <p:sp>
        <p:nvSpPr>
          <p:cNvPr id="2487" name="Google Shape;2487;p341"/>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matchingName="Interior white 139">
  <p:cSld name="CUSTOM_4_101">
    <p:spTree>
      <p:nvGrpSpPr>
        <p:cNvPr id="1" name="Shape 2488"/>
        <p:cNvGrpSpPr/>
        <p:nvPr/>
      </p:nvGrpSpPr>
      <p:grpSpPr>
        <a:xfrm>
          <a:off x="0" y="0"/>
          <a:ext cx="0" cy="0"/>
          <a:chOff x="0" y="0"/>
          <a:chExt cx="0" cy="0"/>
        </a:xfrm>
      </p:grpSpPr>
      <p:sp>
        <p:nvSpPr>
          <p:cNvPr id="2489" name="Google Shape;2489;p342"/>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490" name="Google Shape;2490;p342"/>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491" name="Google Shape;2491;p342"/>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492" name="Google Shape;2492;p342"/>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493" name="Google Shape;2493;p342"/>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2494" name="Google Shape;2494;p342"/>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matchingName="Interior white 140">
  <p:cSld name="CUSTOM_4_102">
    <p:spTree>
      <p:nvGrpSpPr>
        <p:cNvPr id="1" name="Shape 2495"/>
        <p:cNvGrpSpPr/>
        <p:nvPr/>
      </p:nvGrpSpPr>
      <p:grpSpPr>
        <a:xfrm>
          <a:off x="0" y="0"/>
          <a:ext cx="0" cy="0"/>
          <a:chOff x="0" y="0"/>
          <a:chExt cx="0" cy="0"/>
        </a:xfrm>
      </p:grpSpPr>
      <p:sp>
        <p:nvSpPr>
          <p:cNvPr id="2496" name="Google Shape;2496;p343"/>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497" name="Google Shape;2497;p343"/>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498" name="Google Shape;2498;p343"/>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499" name="Google Shape;2499;p343"/>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500" name="Google Shape;2500;p343"/>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2501" name="Google Shape;2501;p343"/>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Interior quote three column">
  <p:cSld name="CUSTOM_4_9">
    <p:spTree>
      <p:nvGrpSpPr>
        <p:cNvPr id="1" name="Shape 582"/>
        <p:cNvGrpSpPr/>
        <p:nvPr/>
      </p:nvGrpSpPr>
      <p:grpSpPr>
        <a:xfrm>
          <a:off x="0" y="0"/>
          <a:ext cx="0" cy="0"/>
          <a:chOff x="0" y="0"/>
          <a:chExt cx="0" cy="0"/>
        </a:xfrm>
      </p:grpSpPr>
      <p:cxnSp>
        <p:nvCxnSpPr>
          <p:cNvPr id="583" name="Google Shape;583;p35"/>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584" name="Google Shape;584;p35"/>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585" name="Google Shape;585;p35"/>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86" name="Google Shape;586;p35"/>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587" name="Google Shape;587;p35"/>
          <p:cNvSpPr txBox="1">
            <a:spLocks noGrp="1"/>
          </p:cNvSpPr>
          <p:nvPr>
            <p:ph type="subTitle" idx="1"/>
          </p:nvPr>
        </p:nvSpPr>
        <p:spPr>
          <a:xfrm>
            <a:off x="885050" y="6169550"/>
            <a:ext cx="80025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cxnSp>
        <p:nvCxnSpPr>
          <p:cNvPr id="588" name="Google Shape;588;p35"/>
          <p:cNvCxnSpPr/>
          <p:nvPr/>
        </p:nvCxnSpPr>
        <p:spPr>
          <a:xfrm>
            <a:off x="4307600" y="2776950"/>
            <a:ext cx="0" cy="2302500"/>
          </a:xfrm>
          <a:prstGeom prst="straightConnector1">
            <a:avLst/>
          </a:prstGeom>
          <a:noFill/>
          <a:ln w="9525" cap="flat" cmpd="sng">
            <a:solidFill>
              <a:schemeClr val="dk2"/>
            </a:solidFill>
            <a:prstDash val="dot"/>
            <a:round/>
            <a:headEnd type="none" w="med" len="med"/>
            <a:tailEnd type="none" w="med" len="med"/>
          </a:ln>
        </p:spPr>
      </p:cxnSp>
      <p:cxnSp>
        <p:nvCxnSpPr>
          <p:cNvPr id="589" name="Google Shape;589;p35"/>
          <p:cNvCxnSpPr/>
          <p:nvPr/>
        </p:nvCxnSpPr>
        <p:spPr>
          <a:xfrm>
            <a:off x="7890550" y="2776950"/>
            <a:ext cx="0" cy="2302500"/>
          </a:xfrm>
          <a:prstGeom prst="straightConnector1">
            <a:avLst/>
          </a:prstGeom>
          <a:noFill/>
          <a:ln w="9525" cap="flat" cmpd="sng">
            <a:solidFill>
              <a:schemeClr val="dk2"/>
            </a:solidFill>
            <a:prstDash val="dot"/>
            <a:round/>
            <a:headEnd type="none" w="med" len="med"/>
            <a:tailEnd type="none" w="med" len="med"/>
          </a:ln>
        </p:spPr>
      </p:cxnSp>
      <p:sp>
        <p:nvSpPr>
          <p:cNvPr id="590" name="Google Shape;590;p35"/>
          <p:cNvSpPr txBox="1">
            <a:spLocks noGrp="1"/>
          </p:cNvSpPr>
          <p:nvPr>
            <p:ph type="subTitle" idx="2"/>
          </p:nvPr>
        </p:nvSpPr>
        <p:spPr>
          <a:xfrm>
            <a:off x="1140925" y="4681050"/>
            <a:ext cx="2750400" cy="426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a:endParaRPr/>
          </a:p>
        </p:txBody>
      </p:sp>
      <p:sp>
        <p:nvSpPr>
          <p:cNvPr id="591" name="Google Shape;591;p35"/>
          <p:cNvSpPr txBox="1">
            <a:spLocks noGrp="1"/>
          </p:cNvSpPr>
          <p:nvPr>
            <p:ph type="subTitle" idx="3"/>
          </p:nvPr>
        </p:nvSpPr>
        <p:spPr>
          <a:xfrm>
            <a:off x="1140925" y="2813710"/>
            <a:ext cx="2750400" cy="15483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a:endParaRPr/>
          </a:p>
        </p:txBody>
      </p:sp>
      <p:sp>
        <p:nvSpPr>
          <p:cNvPr id="592" name="Google Shape;592;p35"/>
          <p:cNvSpPr txBox="1">
            <a:spLocks noGrp="1"/>
          </p:cNvSpPr>
          <p:nvPr>
            <p:ph type="subTitle" idx="4"/>
          </p:nvPr>
        </p:nvSpPr>
        <p:spPr>
          <a:xfrm>
            <a:off x="4723875" y="2813710"/>
            <a:ext cx="2750400" cy="15483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a:endParaRPr/>
          </a:p>
        </p:txBody>
      </p:sp>
      <p:sp>
        <p:nvSpPr>
          <p:cNvPr id="593" name="Google Shape;593;p35"/>
          <p:cNvSpPr txBox="1">
            <a:spLocks noGrp="1"/>
          </p:cNvSpPr>
          <p:nvPr>
            <p:ph type="subTitle" idx="5"/>
          </p:nvPr>
        </p:nvSpPr>
        <p:spPr>
          <a:xfrm>
            <a:off x="8306825" y="2813710"/>
            <a:ext cx="2750400" cy="15483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a:endParaRPr/>
          </a:p>
        </p:txBody>
      </p:sp>
      <p:sp>
        <p:nvSpPr>
          <p:cNvPr id="594" name="Google Shape;594;p35"/>
          <p:cNvSpPr txBox="1">
            <a:spLocks noGrp="1"/>
          </p:cNvSpPr>
          <p:nvPr>
            <p:ph type="subTitle" idx="6"/>
          </p:nvPr>
        </p:nvSpPr>
        <p:spPr>
          <a:xfrm>
            <a:off x="4720800" y="4681050"/>
            <a:ext cx="2750400" cy="426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a:endParaRPr/>
          </a:p>
        </p:txBody>
      </p:sp>
      <p:sp>
        <p:nvSpPr>
          <p:cNvPr id="595" name="Google Shape;595;p35"/>
          <p:cNvSpPr txBox="1">
            <a:spLocks noGrp="1"/>
          </p:cNvSpPr>
          <p:nvPr>
            <p:ph type="subTitle" idx="7"/>
          </p:nvPr>
        </p:nvSpPr>
        <p:spPr>
          <a:xfrm>
            <a:off x="8306825" y="4681050"/>
            <a:ext cx="2750400" cy="426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a:endParaRPr/>
          </a:p>
        </p:txBody>
      </p:sp>
      <p:pic>
        <p:nvPicPr>
          <p:cNvPr id="596" name="Google Shape;596;p35"/>
          <p:cNvPicPr preferRelativeResize="0"/>
          <p:nvPr/>
        </p:nvPicPr>
        <p:blipFill rotWithShape="1">
          <a:blip r:embed="rId3">
            <a:alphaModFix/>
          </a:blip>
          <a:srcRect/>
          <a:stretch/>
        </p:blipFill>
        <p:spPr>
          <a:xfrm>
            <a:off x="1044805" y="2217196"/>
            <a:ext cx="553219" cy="553200"/>
          </a:xfrm>
          <a:prstGeom prst="rect">
            <a:avLst/>
          </a:prstGeom>
          <a:noFill/>
          <a:ln>
            <a:noFill/>
          </a:ln>
        </p:spPr>
      </p:pic>
      <p:pic>
        <p:nvPicPr>
          <p:cNvPr id="597" name="Google Shape;597;p35"/>
          <p:cNvPicPr preferRelativeResize="0"/>
          <p:nvPr/>
        </p:nvPicPr>
        <p:blipFill rotWithShape="1">
          <a:blip r:embed="rId3">
            <a:alphaModFix/>
          </a:blip>
          <a:srcRect/>
          <a:stretch/>
        </p:blipFill>
        <p:spPr>
          <a:xfrm>
            <a:off x="4627759" y="2217196"/>
            <a:ext cx="553219" cy="553200"/>
          </a:xfrm>
          <a:prstGeom prst="rect">
            <a:avLst/>
          </a:prstGeom>
          <a:noFill/>
          <a:ln>
            <a:noFill/>
          </a:ln>
        </p:spPr>
      </p:pic>
      <p:pic>
        <p:nvPicPr>
          <p:cNvPr id="598" name="Google Shape;598;p35"/>
          <p:cNvPicPr preferRelativeResize="0"/>
          <p:nvPr/>
        </p:nvPicPr>
        <p:blipFill rotWithShape="1">
          <a:blip r:embed="rId3">
            <a:alphaModFix/>
          </a:blip>
          <a:srcRect/>
          <a:stretch/>
        </p:blipFill>
        <p:spPr>
          <a:xfrm>
            <a:off x="8210712" y="2217196"/>
            <a:ext cx="553219" cy="553200"/>
          </a:xfrm>
          <a:prstGeom prst="rect">
            <a:avLst/>
          </a:prstGeom>
          <a:noFill/>
          <a:ln>
            <a:noFill/>
          </a:ln>
        </p:spPr>
      </p:pic>
      <p:sp>
        <p:nvSpPr>
          <p:cNvPr id="599" name="Google Shape;599;p35"/>
          <p:cNvSpPr txBox="1">
            <a:spLocks noGrp="1"/>
          </p:cNvSpPr>
          <p:nvPr>
            <p:ph type="subTitle" idx="8"/>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600" name="Google Shape;600;p35"/>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601" name="Google Shape;601;p35"/>
          <p:cNvSpPr txBox="1">
            <a:spLocks noGrp="1"/>
          </p:cNvSpPr>
          <p:nvPr>
            <p:ph type="subTitle" idx="9"/>
          </p:nvPr>
        </p:nvSpPr>
        <p:spPr>
          <a:xfrm>
            <a:off x="885125" y="1653550"/>
            <a:ext cx="104220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matchingName="Interior white 141">
  <p:cSld name="CUSTOM_4_103">
    <p:spTree>
      <p:nvGrpSpPr>
        <p:cNvPr id="1" name="Shape 2502"/>
        <p:cNvGrpSpPr/>
        <p:nvPr/>
      </p:nvGrpSpPr>
      <p:grpSpPr>
        <a:xfrm>
          <a:off x="0" y="0"/>
          <a:ext cx="0" cy="0"/>
          <a:chOff x="0" y="0"/>
          <a:chExt cx="0" cy="0"/>
        </a:xfrm>
      </p:grpSpPr>
      <p:sp>
        <p:nvSpPr>
          <p:cNvPr id="2503" name="Google Shape;2503;p344"/>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504" name="Google Shape;2504;p344"/>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505" name="Google Shape;2505;p344"/>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506" name="Google Shape;2506;p344"/>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507" name="Google Shape;2507;p344"/>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2508" name="Google Shape;2508;p344"/>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matchingName="Interior white 142">
  <p:cSld name="CUSTOM_4_104">
    <p:spTree>
      <p:nvGrpSpPr>
        <p:cNvPr id="1" name="Shape 2509"/>
        <p:cNvGrpSpPr/>
        <p:nvPr/>
      </p:nvGrpSpPr>
      <p:grpSpPr>
        <a:xfrm>
          <a:off x="0" y="0"/>
          <a:ext cx="0" cy="0"/>
          <a:chOff x="0" y="0"/>
          <a:chExt cx="0" cy="0"/>
        </a:xfrm>
      </p:grpSpPr>
      <p:sp>
        <p:nvSpPr>
          <p:cNvPr id="2510" name="Google Shape;2510;p345"/>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511" name="Google Shape;2511;p345"/>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512" name="Google Shape;2512;p345"/>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513" name="Google Shape;2513;p345"/>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sp>
        <p:nvSpPr>
          <p:cNvPr id="2514" name="Google Shape;2514;p345"/>
          <p:cNvSpPr/>
          <p:nvPr/>
        </p:nvSpPr>
        <p:spPr>
          <a:xfrm>
            <a:off x="10711280" y="6313251"/>
            <a:ext cx="975607" cy="228064"/>
          </a:xfrm>
          <a:prstGeom prst="rect">
            <a:avLst/>
          </a:prstGeom>
          <a:noFill/>
          <a:ln>
            <a:noFill/>
          </a:ln>
        </p:spPr>
      </p:sp>
      <p:sp>
        <p:nvSpPr>
          <p:cNvPr id="2515" name="Google Shape;2515;p345"/>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matchingName="Interior white 143">
  <p:cSld name="CUSTOM_4_105">
    <p:spTree>
      <p:nvGrpSpPr>
        <p:cNvPr id="1" name="Shape 2516"/>
        <p:cNvGrpSpPr/>
        <p:nvPr/>
      </p:nvGrpSpPr>
      <p:grpSpPr>
        <a:xfrm>
          <a:off x="0" y="0"/>
          <a:ext cx="0" cy="0"/>
          <a:chOff x="0" y="0"/>
          <a:chExt cx="0" cy="0"/>
        </a:xfrm>
      </p:grpSpPr>
      <p:sp>
        <p:nvSpPr>
          <p:cNvPr id="2517" name="Google Shape;2517;p346"/>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518" name="Google Shape;2518;p346"/>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519" name="Google Shape;2519;p346"/>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520" name="Google Shape;2520;p346"/>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521" name="Google Shape;2521;p346"/>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2522" name="Google Shape;2522;p346"/>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matchingName="Interior white 144">
  <p:cSld name="CUSTOM_4_106">
    <p:spTree>
      <p:nvGrpSpPr>
        <p:cNvPr id="1" name="Shape 2523"/>
        <p:cNvGrpSpPr/>
        <p:nvPr/>
      </p:nvGrpSpPr>
      <p:grpSpPr>
        <a:xfrm>
          <a:off x="0" y="0"/>
          <a:ext cx="0" cy="0"/>
          <a:chOff x="0" y="0"/>
          <a:chExt cx="0" cy="0"/>
        </a:xfrm>
      </p:grpSpPr>
      <p:sp>
        <p:nvSpPr>
          <p:cNvPr id="2524" name="Google Shape;2524;p347"/>
          <p:cNvSpPr txBox="1">
            <a:spLocks noGrp="1"/>
          </p:cNvSpPr>
          <p:nvPr>
            <p:ph type="title"/>
          </p:nvPr>
        </p:nvSpPr>
        <p:spPr>
          <a:xfrm>
            <a:off x="1752618"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525" name="Google Shape;2525;p347"/>
          <p:cNvCxnSpPr/>
          <p:nvPr/>
        </p:nvCxnSpPr>
        <p:spPr>
          <a:xfrm rot="10800000">
            <a:off x="447780" y="100"/>
            <a:ext cx="0" cy="886500"/>
          </a:xfrm>
          <a:prstGeom prst="straightConnector1">
            <a:avLst/>
          </a:prstGeom>
          <a:noFill/>
          <a:ln w="9525" cap="flat" cmpd="sng">
            <a:solidFill>
              <a:srgbClr val="EE0000"/>
            </a:solidFill>
            <a:prstDash val="solid"/>
            <a:round/>
            <a:headEnd type="none" w="sm" len="sm"/>
            <a:tailEnd type="none" w="sm" len="sm"/>
          </a:ln>
        </p:spPr>
      </p:cxnSp>
      <p:sp>
        <p:nvSpPr>
          <p:cNvPr id="2526" name="Google Shape;2526;p347"/>
          <p:cNvSpPr txBox="1">
            <a:spLocks noGrp="1"/>
          </p:cNvSpPr>
          <p:nvPr>
            <p:ph type="subTitle" idx="1"/>
          </p:nvPr>
        </p:nvSpPr>
        <p:spPr>
          <a:xfrm>
            <a:off x="447780" y="55440"/>
            <a:ext cx="51489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527" name="Google Shape;2527;p347"/>
          <p:cNvCxnSpPr/>
          <p:nvPr/>
        </p:nvCxnSpPr>
        <p:spPr>
          <a:xfrm rot="10800000">
            <a:off x="447772"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528" name="Google Shape;2528;p347"/>
          <p:cNvPicPr preferRelativeResize="0"/>
          <p:nvPr/>
        </p:nvPicPr>
        <p:blipFill rotWithShape="1">
          <a:blip r:embed="rId2">
            <a:alphaModFix/>
          </a:blip>
          <a:srcRect t="327" b="317"/>
          <a:stretch/>
        </p:blipFill>
        <p:spPr>
          <a:xfrm>
            <a:off x="10711390" y="6313251"/>
            <a:ext cx="975607" cy="228064"/>
          </a:xfrm>
          <a:prstGeom prst="rect">
            <a:avLst/>
          </a:prstGeom>
          <a:noFill/>
          <a:ln>
            <a:noFill/>
          </a:ln>
        </p:spPr>
      </p:pic>
      <p:sp>
        <p:nvSpPr>
          <p:cNvPr id="2529" name="Google Shape;2529;p347"/>
          <p:cNvSpPr txBox="1">
            <a:spLocks noGrp="1"/>
          </p:cNvSpPr>
          <p:nvPr>
            <p:ph type="subTitle" idx="2"/>
          </p:nvPr>
        </p:nvSpPr>
        <p:spPr>
          <a:xfrm>
            <a:off x="885059"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matchingName="Interior white 145">
  <p:cSld name="CUSTOM_4_107">
    <p:spTree>
      <p:nvGrpSpPr>
        <p:cNvPr id="1" name="Shape 2530"/>
        <p:cNvGrpSpPr/>
        <p:nvPr/>
      </p:nvGrpSpPr>
      <p:grpSpPr>
        <a:xfrm>
          <a:off x="0" y="0"/>
          <a:ext cx="0" cy="0"/>
          <a:chOff x="0" y="0"/>
          <a:chExt cx="0" cy="0"/>
        </a:xfrm>
      </p:grpSpPr>
      <p:sp>
        <p:nvSpPr>
          <p:cNvPr id="2531" name="Google Shape;2531;p348"/>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532" name="Google Shape;2532;p348"/>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533" name="Google Shape;2533;p348"/>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534" name="Google Shape;2534;p348"/>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535" name="Google Shape;2535;p348"/>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2536" name="Google Shape;2536;p348"/>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matchingName="Interior white 146">
  <p:cSld name="CUSTOM_4_108">
    <p:spTree>
      <p:nvGrpSpPr>
        <p:cNvPr id="1" name="Shape 2537"/>
        <p:cNvGrpSpPr/>
        <p:nvPr/>
      </p:nvGrpSpPr>
      <p:grpSpPr>
        <a:xfrm>
          <a:off x="0" y="0"/>
          <a:ext cx="0" cy="0"/>
          <a:chOff x="0" y="0"/>
          <a:chExt cx="0" cy="0"/>
        </a:xfrm>
      </p:grpSpPr>
      <p:sp>
        <p:nvSpPr>
          <p:cNvPr id="2538" name="Google Shape;2538;p349"/>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539" name="Google Shape;2539;p349"/>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540" name="Google Shape;2540;p349"/>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Arial"/>
              <a:buNone/>
              <a:defRPr sz="900">
                <a:solidFill>
                  <a:srgbClr val="EE0000"/>
                </a:solidFill>
                <a:latin typeface="Arial"/>
                <a:ea typeface="Arial"/>
                <a:cs typeface="Arial"/>
                <a:sym typeface="Arial"/>
              </a:defRPr>
            </a:lvl1pPr>
            <a:lvl2pPr lvl="1" algn="l" rtl="0">
              <a:lnSpc>
                <a:spcPct val="100000"/>
              </a:lnSpc>
              <a:spcBef>
                <a:spcPts val="0"/>
              </a:spcBef>
              <a:spcAft>
                <a:spcPts val="0"/>
              </a:spcAft>
              <a:buClr>
                <a:srgbClr val="EE0000"/>
              </a:buClr>
              <a:buSzPts val="900"/>
              <a:buFont typeface="Arial"/>
              <a:buNone/>
              <a:defRPr sz="900">
                <a:solidFill>
                  <a:srgbClr val="EE0000"/>
                </a:solidFill>
                <a:latin typeface="Arial"/>
                <a:ea typeface="Arial"/>
                <a:cs typeface="Arial"/>
                <a:sym typeface="Arial"/>
              </a:defRPr>
            </a:lvl2pPr>
            <a:lvl3pPr lvl="2" algn="l" rtl="0">
              <a:lnSpc>
                <a:spcPct val="100000"/>
              </a:lnSpc>
              <a:spcBef>
                <a:spcPts val="0"/>
              </a:spcBef>
              <a:spcAft>
                <a:spcPts val="0"/>
              </a:spcAft>
              <a:buClr>
                <a:srgbClr val="EE0000"/>
              </a:buClr>
              <a:buSzPts val="900"/>
              <a:buFont typeface="Arial"/>
              <a:buNone/>
              <a:defRPr sz="900">
                <a:solidFill>
                  <a:srgbClr val="EE0000"/>
                </a:solidFill>
                <a:latin typeface="Arial"/>
                <a:ea typeface="Arial"/>
                <a:cs typeface="Arial"/>
                <a:sym typeface="Arial"/>
              </a:defRPr>
            </a:lvl3pPr>
            <a:lvl4pPr lvl="3" algn="l" rtl="0">
              <a:lnSpc>
                <a:spcPct val="100000"/>
              </a:lnSpc>
              <a:spcBef>
                <a:spcPts val="0"/>
              </a:spcBef>
              <a:spcAft>
                <a:spcPts val="0"/>
              </a:spcAft>
              <a:buClr>
                <a:srgbClr val="EE0000"/>
              </a:buClr>
              <a:buSzPts val="900"/>
              <a:buFont typeface="Arial"/>
              <a:buNone/>
              <a:defRPr sz="900">
                <a:solidFill>
                  <a:srgbClr val="EE0000"/>
                </a:solidFill>
                <a:latin typeface="Arial"/>
                <a:ea typeface="Arial"/>
                <a:cs typeface="Arial"/>
                <a:sym typeface="Arial"/>
              </a:defRPr>
            </a:lvl4pPr>
            <a:lvl5pPr lvl="4" algn="l" rtl="0">
              <a:lnSpc>
                <a:spcPct val="100000"/>
              </a:lnSpc>
              <a:spcBef>
                <a:spcPts val="0"/>
              </a:spcBef>
              <a:spcAft>
                <a:spcPts val="0"/>
              </a:spcAft>
              <a:buClr>
                <a:srgbClr val="EE0000"/>
              </a:buClr>
              <a:buSzPts val="900"/>
              <a:buFont typeface="Arial"/>
              <a:buNone/>
              <a:defRPr sz="900">
                <a:solidFill>
                  <a:srgbClr val="EE0000"/>
                </a:solidFill>
                <a:latin typeface="Arial"/>
                <a:ea typeface="Arial"/>
                <a:cs typeface="Arial"/>
                <a:sym typeface="Arial"/>
              </a:defRPr>
            </a:lvl5pPr>
            <a:lvl6pPr lvl="5" algn="l" rtl="0">
              <a:lnSpc>
                <a:spcPct val="100000"/>
              </a:lnSpc>
              <a:spcBef>
                <a:spcPts val="0"/>
              </a:spcBef>
              <a:spcAft>
                <a:spcPts val="0"/>
              </a:spcAft>
              <a:buClr>
                <a:srgbClr val="EE0000"/>
              </a:buClr>
              <a:buSzPts val="900"/>
              <a:buFont typeface="Arial"/>
              <a:buNone/>
              <a:defRPr sz="900">
                <a:solidFill>
                  <a:srgbClr val="EE0000"/>
                </a:solidFill>
                <a:latin typeface="Arial"/>
                <a:ea typeface="Arial"/>
                <a:cs typeface="Arial"/>
                <a:sym typeface="Arial"/>
              </a:defRPr>
            </a:lvl6pPr>
            <a:lvl7pPr lvl="6" algn="l" rtl="0">
              <a:lnSpc>
                <a:spcPct val="100000"/>
              </a:lnSpc>
              <a:spcBef>
                <a:spcPts val="0"/>
              </a:spcBef>
              <a:spcAft>
                <a:spcPts val="0"/>
              </a:spcAft>
              <a:buClr>
                <a:srgbClr val="EE0000"/>
              </a:buClr>
              <a:buSzPts val="900"/>
              <a:buFont typeface="Arial"/>
              <a:buNone/>
              <a:defRPr sz="900">
                <a:solidFill>
                  <a:srgbClr val="EE0000"/>
                </a:solidFill>
                <a:latin typeface="Arial"/>
                <a:ea typeface="Arial"/>
                <a:cs typeface="Arial"/>
                <a:sym typeface="Arial"/>
              </a:defRPr>
            </a:lvl7pPr>
            <a:lvl8pPr lvl="7" algn="l" rtl="0">
              <a:lnSpc>
                <a:spcPct val="100000"/>
              </a:lnSpc>
              <a:spcBef>
                <a:spcPts val="0"/>
              </a:spcBef>
              <a:spcAft>
                <a:spcPts val="0"/>
              </a:spcAft>
              <a:buClr>
                <a:srgbClr val="EE0000"/>
              </a:buClr>
              <a:buSzPts val="900"/>
              <a:buFont typeface="Arial"/>
              <a:buNone/>
              <a:defRPr sz="900">
                <a:solidFill>
                  <a:srgbClr val="EE0000"/>
                </a:solidFill>
                <a:latin typeface="Arial"/>
                <a:ea typeface="Arial"/>
                <a:cs typeface="Arial"/>
                <a:sym typeface="Arial"/>
              </a:defRPr>
            </a:lvl8pPr>
            <a:lvl9pPr lvl="8" algn="l" rtl="0">
              <a:lnSpc>
                <a:spcPct val="100000"/>
              </a:lnSpc>
              <a:spcBef>
                <a:spcPts val="0"/>
              </a:spcBef>
              <a:spcAft>
                <a:spcPts val="0"/>
              </a:spcAft>
              <a:buClr>
                <a:srgbClr val="EE0000"/>
              </a:buClr>
              <a:buSzPts val="900"/>
              <a:buFont typeface="Arial"/>
              <a:buNone/>
              <a:defRPr sz="900">
                <a:solidFill>
                  <a:srgbClr val="EE0000"/>
                </a:solidFill>
                <a:latin typeface="Arial"/>
                <a:ea typeface="Arial"/>
                <a:cs typeface="Arial"/>
                <a:sym typeface="Arial"/>
              </a:defRPr>
            </a:lvl9pPr>
          </a:lstStyle>
          <a:p>
            <a:endParaRPr/>
          </a:p>
        </p:txBody>
      </p:sp>
      <p:cxnSp>
        <p:nvCxnSpPr>
          <p:cNvPr id="2541" name="Google Shape;2541;p349"/>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542" name="Google Shape;2542;p349"/>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2543" name="Google Shape;2543;p349"/>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matchingName="Interior white 147">
  <p:cSld name="CUSTOM_4_109">
    <p:spTree>
      <p:nvGrpSpPr>
        <p:cNvPr id="1" name="Shape 2544"/>
        <p:cNvGrpSpPr/>
        <p:nvPr/>
      </p:nvGrpSpPr>
      <p:grpSpPr>
        <a:xfrm>
          <a:off x="0" y="0"/>
          <a:ext cx="0" cy="0"/>
          <a:chOff x="0" y="0"/>
          <a:chExt cx="0" cy="0"/>
        </a:xfrm>
      </p:grpSpPr>
      <p:sp>
        <p:nvSpPr>
          <p:cNvPr id="2545" name="Google Shape;2545;p350"/>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546" name="Google Shape;2546;p350"/>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547" name="Google Shape;2547;p350"/>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548" name="Google Shape;2548;p350"/>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549" name="Google Shape;2549;p350"/>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2550" name="Google Shape;2550;p350"/>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matchingName="Interior white 148">
  <p:cSld name="CUSTOM_4_110">
    <p:spTree>
      <p:nvGrpSpPr>
        <p:cNvPr id="1" name="Shape 2551"/>
        <p:cNvGrpSpPr/>
        <p:nvPr/>
      </p:nvGrpSpPr>
      <p:grpSpPr>
        <a:xfrm>
          <a:off x="0" y="0"/>
          <a:ext cx="0" cy="0"/>
          <a:chOff x="0" y="0"/>
          <a:chExt cx="0" cy="0"/>
        </a:xfrm>
      </p:grpSpPr>
      <p:sp>
        <p:nvSpPr>
          <p:cNvPr id="2552" name="Google Shape;2552;p351"/>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553" name="Google Shape;2553;p351"/>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554" name="Google Shape;2554;p351"/>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555" name="Google Shape;2555;p351"/>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556" name="Google Shape;2556;p351"/>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2557" name="Google Shape;2557;p351"/>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matchingName="Interior white 62 1">
  <p:cSld name="Interior white 62">
    <p:spTree>
      <p:nvGrpSpPr>
        <p:cNvPr id="1" name="Shape 2558"/>
        <p:cNvGrpSpPr/>
        <p:nvPr/>
      </p:nvGrpSpPr>
      <p:grpSpPr>
        <a:xfrm>
          <a:off x="0" y="0"/>
          <a:ext cx="0" cy="0"/>
          <a:chOff x="0" y="0"/>
          <a:chExt cx="0" cy="0"/>
        </a:xfrm>
      </p:grpSpPr>
      <p:sp>
        <p:nvSpPr>
          <p:cNvPr id="2559" name="Google Shape;2559;p352"/>
          <p:cNvSpPr txBox="1">
            <a:spLocks noGrp="1"/>
          </p:cNvSpPr>
          <p:nvPr>
            <p:ph type="title"/>
          </p:nvPr>
        </p:nvSpPr>
        <p:spPr>
          <a:xfrm>
            <a:off x="1752619"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4700"/>
              <a:buNone/>
              <a:defRPr sz="2700">
                <a:solidFill>
                  <a:srgbClr val="000000"/>
                </a:solidFill>
              </a:defRPr>
            </a:lvl1pPr>
            <a:lvl2pPr lvl="1" algn="ctr" rtl="0">
              <a:lnSpc>
                <a:spcPct val="130000"/>
              </a:lnSpc>
              <a:spcBef>
                <a:spcPts val="0"/>
              </a:spcBef>
              <a:spcAft>
                <a:spcPts val="0"/>
              </a:spcAft>
              <a:buSzPts val="4700"/>
              <a:buNone/>
              <a:defRPr sz="2700">
                <a:solidFill>
                  <a:srgbClr val="000000"/>
                </a:solidFill>
              </a:defRPr>
            </a:lvl2pPr>
            <a:lvl3pPr lvl="2" algn="ctr" rtl="0">
              <a:lnSpc>
                <a:spcPct val="130000"/>
              </a:lnSpc>
              <a:spcBef>
                <a:spcPts val="0"/>
              </a:spcBef>
              <a:spcAft>
                <a:spcPts val="0"/>
              </a:spcAft>
              <a:buSzPts val="4700"/>
              <a:buNone/>
              <a:defRPr sz="2700">
                <a:solidFill>
                  <a:srgbClr val="000000"/>
                </a:solidFill>
              </a:defRPr>
            </a:lvl3pPr>
            <a:lvl4pPr lvl="3" algn="ctr" rtl="0">
              <a:lnSpc>
                <a:spcPct val="130000"/>
              </a:lnSpc>
              <a:spcBef>
                <a:spcPts val="0"/>
              </a:spcBef>
              <a:spcAft>
                <a:spcPts val="0"/>
              </a:spcAft>
              <a:buSzPts val="4700"/>
              <a:buNone/>
              <a:defRPr sz="2700">
                <a:solidFill>
                  <a:srgbClr val="000000"/>
                </a:solidFill>
              </a:defRPr>
            </a:lvl4pPr>
            <a:lvl5pPr lvl="4" algn="ctr" rtl="0">
              <a:lnSpc>
                <a:spcPct val="130000"/>
              </a:lnSpc>
              <a:spcBef>
                <a:spcPts val="0"/>
              </a:spcBef>
              <a:spcAft>
                <a:spcPts val="0"/>
              </a:spcAft>
              <a:buSzPts val="4700"/>
              <a:buNone/>
              <a:defRPr sz="2700">
                <a:solidFill>
                  <a:srgbClr val="000000"/>
                </a:solidFill>
              </a:defRPr>
            </a:lvl5pPr>
            <a:lvl6pPr lvl="5" algn="ctr" rtl="0">
              <a:lnSpc>
                <a:spcPct val="130000"/>
              </a:lnSpc>
              <a:spcBef>
                <a:spcPts val="0"/>
              </a:spcBef>
              <a:spcAft>
                <a:spcPts val="0"/>
              </a:spcAft>
              <a:buSzPts val="4700"/>
              <a:buNone/>
              <a:defRPr sz="2700">
                <a:solidFill>
                  <a:srgbClr val="000000"/>
                </a:solidFill>
              </a:defRPr>
            </a:lvl6pPr>
            <a:lvl7pPr lvl="6" algn="ctr" rtl="0">
              <a:lnSpc>
                <a:spcPct val="130000"/>
              </a:lnSpc>
              <a:spcBef>
                <a:spcPts val="0"/>
              </a:spcBef>
              <a:spcAft>
                <a:spcPts val="0"/>
              </a:spcAft>
              <a:buSzPts val="4700"/>
              <a:buNone/>
              <a:defRPr sz="2700">
                <a:solidFill>
                  <a:srgbClr val="000000"/>
                </a:solidFill>
              </a:defRPr>
            </a:lvl7pPr>
            <a:lvl8pPr lvl="7" algn="ctr" rtl="0">
              <a:lnSpc>
                <a:spcPct val="130000"/>
              </a:lnSpc>
              <a:spcBef>
                <a:spcPts val="0"/>
              </a:spcBef>
              <a:spcAft>
                <a:spcPts val="0"/>
              </a:spcAft>
              <a:buSzPts val="4700"/>
              <a:buNone/>
              <a:defRPr sz="2700">
                <a:solidFill>
                  <a:srgbClr val="000000"/>
                </a:solidFill>
              </a:defRPr>
            </a:lvl8pPr>
            <a:lvl9pPr lvl="8" algn="ctr" rtl="0">
              <a:lnSpc>
                <a:spcPct val="130000"/>
              </a:lnSpc>
              <a:spcBef>
                <a:spcPts val="0"/>
              </a:spcBef>
              <a:spcAft>
                <a:spcPts val="0"/>
              </a:spcAft>
              <a:buSzPts val="4700"/>
              <a:buNone/>
              <a:defRPr sz="2700">
                <a:solidFill>
                  <a:srgbClr val="000000"/>
                </a:solidFill>
              </a:defRPr>
            </a:lvl9pPr>
          </a:lstStyle>
          <a:p>
            <a:endParaRPr/>
          </a:p>
        </p:txBody>
      </p:sp>
      <p:cxnSp>
        <p:nvCxnSpPr>
          <p:cNvPr id="2560" name="Google Shape;2560;p352"/>
          <p:cNvCxnSpPr/>
          <p:nvPr/>
        </p:nvCxnSpPr>
        <p:spPr>
          <a:xfrm rot="10800000">
            <a:off x="447780" y="100"/>
            <a:ext cx="0" cy="886500"/>
          </a:xfrm>
          <a:prstGeom prst="straightConnector1">
            <a:avLst/>
          </a:prstGeom>
          <a:noFill/>
          <a:ln w="9525" cap="flat" cmpd="sng">
            <a:solidFill>
              <a:srgbClr val="EE0000"/>
            </a:solidFill>
            <a:prstDash val="solid"/>
            <a:round/>
            <a:headEnd type="none" w="sm" len="sm"/>
            <a:tailEnd type="none" w="sm" len="sm"/>
          </a:ln>
        </p:spPr>
      </p:cxnSp>
      <p:sp>
        <p:nvSpPr>
          <p:cNvPr id="2561" name="Google Shape;2561;p352"/>
          <p:cNvSpPr txBox="1">
            <a:spLocks noGrp="1"/>
          </p:cNvSpPr>
          <p:nvPr>
            <p:ph type="subTitle" idx="1"/>
          </p:nvPr>
        </p:nvSpPr>
        <p:spPr>
          <a:xfrm>
            <a:off x="447780" y="55440"/>
            <a:ext cx="5148600" cy="816300"/>
          </a:xfrm>
          <a:prstGeom prst="rect">
            <a:avLst/>
          </a:prstGeom>
          <a:noFill/>
          <a:ln>
            <a:noFill/>
          </a:ln>
        </p:spPr>
        <p:txBody>
          <a:bodyPr spcFirstLastPara="1" wrap="square" lIns="585000" tIns="121875" rIns="121875" bIns="121875" anchor="ctr" anchorCtr="0">
            <a:noAutofit/>
          </a:bodyPr>
          <a:lstStyle>
            <a:lvl1pPr lvl="0" algn="l" rtl="0">
              <a:lnSpc>
                <a:spcPct val="100000"/>
              </a:lnSpc>
              <a:spcBef>
                <a:spcPts val="0"/>
              </a:spcBef>
              <a:spcAft>
                <a:spcPts val="0"/>
              </a:spcAft>
              <a:buClr>
                <a:srgbClr val="EE0000"/>
              </a:buClr>
              <a:buSzPts val="12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12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12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12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12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12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12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12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12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562" name="Google Shape;2562;p352"/>
          <p:cNvCxnSpPr/>
          <p:nvPr/>
        </p:nvCxnSpPr>
        <p:spPr>
          <a:xfrm rot="10800000">
            <a:off x="447772"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563" name="Google Shape;2563;p352"/>
          <p:cNvPicPr preferRelativeResize="0"/>
          <p:nvPr/>
        </p:nvPicPr>
        <p:blipFill rotWithShape="1">
          <a:blip r:embed="rId2">
            <a:alphaModFix/>
          </a:blip>
          <a:srcRect t="327" b="317"/>
          <a:stretch/>
        </p:blipFill>
        <p:spPr>
          <a:xfrm>
            <a:off x="10711391" y="6313251"/>
            <a:ext cx="975616" cy="228007"/>
          </a:xfrm>
          <a:prstGeom prst="rect">
            <a:avLst/>
          </a:prstGeom>
          <a:noFill/>
          <a:ln>
            <a:noFill/>
          </a:ln>
        </p:spPr>
      </p:pic>
      <p:sp>
        <p:nvSpPr>
          <p:cNvPr id="2564" name="Google Shape;2564;p352"/>
          <p:cNvSpPr txBox="1">
            <a:spLocks noGrp="1"/>
          </p:cNvSpPr>
          <p:nvPr>
            <p:ph type="subTitle" idx="2"/>
          </p:nvPr>
        </p:nvSpPr>
        <p:spPr>
          <a:xfrm>
            <a:off x="885059"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800"/>
              <a:buNone/>
              <a:defRPr sz="700">
                <a:solidFill>
                  <a:srgbClr val="4D4D4F"/>
                </a:solidFill>
              </a:defRPr>
            </a:lvl1pPr>
            <a:lvl2pPr lvl="1" algn="l" rtl="0">
              <a:lnSpc>
                <a:spcPct val="142000"/>
              </a:lnSpc>
              <a:spcBef>
                <a:spcPts val="0"/>
              </a:spcBef>
              <a:spcAft>
                <a:spcPts val="0"/>
              </a:spcAft>
              <a:buSzPts val="2100"/>
              <a:buNone/>
              <a:defRPr sz="700">
                <a:solidFill>
                  <a:srgbClr val="4D4D4F"/>
                </a:solidFill>
              </a:defRPr>
            </a:lvl2pPr>
            <a:lvl3pPr lvl="2" algn="l" rtl="0">
              <a:lnSpc>
                <a:spcPct val="142000"/>
              </a:lnSpc>
              <a:spcBef>
                <a:spcPts val="0"/>
              </a:spcBef>
              <a:spcAft>
                <a:spcPts val="0"/>
              </a:spcAft>
              <a:buSzPts val="2100"/>
              <a:buNone/>
              <a:defRPr sz="700">
                <a:solidFill>
                  <a:srgbClr val="4D4D4F"/>
                </a:solidFill>
              </a:defRPr>
            </a:lvl3pPr>
            <a:lvl4pPr lvl="3" algn="l" rtl="0">
              <a:lnSpc>
                <a:spcPct val="142000"/>
              </a:lnSpc>
              <a:spcBef>
                <a:spcPts val="0"/>
              </a:spcBef>
              <a:spcAft>
                <a:spcPts val="0"/>
              </a:spcAft>
              <a:buSzPts val="2100"/>
              <a:buNone/>
              <a:defRPr sz="700">
                <a:solidFill>
                  <a:srgbClr val="4D4D4F"/>
                </a:solidFill>
              </a:defRPr>
            </a:lvl4pPr>
            <a:lvl5pPr lvl="4" algn="l" rtl="0">
              <a:lnSpc>
                <a:spcPct val="142000"/>
              </a:lnSpc>
              <a:spcBef>
                <a:spcPts val="0"/>
              </a:spcBef>
              <a:spcAft>
                <a:spcPts val="0"/>
              </a:spcAft>
              <a:buSzPts val="2100"/>
              <a:buNone/>
              <a:defRPr sz="700">
                <a:solidFill>
                  <a:srgbClr val="4D4D4F"/>
                </a:solidFill>
              </a:defRPr>
            </a:lvl5pPr>
            <a:lvl6pPr lvl="5" algn="l" rtl="0">
              <a:lnSpc>
                <a:spcPct val="142000"/>
              </a:lnSpc>
              <a:spcBef>
                <a:spcPts val="0"/>
              </a:spcBef>
              <a:spcAft>
                <a:spcPts val="0"/>
              </a:spcAft>
              <a:buSzPts val="2100"/>
              <a:buNone/>
              <a:defRPr sz="700">
                <a:solidFill>
                  <a:srgbClr val="4D4D4F"/>
                </a:solidFill>
              </a:defRPr>
            </a:lvl6pPr>
            <a:lvl7pPr lvl="6" algn="l" rtl="0">
              <a:lnSpc>
                <a:spcPct val="142000"/>
              </a:lnSpc>
              <a:spcBef>
                <a:spcPts val="0"/>
              </a:spcBef>
              <a:spcAft>
                <a:spcPts val="0"/>
              </a:spcAft>
              <a:buSzPts val="2100"/>
              <a:buNone/>
              <a:defRPr sz="700">
                <a:solidFill>
                  <a:srgbClr val="4D4D4F"/>
                </a:solidFill>
              </a:defRPr>
            </a:lvl7pPr>
            <a:lvl8pPr lvl="7" algn="l" rtl="0">
              <a:lnSpc>
                <a:spcPct val="142000"/>
              </a:lnSpc>
              <a:spcBef>
                <a:spcPts val="0"/>
              </a:spcBef>
              <a:spcAft>
                <a:spcPts val="0"/>
              </a:spcAft>
              <a:buSzPts val="2100"/>
              <a:buNone/>
              <a:defRPr sz="700">
                <a:solidFill>
                  <a:srgbClr val="4D4D4F"/>
                </a:solidFill>
              </a:defRPr>
            </a:lvl8pPr>
            <a:lvl9pPr lvl="8" algn="l" rtl="0">
              <a:lnSpc>
                <a:spcPct val="142000"/>
              </a:lnSpc>
              <a:spcBef>
                <a:spcPts val="0"/>
              </a:spcBef>
              <a:spcAft>
                <a:spcPts val="0"/>
              </a:spcAft>
              <a:buSzPts val="2100"/>
              <a:buNone/>
              <a:defRPr sz="700">
                <a:solidFill>
                  <a:srgbClr val="4D4D4F"/>
                </a:solidFill>
              </a:defRPr>
            </a:lvl9pPr>
          </a:lstStyle>
          <a:p>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matchingName="Interior white 3 3">
  <p:cSld name="1_Interior white 2">
    <p:spTree>
      <p:nvGrpSpPr>
        <p:cNvPr id="1" name="Shape 2565"/>
        <p:cNvGrpSpPr/>
        <p:nvPr/>
      </p:nvGrpSpPr>
      <p:grpSpPr>
        <a:xfrm>
          <a:off x="0" y="0"/>
          <a:ext cx="0" cy="0"/>
          <a:chOff x="0" y="0"/>
          <a:chExt cx="0" cy="0"/>
        </a:xfrm>
      </p:grpSpPr>
      <p:sp>
        <p:nvSpPr>
          <p:cNvPr id="2566" name="Google Shape;2566;p353"/>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567" name="Google Shape;2567;p353"/>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568" name="Google Shape;2568;p353"/>
          <p:cNvSpPr txBox="1">
            <a:spLocks noGrp="1"/>
          </p:cNvSpPr>
          <p:nvPr>
            <p:ph type="subTitle" idx="1"/>
          </p:nvPr>
        </p:nvSpPr>
        <p:spPr>
          <a:xfrm>
            <a:off x="447775"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569" name="Google Shape;2569;p353"/>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2570" name="Google Shape;2570;p353"/>
          <p:cNvPicPr preferRelativeResize="0"/>
          <p:nvPr/>
        </p:nvPicPr>
        <p:blipFill rotWithShape="1">
          <a:blip r:embed="rId2">
            <a:alphaModFix/>
          </a:blip>
          <a:srcRect t="327" b="317"/>
          <a:stretch/>
        </p:blipFill>
        <p:spPr>
          <a:xfrm>
            <a:off x="10711279" y="6313251"/>
            <a:ext cx="975607" cy="228064"/>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Interior quote two column">
  <p:cSld name="CUSTOM_4_8">
    <p:spTree>
      <p:nvGrpSpPr>
        <p:cNvPr id="1" name="Shape 602"/>
        <p:cNvGrpSpPr/>
        <p:nvPr/>
      </p:nvGrpSpPr>
      <p:grpSpPr>
        <a:xfrm>
          <a:off x="0" y="0"/>
          <a:ext cx="0" cy="0"/>
          <a:chOff x="0" y="0"/>
          <a:chExt cx="0" cy="0"/>
        </a:xfrm>
      </p:grpSpPr>
      <p:cxnSp>
        <p:nvCxnSpPr>
          <p:cNvPr id="603" name="Google Shape;603;p36"/>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604" name="Google Shape;604;p36"/>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605" name="Google Shape;605;p36"/>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606" name="Google Shape;606;p36"/>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607" name="Google Shape;607;p36"/>
          <p:cNvSpPr txBox="1">
            <a:spLocks noGrp="1"/>
          </p:cNvSpPr>
          <p:nvPr>
            <p:ph type="subTitle" idx="1"/>
          </p:nvPr>
        </p:nvSpPr>
        <p:spPr>
          <a:xfrm>
            <a:off x="885050" y="6169550"/>
            <a:ext cx="80025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cxnSp>
        <p:nvCxnSpPr>
          <p:cNvPr id="608" name="Google Shape;608;p36"/>
          <p:cNvCxnSpPr/>
          <p:nvPr/>
        </p:nvCxnSpPr>
        <p:spPr>
          <a:xfrm>
            <a:off x="6098909" y="2796200"/>
            <a:ext cx="0" cy="2923500"/>
          </a:xfrm>
          <a:prstGeom prst="straightConnector1">
            <a:avLst/>
          </a:prstGeom>
          <a:noFill/>
          <a:ln w="9525" cap="flat" cmpd="sng">
            <a:solidFill>
              <a:schemeClr val="dk2"/>
            </a:solidFill>
            <a:prstDash val="dot"/>
            <a:round/>
            <a:headEnd type="none" w="med" len="med"/>
            <a:tailEnd type="none" w="med" len="med"/>
          </a:ln>
        </p:spPr>
      </p:cxnSp>
      <p:sp>
        <p:nvSpPr>
          <p:cNvPr id="609" name="Google Shape;609;p36"/>
          <p:cNvSpPr txBox="1">
            <a:spLocks noGrp="1"/>
          </p:cNvSpPr>
          <p:nvPr>
            <p:ph type="subTitle" idx="2"/>
          </p:nvPr>
        </p:nvSpPr>
        <p:spPr>
          <a:xfrm>
            <a:off x="1343125" y="5036725"/>
            <a:ext cx="4398000" cy="426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a:endParaRPr/>
          </a:p>
        </p:txBody>
      </p:sp>
      <p:sp>
        <p:nvSpPr>
          <p:cNvPr id="610" name="Google Shape;610;p36"/>
          <p:cNvSpPr txBox="1">
            <a:spLocks noGrp="1"/>
          </p:cNvSpPr>
          <p:nvPr>
            <p:ph type="subTitle" idx="3"/>
          </p:nvPr>
        </p:nvSpPr>
        <p:spPr>
          <a:xfrm>
            <a:off x="1343125" y="2848100"/>
            <a:ext cx="4398000" cy="1861500"/>
          </a:xfrm>
          <a:prstGeom prst="rect">
            <a:avLst/>
          </a:prstGeom>
        </p:spPr>
        <p:txBody>
          <a:bodyPr spcFirstLastPara="1" wrap="square" lIns="0" tIns="0" rIns="0" bIns="0" anchor="t" anchorCtr="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a:endParaRPr/>
          </a:p>
        </p:txBody>
      </p:sp>
      <p:sp>
        <p:nvSpPr>
          <p:cNvPr id="611" name="Google Shape;611;p36"/>
          <p:cNvSpPr txBox="1">
            <a:spLocks noGrp="1"/>
          </p:cNvSpPr>
          <p:nvPr>
            <p:ph type="subTitle" idx="4"/>
          </p:nvPr>
        </p:nvSpPr>
        <p:spPr>
          <a:xfrm>
            <a:off x="6529325" y="5036725"/>
            <a:ext cx="4398000" cy="426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a:endParaRPr/>
          </a:p>
        </p:txBody>
      </p:sp>
      <p:sp>
        <p:nvSpPr>
          <p:cNvPr id="612" name="Google Shape;612;p36"/>
          <p:cNvSpPr txBox="1">
            <a:spLocks noGrp="1"/>
          </p:cNvSpPr>
          <p:nvPr>
            <p:ph type="subTitle" idx="5"/>
          </p:nvPr>
        </p:nvSpPr>
        <p:spPr>
          <a:xfrm>
            <a:off x="6529325" y="2848100"/>
            <a:ext cx="4398000" cy="1861500"/>
          </a:xfrm>
          <a:prstGeom prst="rect">
            <a:avLst/>
          </a:prstGeom>
        </p:spPr>
        <p:txBody>
          <a:bodyPr spcFirstLastPara="1" wrap="square" lIns="0" tIns="0" rIns="0" bIns="0" anchor="t" anchorCtr="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a:endParaRPr/>
          </a:p>
        </p:txBody>
      </p:sp>
      <p:pic>
        <p:nvPicPr>
          <p:cNvPr id="613" name="Google Shape;613;p36"/>
          <p:cNvPicPr preferRelativeResize="0"/>
          <p:nvPr/>
        </p:nvPicPr>
        <p:blipFill rotWithShape="1">
          <a:blip r:embed="rId3">
            <a:alphaModFix/>
          </a:blip>
          <a:srcRect/>
          <a:stretch/>
        </p:blipFill>
        <p:spPr>
          <a:xfrm>
            <a:off x="1227082" y="2044890"/>
            <a:ext cx="731700" cy="731684"/>
          </a:xfrm>
          <a:prstGeom prst="rect">
            <a:avLst/>
          </a:prstGeom>
          <a:noFill/>
          <a:ln>
            <a:noFill/>
          </a:ln>
        </p:spPr>
      </p:pic>
      <p:pic>
        <p:nvPicPr>
          <p:cNvPr id="614" name="Google Shape;614;p36"/>
          <p:cNvPicPr preferRelativeResize="0"/>
          <p:nvPr/>
        </p:nvPicPr>
        <p:blipFill rotWithShape="1">
          <a:blip r:embed="rId3">
            <a:alphaModFix/>
          </a:blip>
          <a:srcRect/>
          <a:stretch/>
        </p:blipFill>
        <p:spPr>
          <a:xfrm>
            <a:off x="6413282" y="2044890"/>
            <a:ext cx="731700" cy="731684"/>
          </a:xfrm>
          <a:prstGeom prst="rect">
            <a:avLst/>
          </a:prstGeom>
          <a:noFill/>
          <a:ln>
            <a:noFill/>
          </a:ln>
        </p:spPr>
      </p:pic>
      <p:sp>
        <p:nvSpPr>
          <p:cNvPr id="615" name="Google Shape;615;p36"/>
          <p:cNvSpPr txBox="1">
            <a:spLocks noGrp="1"/>
          </p:cNvSpPr>
          <p:nvPr>
            <p:ph type="subTitle" idx="6"/>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616" name="Google Shape;616;p36"/>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617" name="Google Shape;617;p36"/>
          <p:cNvSpPr txBox="1">
            <a:spLocks noGrp="1"/>
          </p:cNvSpPr>
          <p:nvPr>
            <p:ph type="subTitle" idx="7"/>
          </p:nvPr>
        </p:nvSpPr>
        <p:spPr>
          <a:xfrm>
            <a:off x="885125" y="1653550"/>
            <a:ext cx="104220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matchingName="Interior white 149">
  <p:cSld name="1_Interior white_41">
    <p:spTree>
      <p:nvGrpSpPr>
        <p:cNvPr id="1" name="Shape 2571"/>
        <p:cNvGrpSpPr/>
        <p:nvPr/>
      </p:nvGrpSpPr>
      <p:grpSpPr>
        <a:xfrm>
          <a:off x="0" y="0"/>
          <a:ext cx="0" cy="0"/>
          <a:chOff x="0" y="0"/>
          <a:chExt cx="0" cy="0"/>
        </a:xfrm>
      </p:grpSpPr>
      <p:sp>
        <p:nvSpPr>
          <p:cNvPr id="2572" name="Google Shape;2572;p354"/>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573" name="Google Shape;2573;p354"/>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574" name="Google Shape;2574;p354"/>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575" name="Google Shape;2575;p354"/>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576" name="Google Shape;2576;p354"/>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2577" name="Google Shape;2577;p354"/>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matchingName="Interior white 150">
  <p:cSld name="CUSTOM_4_111">
    <p:spTree>
      <p:nvGrpSpPr>
        <p:cNvPr id="1" name="Shape 2578"/>
        <p:cNvGrpSpPr/>
        <p:nvPr/>
      </p:nvGrpSpPr>
      <p:grpSpPr>
        <a:xfrm>
          <a:off x="0" y="0"/>
          <a:ext cx="0" cy="0"/>
          <a:chOff x="0" y="0"/>
          <a:chExt cx="0" cy="0"/>
        </a:xfrm>
      </p:grpSpPr>
      <p:sp>
        <p:nvSpPr>
          <p:cNvPr id="2579" name="Google Shape;2579;p355"/>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580" name="Google Shape;2580;p355"/>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581" name="Google Shape;2581;p355"/>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582" name="Google Shape;2582;p355"/>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583" name="Google Shape;2583;p355"/>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2584" name="Google Shape;2584;p355"/>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matchingName="Interior white 151">
  <p:cSld name="CUSTOM_4_112">
    <p:spTree>
      <p:nvGrpSpPr>
        <p:cNvPr id="1" name="Shape 2585"/>
        <p:cNvGrpSpPr/>
        <p:nvPr/>
      </p:nvGrpSpPr>
      <p:grpSpPr>
        <a:xfrm>
          <a:off x="0" y="0"/>
          <a:ext cx="0" cy="0"/>
          <a:chOff x="0" y="0"/>
          <a:chExt cx="0" cy="0"/>
        </a:xfrm>
      </p:grpSpPr>
      <p:sp>
        <p:nvSpPr>
          <p:cNvPr id="2586" name="Google Shape;2586;p356"/>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587" name="Google Shape;2587;p356"/>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588" name="Google Shape;2588;p356"/>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589" name="Google Shape;2589;p356"/>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590" name="Google Shape;2590;p356"/>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2591" name="Google Shape;2591;p356"/>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matchingName="Interior white 152">
  <p:cSld name="CUSTOM_4_113">
    <p:spTree>
      <p:nvGrpSpPr>
        <p:cNvPr id="1" name="Shape 2592"/>
        <p:cNvGrpSpPr/>
        <p:nvPr/>
      </p:nvGrpSpPr>
      <p:grpSpPr>
        <a:xfrm>
          <a:off x="0" y="0"/>
          <a:ext cx="0" cy="0"/>
          <a:chOff x="0" y="0"/>
          <a:chExt cx="0" cy="0"/>
        </a:xfrm>
      </p:grpSpPr>
      <p:sp>
        <p:nvSpPr>
          <p:cNvPr id="2593" name="Google Shape;2593;p357"/>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594" name="Google Shape;2594;p357"/>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595" name="Google Shape;2595;p357"/>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596" name="Google Shape;2596;p357"/>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597" name="Google Shape;2597;p357"/>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2598" name="Google Shape;2598;p357"/>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matchingName="Interior white 153">
  <p:cSld name="CUSTOM_4_114">
    <p:spTree>
      <p:nvGrpSpPr>
        <p:cNvPr id="1" name="Shape 2599"/>
        <p:cNvGrpSpPr/>
        <p:nvPr/>
      </p:nvGrpSpPr>
      <p:grpSpPr>
        <a:xfrm>
          <a:off x="0" y="0"/>
          <a:ext cx="0" cy="0"/>
          <a:chOff x="0" y="0"/>
          <a:chExt cx="0" cy="0"/>
        </a:xfrm>
      </p:grpSpPr>
      <p:sp>
        <p:nvSpPr>
          <p:cNvPr id="2600" name="Google Shape;2600;p358"/>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601" name="Google Shape;2601;p358"/>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602" name="Google Shape;2602;p358"/>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603" name="Google Shape;2603;p358"/>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sp>
        <p:nvSpPr>
          <p:cNvPr id="2604" name="Google Shape;2604;p358"/>
          <p:cNvSpPr/>
          <p:nvPr/>
        </p:nvSpPr>
        <p:spPr>
          <a:xfrm>
            <a:off x="10711280" y="6313251"/>
            <a:ext cx="975607" cy="228064"/>
          </a:xfrm>
          <a:prstGeom prst="rect">
            <a:avLst/>
          </a:prstGeom>
          <a:noFill/>
          <a:ln>
            <a:noFill/>
          </a:ln>
        </p:spPr>
      </p:sp>
      <p:sp>
        <p:nvSpPr>
          <p:cNvPr id="2605" name="Google Shape;2605;p358"/>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matchingName="Interior white 154">
  <p:cSld name="CUSTOM_4_115">
    <p:spTree>
      <p:nvGrpSpPr>
        <p:cNvPr id="1" name="Shape 2606"/>
        <p:cNvGrpSpPr/>
        <p:nvPr/>
      </p:nvGrpSpPr>
      <p:grpSpPr>
        <a:xfrm>
          <a:off x="0" y="0"/>
          <a:ext cx="0" cy="0"/>
          <a:chOff x="0" y="0"/>
          <a:chExt cx="0" cy="0"/>
        </a:xfrm>
      </p:grpSpPr>
      <p:sp>
        <p:nvSpPr>
          <p:cNvPr id="2607" name="Google Shape;2607;p359"/>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608" name="Google Shape;2608;p359"/>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609" name="Google Shape;2609;p359"/>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610" name="Google Shape;2610;p359"/>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611" name="Google Shape;2611;p359"/>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2612" name="Google Shape;2612;p359"/>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matchingName="Interior white 155">
  <p:cSld name="CUSTOM_4_116">
    <p:spTree>
      <p:nvGrpSpPr>
        <p:cNvPr id="1" name="Shape 2613"/>
        <p:cNvGrpSpPr/>
        <p:nvPr/>
      </p:nvGrpSpPr>
      <p:grpSpPr>
        <a:xfrm>
          <a:off x="0" y="0"/>
          <a:ext cx="0" cy="0"/>
          <a:chOff x="0" y="0"/>
          <a:chExt cx="0" cy="0"/>
        </a:xfrm>
      </p:grpSpPr>
      <p:sp>
        <p:nvSpPr>
          <p:cNvPr id="2614" name="Google Shape;2614;p360"/>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615" name="Google Shape;2615;p360"/>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616" name="Google Shape;2616;p360"/>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617" name="Google Shape;2617;p360"/>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618" name="Google Shape;2618;p360"/>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2619" name="Google Shape;2619;p360"/>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matchingName="Interior white 156">
  <p:cSld name="CUSTOM_4_117">
    <p:spTree>
      <p:nvGrpSpPr>
        <p:cNvPr id="1" name="Shape 2620"/>
        <p:cNvGrpSpPr/>
        <p:nvPr/>
      </p:nvGrpSpPr>
      <p:grpSpPr>
        <a:xfrm>
          <a:off x="0" y="0"/>
          <a:ext cx="0" cy="0"/>
          <a:chOff x="0" y="0"/>
          <a:chExt cx="0" cy="0"/>
        </a:xfrm>
      </p:grpSpPr>
      <p:sp>
        <p:nvSpPr>
          <p:cNvPr id="2621" name="Google Shape;2621;p361"/>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622" name="Google Shape;2622;p361"/>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623" name="Google Shape;2623;p361"/>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624" name="Google Shape;2624;p361"/>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625" name="Google Shape;2625;p361"/>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2626" name="Google Shape;2626;p361"/>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matchingName="Interior white 157">
  <p:cSld name="CUSTOM_4_118">
    <p:spTree>
      <p:nvGrpSpPr>
        <p:cNvPr id="1" name="Shape 2627"/>
        <p:cNvGrpSpPr/>
        <p:nvPr/>
      </p:nvGrpSpPr>
      <p:grpSpPr>
        <a:xfrm>
          <a:off x="0" y="0"/>
          <a:ext cx="0" cy="0"/>
          <a:chOff x="0" y="0"/>
          <a:chExt cx="0" cy="0"/>
        </a:xfrm>
      </p:grpSpPr>
      <p:sp>
        <p:nvSpPr>
          <p:cNvPr id="2628" name="Google Shape;2628;p362"/>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629" name="Google Shape;2629;p362"/>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630" name="Google Shape;2630;p362"/>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631" name="Google Shape;2631;p362"/>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632" name="Google Shape;2632;p362"/>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2633" name="Google Shape;2633;p362"/>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matchingName="Interior white 158">
  <p:cSld name="CUSTOM_4_119">
    <p:spTree>
      <p:nvGrpSpPr>
        <p:cNvPr id="1" name="Shape 2634"/>
        <p:cNvGrpSpPr/>
        <p:nvPr/>
      </p:nvGrpSpPr>
      <p:grpSpPr>
        <a:xfrm>
          <a:off x="0" y="0"/>
          <a:ext cx="0" cy="0"/>
          <a:chOff x="0" y="0"/>
          <a:chExt cx="0" cy="0"/>
        </a:xfrm>
      </p:grpSpPr>
      <p:sp>
        <p:nvSpPr>
          <p:cNvPr id="2635" name="Google Shape;2635;p363"/>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636" name="Google Shape;2636;p363"/>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637" name="Google Shape;2637;p363"/>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638" name="Google Shape;2638;p363"/>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639" name="Google Shape;2639;p363"/>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2640" name="Google Shape;2640;p363"/>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Interior quote large">
  <p:cSld name="CUSTOM_4_7">
    <p:spTree>
      <p:nvGrpSpPr>
        <p:cNvPr id="1" name="Shape 618"/>
        <p:cNvGrpSpPr/>
        <p:nvPr/>
      </p:nvGrpSpPr>
      <p:grpSpPr>
        <a:xfrm>
          <a:off x="0" y="0"/>
          <a:ext cx="0" cy="0"/>
          <a:chOff x="0" y="0"/>
          <a:chExt cx="0" cy="0"/>
        </a:xfrm>
      </p:grpSpPr>
      <p:sp>
        <p:nvSpPr>
          <p:cNvPr id="619" name="Google Shape;619;p37"/>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a:endParaRPr/>
          </a:p>
        </p:txBody>
      </p:sp>
      <p:cxnSp>
        <p:nvCxnSpPr>
          <p:cNvPr id="620" name="Google Shape;620;p37"/>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621" name="Google Shape;621;p37"/>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622" name="Google Shape;622;p37"/>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623" name="Google Shape;623;p37"/>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624" name="Google Shape;624;p37"/>
          <p:cNvSpPr txBox="1">
            <a:spLocks noGrp="1"/>
          </p:cNvSpPr>
          <p:nvPr>
            <p:ph type="subTitle" idx="2"/>
          </p:nvPr>
        </p:nvSpPr>
        <p:spPr>
          <a:xfrm>
            <a:off x="885050" y="6169550"/>
            <a:ext cx="80025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625" name="Google Shape;625;p37"/>
          <p:cNvSpPr txBox="1">
            <a:spLocks noGrp="1"/>
          </p:cNvSpPr>
          <p:nvPr>
            <p:ph type="title"/>
          </p:nvPr>
        </p:nvSpPr>
        <p:spPr>
          <a:xfrm>
            <a:off x="4465550" y="1455375"/>
            <a:ext cx="6724800" cy="320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26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a:endParaRPr/>
          </a:p>
        </p:txBody>
      </p:sp>
      <p:sp>
        <p:nvSpPr>
          <p:cNvPr id="626" name="Google Shape;626;p37"/>
          <p:cNvSpPr txBox="1">
            <a:spLocks noGrp="1"/>
          </p:cNvSpPr>
          <p:nvPr>
            <p:ph type="subTitle" idx="3"/>
          </p:nvPr>
        </p:nvSpPr>
        <p:spPr>
          <a:xfrm>
            <a:off x="4465600" y="5036725"/>
            <a:ext cx="4097700" cy="426000"/>
          </a:xfrm>
          <a:prstGeom prst="rect">
            <a:avLst/>
          </a:prstGeom>
        </p:spPr>
        <p:txBody>
          <a:bodyPr spcFirstLastPara="1" wrap="square" lIns="0" tIns="0" rIns="0" bIns="0" anchor="t" anchorCtr="0">
            <a:noAutofit/>
          </a:bodyPr>
          <a:lstStyle>
            <a:lvl1pPr lvl="0" rtl="0">
              <a:lnSpc>
                <a:spcPct val="114000"/>
              </a:lnSpc>
              <a:spcBef>
                <a:spcPts val="0"/>
              </a:spcBef>
              <a:spcAft>
                <a:spcPts val="0"/>
              </a:spcAft>
              <a:buNone/>
              <a:defRPr sz="1400"/>
            </a:lvl1pPr>
            <a:lvl2pPr lvl="1" rtl="0">
              <a:lnSpc>
                <a:spcPct val="114000"/>
              </a:lnSpc>
              <a:spcBef>
                <a:spcPts val="0"/>
              </a:spcBef>
              <a:spcAft>
                <a:spcPts val="0"/>
              </a:spcAft>
              <a:buNone/>
              <a:defRPr sz="1400"/>
            </a:lvl2pPr>
            <a:lvl3pPr lvl="2" rtl="0">
              <a:lnSpc>
                <a:spcPct val="114000"/>
              </a:lnSpc>
              <a:spcBef>
                <a:spcPts val="0"/>
              </a:spcBef>
              <a:spcAft>
                <a:spcPts val="0"/>
              </a:spcAft>
              <a:buNone/>
              <a:defRPr sz="1400"/>
            </a:lvl3pPr>
            <a:lvl4pPr lvl="3" rtl="0">
              <a:lnSpc>
                <a:spcPct val="114000"/>
              </a:lnSpc>
              <a:spcBef>
                <a:spcPts val="0"/>
              </a:spcBef>
              <a:spcAft>
                <a:spcPts val="0"/>
              </a:spcAft>
              <a:buNone/>
              <a:defRPr sz="1400"/>
            </a:lvl4pPr>
            <a:lvl5pPr lvl="4" rtl="0">
              <a:lnSpc>
                <a:spcPct val="114000"/>
              </a:lnSpc>
              <a:spcBef>
                <a:spcPts val="0"/>
              </a:spcBef>
              <a:spcAft>
                <a:spcPts val="0"/>
              </a:spcAft>
              <a:buNone/>
              <a:defRPr sz="1400"/>
            </a:lvl5pPr>
            <a:lvl6pPr lvl="5" rtl="0">
              <a:lnSpc>
                <a:spcPct val="114000"/>
              </a:lnSpc>
              <a:spcBef>
                <a:spcPts val="0"/>
              </a:spcBef>
              <a:spcAft>
                <a:spcPts val="0"/>
              </a:spcAft>
              <a:buNone/>
              <a:defRPr sz="1400"/>
            </a:lvl6pPr>
            <a:lvl7pPr lvl="6" rtl="0">
              <a:lnSpc>
                <a:spcPct val="114000"/>
              </a:lnSpc>
              <a:spcBef>
                <a:spcPts val="0"/>
              </a:spcBef>
              <a:spcAft>
                <a:spcPts val="0"/>
              </a:spcAft>
              <a:buNone/>
              <a:defRPr sz="1400"/>
            </a:lvl7pPr>
            <a:lvl8pPr lvl="7" rtl="0">
              <a:lnSpc>
                <a:spcPct val="114000"/>
              </a:lnSpc>
              <a:spcBef>
                <a:spcPts val="0"/>
              </a:spcBef>
              <a:spcAft>
                <a:spcPts val="0"/>
              </a:spcAft>
              <a:buNone/>
              <a:defRPr sz="1400"/>
            </a:lvl8pPr>
            <a:lvl9pPr lvl="8" rtl="0">
              <a:lnSpc>
                <a:spcPct val="114000"/>
              </a:lnSpc>
              <a:spcBef>
                <a:spcPts val="0"/>
              </a:spcBef>
              <a:spcAft>
                <a:spcPts val="0"/>
              </a:spcAft>
              <a:buNone/>
              <a:defRPr sz="1400"/>
            </a:lvl9pPr>
          </a:lstStyle>
          <a:p>
            <a:endParaRPr/>
          </a:p>
        </p:txBody>
      </p:sp>
      <p:pic>
        <p:nvPicPr>
          <p:cNvPr id="627" name="Google Shape;627;p37"/>
          <p:cNvPicPr preferRelativeResize="0"/>
          <p:nvPr/>
        </p:nvPicPr>
        <p:blipFill rotWithShape="1">
          <a:blip r:embed="rId3">
            <a:alphaModFix/>
          </a:blip>
          <a:srcRect/>
          <a:stretch/>
        </p:blipFill>
        <p:spPr>
          <a:xfrm>
            <a:off x="3419450" y="1298452"/>
            <a:ext cx="731700" cy="731684"/>
          </a:xfrm>
          <a:prstGeom prst="rect">
            <a:avLst/>
          </a:prstGeom>
          <a:noFill/>
          <a:ln>
            <a:noFill/>
          </a:ln>
        </p:spPr>
      </p:pic>
    </p:spTree>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matchingName="Interior white 159">
  <p:cSld name="CUSTOM_4_120">
    <p:spTree>
      <p:nvGrpSpPr>
        <p:cNvPr id="1" name="Shape 2641"/>
        <p:cNvGrpSpPr/>
        <p:nvPr/>
      </p:nvGrpSpPr>
      <p:grpSpPr>
        <a:xfrm>
          <a:off x="0" y="0"/>
          <a:ext cx="0" cy="0"/>
          <a:chOff x="0" y="0"/>
          <a:chExt cx="0" cy="0"/>
        </a:xfrm>
      </p:grpSpPr>
      <p:sp>
        <p:nvSpPr>
          <p:cNvPr id="2642" name="Google Shape;2642;p364"/>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643" name="Google Shape;2643;p364"/>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644" name="Google Shape;2644;p364"/>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645" name="Google Shape;2645;p364"/>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646" name="Google Shape;2646;p364"/>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2647" name="Google Shape;2647;p364"/>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matchingName="Interior white 160">
  <p:cSld name="CUSTOM_4_121">
    <p:spTree>
      <p:nvGrpSpPr>
        <p:cNvPr id="1" name="Shape 2648"/>
        <p:cNvGrpSpPr/>
        <p:nvPr/>
      </p:nvGrpSpPr>
      <p:grpSpPr>
        <a:xfrm>
          <a:off x="0" y="0"/>
          <a:ext cx="0" cy="0"/>
          <a:chOff x="0" y="0"/>
          <a:chExt cx="0" cy="0"/>
        </a:xfrm>
      </p:grpSpPr>
      <p:sp>
        <p:nvSpPr>
          <p:cNvPr id="2649" name="Google Shape;2649;p365"/>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650" name="Google Shape;2650;p365"/>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651" name="Google Shape;2651;p365"/>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652" name="Google Shape;2652;p365"/>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653" name="Google Shape;2653;p365"/>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2654" name="Google Shape;2654;p365"/>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matchingName="Interior white 161">
  <p:cSld name="CUSTOM_4_122">
    <p:spTree>
      <p:nvGrpSpPr>
        <p:cNvPr id="1" name="Shape 2655"/>
        <p:cNvGrpSpPr/>
        <p:nvPr/>
      </p:nvGrpSpPr>
      <p:grpSpPr>
        <a:xfrm>
          <a:off x="0" y="0"/>
          <a:ext cx="0" cy="0"/>
          <a:chOff x="0" y="0"/>
          <a:chExt cx="0" cy="0"/>
        </a:xfrm>
      </p:grpSpPr>
      <p:sp>
        <p:nvSpPr>
          <p:cNvPr id="2656" name="Google Shape;2656;p366"/>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657" name="Google Shape;2657;p366"/>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658" name="Google Shape;2658;p366"/>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659" name="Google Shape;2659;p366"/>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660" name="Google Shape;2660;p366"/>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2661" name="Google Shape;2661;p366"/>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matchingName="Interior white 162">
  <p:cSld name="CUSTOM_4_123">
    <p:spTree>
      <p:nvGrpSpPr>
        <p:cNvPr id="1" name="Shape 2662"/>
        <p:cNvGrpSpPr/>
        <p:nvPr/>
      </p:nvGrpSpPr>
      <p:grpSpPr>
        <a:xfrm>
          <a:off x="0" y="0"/>
          <a:ext cx="0" cy="0"/>
          <a:chOff x="0" y="0"/>
          <a:chExt cx="0" cy="0"/>
        </a:xfrm>
      </p:grpSpPr>
      <p:sp>
        <p:nvSpPr>
          <p:cNvPr id="2663" name="Google Shape;2663;p367"/>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664" name="Google Shape;2664;p367"/>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665" name="Google Shape;2665;p367"/>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666" name="Google Shape;2666;p367"/>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667" name="Google Shape;2667;p367"/>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2668" name="Google Shape;2668;p367"/>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matchingName="Interior white 163">
  <p:cSld name="CUSTOM_4_124">
    <p:spTree>
      <p:nvGrpSpPr>
        <p:cNvPr id="1" name="Shape 2669"/>
        <p:cNvGrpSpPr/>
        <p:nvPr/>
      </p:nvGrpSpPr>
      <p:grpSpPr>
        <a:xfrm>
          <a:off x="0" y="0"/>
          <a:ext cx="0" cy="0"/>
          <a:chOff x="0" y="0"/>
          <a:chExt cx="0" cy="0"/>
        </a:xfrm>
      </p:grpSpPr>
      <p:sp>
        <p:nvSpPr>
          <p:cNvPr id="2670" name="Google Shape;2670;p368"/>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671" name="Google Shape;2671;p368"/>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672" name="Google Shape;2672;p368"/>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673" name="Google Shape;2673;p368"/>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674" name="Google Shape;2674;p368"/>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2675" name="Google Shape;2675;p368"/>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matchingName="Interior white 164">
  <p:cSld name="CUSTOM_4_125">
    <p:spTree>
      <p:nvGrpSpPr>
        <p:cNvPr id="1" name="Shape 2676"/>
        <p:cNvGrpSpPr/>
        <p:nvPr/>
      </p:nvGrpSpPr>
      <p:grpSpPr>
        <a:xfrm>
          <a:off x="0" y="0"/>
          <a:ext cx="0" cy="0"/>
          <a:chOff x="0" y="0"/>
          <a:chExt cx="0" cy="0"/>
        </a:xfrm>
      </p:grpSpPr>
      <p:sp>
        <p:nvSpPr>
          <p:cNvPr id="2677" name="Google Shape;2677;p369"/>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678" name="Google Shape;2678;p369"/>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679" name="Google Shape;2679;p369"/>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680" name="Google Shape;2680;p369"/>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681" name="Google Shape;2681;p369"/>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2682" name="Google Shape;2682;p369"/>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matchingName="Interior white 165">
  <p:cSld name="CUSTOM_4_126">
    <p:spTree>
      <p:nvGrpSpPr>
        <p:cNvPr id="1" name="Shape 2683"/>
        <p:cNvGrpSpPr/>
        <p:nvPr/>
      </p:nvGrpSpPr>
      <p:grpSpPr>
        <a:xfrm>
          <a:off x="0" y="0"/>
          <a:ext cx="0" cy="0"/>
          <a:chOff x="0" y="0"/>
          <a:chExt cx="0" cy="0"/>
        </a:xfrm>
      </p:grpSpPr>
      <p:sp>
        <p:nvSpPr>
          <p:cNvPr id="2684" name="Google Shape;2684;p370"/>
          <p:cNvSpPr txBox="1">
            <a:spLocks noGrp="1"/>
          </p:cNvSpPr>
          <p:nvPr>
            <p:ph type="title"/>
          </p:nvPr>
        </p:nvSpPr>
        <p:spPr>
          <a:xfrm>
            <a:off x="1752618"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685" name="Google Shape;2685;p370"/>
          <p:cNvCxnSpPr/>
          <p:nvPr/>
        </p:nvCxnSpPr>
        <p:spPr>
          <a:xfrm rot="10800000">
            <a:off x="447780" y="100"/>
            <a:ext cx="0" cy="886500"/>
          </a:xfrm>
          <a:prstGeom prst="straightConnector1">
            <a:avLst/>
          </a:prstGeom>
          <a:noFill/>
          <a:ln w="9525" cap="flat" cmpd="sng">
            <a:solidFill>
              <a:srgbClr val="EE0000"/>
            </a:solidFill>
            <a:prstDash val="solid"/>
            <a:round/>
            <a:headEnd type="none" w="sm" len="sm"/>
            <a:tailEnd type="none" w="sm" len="sm"/>
          </a:ln>
        </p:spPr>
      </p:cxnSp>
      <p:sp>
        <p:nvSpPr>
          <p:cNvPr id="2686" name="Google Shape;2686;p370"/>
          <p:cNvSpPr txBox="1">
            <a:spLocks noGrp="1"/>
          </p:cNvSpPr>
          <p:nvPr>
            <p:ph type="subTitle" idx="1"/>
          </p:nvPr>
        </p:nvSpPr>
        <p:spPr>
          <a:xfrm>
            <a:off x="447780" y="55440"/>
            <a:ext cx="51489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687" name="Google Shape;2687;p370"/>
          <p:cNvCxnSpPr/>
          <p:nvPr/>
        </p:nvCxnSpPr>
        <p:spPr>
          <a:xfrm rot="10800000">
            <a:off x="447772"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688" name="Google Shape;2688;p370"/>
          <p:cNvPicPr preferRelativeResize="0"/>
          <p:nvPr/>
        </p:nvPicPr>
        <p:blipFill rotWithShape="1">
          <a:blip r:embed="rId2">
            <a:alphaModFix/>
          </a:blip>
          <a:srcRect t="327" b="317"/>
          <a:stretch/>
        </p:blipFill>
        <p:spPr>
          <a:xfrm>
            <a:off x="10711389" y="6313251"/>
            <a:ext cx="975607" cy="228064"/>
          </a:xfrm>
          <a:prstGeom prst="rect">
            <a:avLst/>
          </a:prstGeom>
          <a:noFill/>
          <a:ln>
            <a:noFill/>
          </a:ln>
        </p:spPr>
      </p:pic>
      <p:sp>
        <p:nvSpPr>
          <p:cNvPr id="2689" name="Google Shape;2689;p370"/>
          <p:cNvSpPr txBox="1">
            <a:spLocks noGrp="1"/>
          </p:cNvSpPr>
          <p:nvPr>
            <p:ph type="subTitle" idx="2"/>
          </p:nvPr>
        </p:nvSpPr>
        <p:spPr>
          <a:xfrm>
            <a:off x="885059"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matchingName="Interior white 166">
  <p:cSld name="CUSTOM_4_127">
    <p:spTree>
      <p:nvGrpSpPr>
        <p:cNvPr id="1" name="Shape 2690"/>
        <p:cNvGrpSpPr/>
        <p:nvPr/>
      </p:nvGrpSpPr>
      <p:grpSpPr>
        <a:xfrm>
          <a:off x="0" y="0"/>
          <a:ext cx="0" cy="0"/>
          <a:chOff x="0" y="0"/>
          <a:chExt cx="0" cy="0"/>
        </a:xfrm>
      </p:grpSpPr>
      <p:sp>
        <p:nvSpPr>
          <p:cNvPr id="2691" name="Google Shape;2691;p371"/>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692" name="Google Shape;2692;p371"/>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693" name="Google Shape;2693;p371"/>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694" name="Google Shape;2694;p371"/>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695" name="Google Shape;2695;p371"/>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2696" name="Google Shape;2696;p371"/>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matchingName="Interior white 167">
  <p:cSld name="CUSTOM_4_128">
    <p:spTree>
      <p:nvGrpSpPr>
        <p:cNvPr id="1" name="Shape 2697"/>
        <p:cNvGrpSpPr/>
        <p:nvPr/>
      </p:nvGrpSpPr>
      <p:grpSpPr>
        <a:xfrm>
          <a:off x="0" y="0"/>
          <a:ext cx="0" cy="0"/>
          <a:chOff x="0" y="0"/>
          <a:chExt cx="0" cy="0"/>
        </a:xfrm>
      </p:grpSpPr>
      <p:sp>
        <p:nvSpPr>
          <p:cNvPr id="2698" name="Google Shape;2698;p372"/>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699" name="Google Shape;2699;p372"/>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700" name="Google Shape;2700;p372"/>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701" name="Google Shape;2701;p372"/>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702" name="Google Shape;2702;p372"/>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2703" name="Google Shape;2703;p372"/>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matchingName="Interior white 168">
  <p:cSld name="CUSTOM_4_129">
    <p:spTree>
      <p:nvGrpSpPr>
        <p:cNvPr id="1" name="Shape 2704"/>
        <p:cNvGrpSpPr/>
        <p:nvPr/>
      </p:nvGrpSpPr>
      <p:grpSpPr>
        <a:xfrm>
          <a:off x="0" y="0"/>
          <a:ext cx="0" cy="0"/>
          <a:chOff x="0" y="0"/>
          <a:chExt cx="0" cy="0"/>
        </a:xfrm>
      </p:grpSpPr>
      <p:sp>
        <p:nvSpPr>
          <p:cNvPr id="2705" name="Google Shape;2705;p373"/>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706" name="Google Shape;2706;p373"/>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707" name="Google Shape;2707;p373"/>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708" name="Google Shape;2708;p373"/>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709" name="Google Shape;2709;p373"/>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2710" name="Google Shape;2710;p373"/>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Interior two by two">
  <p:cSld name="CUSTOM_4_6">
    <p:spTree>
      <p:nvGrpSpPr>
        <p:cNvPr id="1" name="Shape 628"/>
        <p:cNvGrpSpPr/>
        <p:nvPr/>
      </p:nvGrpSpPr>
      <p:grpSpPr>
        <a:xfrm>
          <a:off x="0" y="0"/>
          <a:ext cx="0" cy="0"/>
          <a:chOff x="0" y="0"/>
          <a:chExt cx="0" cy="0"/>
        </a:xfrm>
      </p:grpSpPr>
      <p:cxnSp>
        <p:nvCxnSpPr>
          <p:cNvPr id="629" name="Google Shape;629;p38"/>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630" name="Google Shape;630;p38"/>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631" name="Google Shape;631;p38"/>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632" name="Google Shape;632;p38"/>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633" name="Google Shape;633;p38"/>
          <p:cNvSpPr txBox="1">
            <a:spLocks noGrp="1"/>
          </p:cNvSpPr>
          <p:nvPr>
            <p:ph type="subTitle" idx="1"/>
          </p:nvPr>
        </p:nvSpPr>
        <p:spPr>
          <a:xfrm>
            <a:off x="885050" y="6169550"/>
            <a:ext cx="80025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634" name="Google Shape;634;p38"/>
          <p:cNvSpPr txBox="1">
            <a:spLocks noGrp="1"/>
          </p:cNvSpPr>
          <p:nvPr>
            <p:ph type="subTitle" idx="2"/>
          </p:nvPr>
        </p:nvSpPr>
        <p:spPr>
          <a:xfrm>
            <a:off x="6855088" y="2788100"/>
            <a:ext cx="3512100" cy="1060800"/>
          </a:xfrm>
          <a:prstGeom prst="rect">
            <a:avLst/>
          </a:prstGeom>
        </p:spPr>
        <p:txBody>
          <a:bodyPr spcFirstLastPara="1" wrap="square" lIns="0" tIns="0" rIns="0" bIns="0" anchor="t" anchorCtr="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a:endParaRPr/>
          </a:p>
        </p:txBody>
      </p:sp>
      <p:sp>
        <p:nvSpPr>
          <p:cNvPr id="635" name="Google Shape;635;p38"/>
          <p:cNvSpPr txBox="1">
            <a:spLocks noGrp="1"/>
          </p:cNvSpPr>
          <p:nvPr>
            <p:ph type="subTitle" idx="3"/>
          </p:nvPr>
        </p:nvSpPr>
        <p:spPr>
          <a:xfrm>
            <a:off x="6855081" y="2352950"/>
            <a:ext cx="3512100" cy="3792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636" name="Google Shape;636;p38"/>
          <p:cNvSpPr txBox="1">
            <a:spLocks noGrp="1"/>
          </p:cNvSpPr>
          <p:nvPr>
            <p:ph type="subTitle" idx="4"/>
          </p:nvPr>
        </p:nvSpPr>
        <p:spPr>
          <a:xfrm>
            <a:off x="6855088" y="4434375"/>
            <a:ext cx="3512100" cy="1060800"/>
          </a:xfrm>
          <a:prstGeom prst="rect">
            <a:avLst/>
          </a:prstGeom>
        </p:spPr>
        <p:txBody>
          <a:bodyPr spcFirstLastPara="1" wrap="square" lIns="0" tIns="0" rIns="0" bIns="0" anchor="t" anchorCtr="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a:endParaRPr/>
          </a:p>
        </p:txBody>
      </p:sp>
      <p:sp>
        <p:nvSpPr>
          <p:cNvPr id="637" name="Google Shape;637;p38"/>
          <p:cNvSpPr txBox="1">
            <a:spLocks noGrp="1"/>
          </p:cNvSpPr>
          <p:nvPr>
            <p:ph type="subTitle" idx="5"/>
          </p:nvPr>
        </p:nvSpPr>
        <p:spPr>
          <a:xfrm>
            <a:off x="6855081" y="3999225"/>
            <a:ext cx="3512100" cy="3792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638" name="Google Shape;638;p38"/>
          <p:cNvSpPr txBox="1">
            <a:spLocks noGrp="1"/>
          </p:cNvSpPr>
          <p:nvPr>
            <p:ph type="subTitle" idx="6"/>
          </p:nvPr>
        </p:nvSpPr>
        <p:spPr>
          <a:xfrm>
            <a:off x="2084625" y="2788100"/>
            <a:ext cx="3512100" cy="1060800"/>
          </a:xfrm>
          <a:prstGeom prst="rect">
            <a:avLst/>
          </a:prstGeom>
        </p:spPr>
        <p:txBody>
          <a:bodyPr spcFirstLastPara="1" wrap="square" lIns="0" tIns="0" rIns="0" bIns="0" anchor="t" anchorCtr="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a:endParaRPr/>
          </a:p>
        </p:txBody>
      </p:sp>
      <p:sp>
        <p:nvSpPr>
          <p:cNvPr id="639" name="Google Shape;639;p38"/>
          <p:cNvSpPr txBox="1">
            <a:spLocks noGrp="1"/>
          </p:cNvSpPr>
          <p:nvPr>
            <p:ph type="subTitle" idx="7"/>
          </p:nvPr>
        </p:nvSpPr>
        <p:spPr>
          <a:xfrm>
            <a:off x="2084600" y="2352950"/>
            <a:ext cx="3512100" cy="3792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640" name="Google Shape;640;p38"/>
          <p:cNvSpPr txBox="1">
            <a:spLocks noGrp="1"/>
          </p:cNvSpPr>
          <p:nvPr>
            <p:ph type="subTitle" idx="8"/>
          </p:nvPr>
        </p:nvSpPr>
        <p:spPr>
          <a:xfrm>
            <a:off x="2084625" y="4434375"/>
            <a:ext cx="3512100" cy="1060800"/>
          </a:xfrm>
          <a:prstGeom prst="rect">
            <a:avLst/>
          </a:prstGeom>
        </p:spPr>
        <p:txBody>
          <a:bodyPr spcFirstLastPara="1" wrap="square" lIns="0" tIns="0" rIns="0" bIns="0" anchor="t" anchorCtr="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a:endParaRPr/>
          </a:p>
        </p:txBody>
      </p:sp>
      <p:sp>
        <p:nvSpPr>
          <p:cNvPr id="641" name="Google Shape;641;p38"/>
          <p:cNvSpPr txBox="1">
            <a:spLocks noGrp="1"/>
          </p:cNvSpPr>
          <p:nvPr>
            <p:ph type="subTitle" idx="9"/>
          </p:nvPr>
        </p:nvSpPr>
        <p:spPr>
          <a:xfrm>
            <a:off x="2084600" y="3999225"/>
            <a:ext cx="3512100" cy="3792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642" name="Google Shape;642;p38"/>
          <p:cNvSpPr txBox="1">
            <a:spLocks noGrp="1"/>
          </p:cNvSpPr>
          <p:nvPr>
            <p:ph type="subTitle" idx="13"/>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643" name="Google Shape;643;p38"/>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644" name="Google Shape;644;p38"/>
          <p:cNvSpPr txBox="1">
            <a:spLocks noGrp="1"/>
          </p:cNvSpPr>
          <p:nvPr>
            <p:ph type="subTitle" idx="14"/>
          </p:nvPr>
        </p:nvSpPr>
        <p:spPr>
          <a:xfrm>
            <a:off x="885125" y="1653550"/>
            <a:ext cx="104220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matchingName="Interior white 169">
  <p:cSld name="CUSTOM_4_130">
    <p:spTree>
      <p:nvGrpSpPr>
        <p:cNvPr id="1" name="Shape 2711"/>
        <p:cNvGrpSpPr/>
        <p:nvPr/>
      </p:nvGrpSpPr>
      <p:grpSpPr>
        <a:xfrm>
          <a:off x="0" y="0"/>
          <a:ext cx="0" cy="0"/>
          <a:chOff x="0" y="0"/>
          <a:chExt cx="0" cy="0"/>
        </a:xfrm>
      </p:grpSpPr>
      <p:sp>
        <p:nvSpPr>
          <p:cNvPr id="2712" name="Google Shape;2712;p374"/>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713" name="Google Shape;2713;p374"/>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714" name="Google Shape;2714;p374"/>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715" name="Google Shape;2715;p374"/>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716" name="Google Shape;2716;p374"/>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2717" name="Google Shape;2717;p374"/>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matchingName="Interior white 21 1">
  <p:cSld name="CUSTOM_4_21_1">
    <p:spTree>
      <p:nvGrpSpPr>
        <p:cNvPr id="1" name="Shape 2718"/>
        <p:cNvGrpSpPr/>
        <p:nvPr/>
      </p:nvGrpSpPr>
      <p:grpSpPr>
        <a:xfrm>
          <a:off x="0" y="0"/>
          <a:ext cx="0" cy="0"/>
          <a:chOff x="0" y="0"/>
          <a:chExt cx="0" cy="0"/>
        </a:xfrm>
      </p:grpSpPr>
      <p:sp>
        <p:nvSpPr>
          <p:cNvPr id="2719" name="Google Shape;2719;p375"/>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720" name="Google Shape;2720;p375"/>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721" name="Google Shape;2721;p375"/>
          <p:cNvSpPr txBox="1">
            <a:spLocks noGrp="1"/>
          </p:cNvSpPr>
          <p:nvPr>
            <p:ph type="subTitle" idx="1"/>
          </p:nvPr>
        </p:nvSpPr>
        <p:spPr>
          <a:xfrm>
            <a:off x="447775"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722" name="Google Shape;2722;p375"/>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2723" name="Google Shape;2723;p375"/>
          <p:cNvPicPr preferRelativeResize="0"/>
          <p:nvPr/>
        </p:nvPicPr>
        <p:blipFill rotWithShape="1">
          <a:blip r:embed="rId2">
            <a:alphaModFix/>
          </a:blip>
          <a:srcRect t="327" b="317"/>
          <a:stretch/>
        </p:blipFill>
        <p:spPr>
          <a:xfrm>
            <a:off x="10711279" y="6313250"/>
            <a:ext cx="975606" cy="228064"/>
          </a:xfrm>
          <a:prstGeom prst="rect">
            <a:avLst/>
          </a:prstGeom>
          <a:noFill/>
          <a:ln>
            <a:noFill/>
          </a:ln>
        </p:spPr>
      </p:pic>
    </p:spTree>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matchingName="Interior white 170">
  <p:cSld name="CUSTOM_4_131">
    <p:spTree>
      <p:nvGrpSpPr>
        <p:cNvPr id="1" name="Shape 2724"/>
        <p:cNvGrpSpPr/>
        <p:nvPr/>
      </p:nvGrpSpPr>
      <p:grpSpPr>
        <a:xfrm>
          <a:off x="0" y="0"/>
          <a:ext cx="0" cy="0"/>
          <a:chOff x="0" y="0"/>
          <a:chExt cx="0" cy="0"/>
        </a:xfrm>
      </p:grpSpPr>
      <p:sp>
        <p:nvSpPr>
          <p:cNvPr id="2725" name="Google Shape;2725;p376"/>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726" name="Google Shape;2726;p376"/>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727" name="Google Shape;2727;p376"/>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728" name="Google Shape;2728;p376"/>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729" name="Google Shape;2729;p376"/>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2730" name="Google Shape;2730;p376"/>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matchingName="Interior white 171">
  <p:cSld name="CUSTOM_4_132">
    <p:spTree>
      <p:nvGrpSpPr>
        <p:cNvPr id="1" name="Shape 2731"/>
        <p:cNvGrpSpPr/>
        <p:nvPr/>
      </p:nvGrpSpPr>
      <p:grpSpPr>
        <a:xfrm>
          <a:off x="0" y="0"/>
          <a:ext cx="0" cy="0"/>
          <a:chOff x="0" y="0"/>
          <a:chExt cx="0" cy="0"/>
        </a:xfrm>
      </p:grpSpPr>
      <p:sp>
        <p:nvSpPr>
          <p:cNvPr id="2732" name="Google Shape;2732;p377"/>
          <p:cNvSpPr txBox="1">
            <a:spLocks noGrp="1"/>
          </p:cNvSpPr>
          <p:nvPr>
            <p:ph type="title"/>
          </p:nvPr>
        </p:nvSpPr>
        <p:spPr>
          <a:xfrm>
            <a:off x="1752618"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733" name="Google Shape;2733;p377"/>
          <p:cNvCxnSpPr/>
          <p:nvPr/>
        </p:nvCxnSpPr>
        <p:spPr>
          <a:xfrm rot="10800000">
            <a:off x="447780" y="100"/>
            <a:ext cx="0" cy="886500"/>
          </a:xfrm>
          <a:prstGeom prst="straightConnector1">
            <a:avLst/>
          </a:prstGeom>
          <a:noFill/>
          <a:ln w="9525" cap="flat" cmpd="sng">
            <a:solidFill>
              <a:srgbClr val="EE0000"/>
            </a:solidFill>
            <a:prstDash val="solid"/>
            <a:round/>
            <a:headEnd type="none" w="sm" len="sm"/>
            <a:tailEnd type="none" w="sm" len="sm"/>
          </a:ln>
        </p:spPr>
      </p:cxnSp>
      <p:sp>
        <p:nvSpPr>
          <p:cNvPr id="2734" name="Google Shape;2734;p377"/>
          <p:cNvSpPr txBox="1">
            <a:spLocks noGrp="1"/>
          </p:cNvSpPr>
          <p:nvPr>
            <p:ph type="subTitle" idx="1"/>
          </p:nvPr>
        </p:nvSpPr>
        <p:spPr>
          <a:xfrm>
            <a:off x="447780" y="55440"/>
            <a:ext cx="51489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735" name="Google Shape;2735;p377"/>
          <p:cNvCxnSpPr/>
          <p:nvPr/>
        </p:nvCxnSpPr>
        <p:spPr>
          <a:xfrm rot="10800000">
            <a:off x="447772"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736" name="Google Shape;2736;p377"/>
          <p:cNvPicPr preferRelativeResize="0"/>
          <p:nvPr/>
        </p:nvPicPr>
        <p:blipFill rotWithShape="1">
          <a:blip r:embed="rId2">
            <a:alphaModFix/>
          </a:blip>
          <a:srcRect t="327" b="317"/>
          <a:stretch/>
        </p:blipFill>
        <p:spPr>
          <a:xfrm>
            <a:off x="10711389" y="6313251"/>
            <a:ext cx="975607" cy="228064"/>
          </a:xfrm>
          <a:prstGeom prst="rect">
            <a:avLst/>
          </a:prstGeom>
          <a:noFill/>
          <a:ln>
            <a:noFill/>
          </a:ln>
        </p:spPr>
      </p:pic>
      <p:sp>
        <p:nvSpPr>
          <p:cNvPr id="2737" name="Google Shape;2737;p377"/>
          <p:cNvSpPr txBox="1">
            <a:spLocks noGrp="1"/>
          </p:cNvSpPr>
          <p:nvPr>
            <p:ph type="subTitle" idx="2"/>
          </p:nvPr>
        </p:nvSpPr>
        <p:spPr>
          <a:xfrm>
            <a:off x="885059"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matchingName="Interior white 172">
  <p:cSld name="CUSTOM_4_133">
    <p:spTree>
      <p:nvGrpSpPr>
        <p:cNvPr id="1" name="Shape 2738"/>
        <p:cNvGrpSpPr/>
        <p:nvPr/>
      </p:nvGrpSpPr>
      <p:grpSpPr>
        <a:xfrm>
          <a:off x="0" y="0"/>
          <a:ext cx="0" cy="0"/>
          <a:chOff x="0" y="0"/>
          <a:chExt cx="0" cy="0"/>
        </a:xfrm>
      </p:grpSpPr>
      <p:sp>
        <p:nvSpPr>
          <p:cNvPr id="2739" name="Google Shape;2739;p378"/>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740" name="Google Shape;2740;p378"/>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741" name="Google Shape;2741;p378"/>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742" name="Google Shape;2742;p378"/>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743" name="Google Shape;2743;p378"/>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2744" name="Google Shape;2744;p378"/>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matchingName="Interior white 173">
  <p:cSld name="CUSTOM_4_134">
    <p:spTree>
      <p:nvGrpSpPr>
        <p:cNvPr id="1" name="Shape 2745"/>
        <p:cNvGrpSpPr/>
        <p:nvPr/>
      </p:nvGrpSpPr>
      <p:grpSpPr>
        <a:xfrm>
          <a:off x="0" y="0"/>
          <a:ext cx="0" cy="0"/>
          <a:chOff x="0" y="0"/>
          <a:chExt cx="0" cy="0"/>
        </a:xfrm>
      </p:grpSpPr>
      <p:sp>
        <p:nvSpPr>
          <p:cNvPr id="2746" name="Google Shape;2746;p379"/>
          <p:cNvSpPr txBox="1">
            <a:spLocks noGrp="1"/>
          </p:cNvSpPr>
          <p:nvPr>
            <p:ph type="title"/>
          </p:nvPr>
        </p:nvSpPr>
        <p:spPr>
          <a:xfrm>
            <a:off x="1752618"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747" name="Google Shape;2747;p379"/>
          <p:cNvCxnSpPr/>
          <p:nvPr/>
        </p:nvCxnSpPr>
        <p:spPr>
          <a:xfrm rot="10800000">
            <a:off x="447780" y="100"/>
            <a:ext cx="0" cy="886500"/>
          </a:xfrm>
          <a:prstGeom prst="straightConnector1">
            <a:avLst/>
          </a:prstGeom>
          <a:noFill/>
          <a:ln w="9525" cap="flat" cmpd="sng">
            <a:solidFill>
              <a:srgbClr val="EE0000"/>
            </a:solidFill>
            <a:prstDash val="solid"/>
            <a:round/>
            <a:headEnd type="none" w="sm" len="sm"/>
            <a:tailEnd type="none" w="sm" len="sm"/>
          </a:ln>
        </p:spPr>
      </p:cxnSp>
      <p:sp>
        <p:nvSpPr>
          <p:cNvPr id="2748" name="Google Shape;2748;p379"/>
          <p:cNvSpPr txBox="1">
            <a:spLocks noGrp="1"/>
          </p:cNvSpPr>
          <p:nvPr>
            <p:ph type="subTitle" idx="1"/>
          </p:nvPr>
        </p:nvSpPr>
        <p:spPr>
          <a:xfrm>
            <a:off x="447780" y="55440"/>
            <a:ext cx="51489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749" name="Google Shape;2749;p379"/>
          <p:cNvCxnSpPr/>
          <p:nvPr/>
        </p:nvCxnSpPr>
        <p:spPr>
          <a:xfrm rot="10800000">
            <a:off x="447772"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750" name="Google Shape;2750;p379"/>
          <p:cNvPicPr preferRelativeResize="0"/>
          <p:nvPr/>
        </p:nvPicPr>
        <p:blipFill rotWithShape="1">
          <a:blip r:embed="rId2">
            <a:alphaModFix/>
          </a:blip>
          <a:srcRect t="327" b="317"/>
          <a:stretch/>
        </p:blipFill>
        <p:spPr>
          <a:xfrm>
            <a:off x="10711389" y="6313251"/>
            <a:ext cx="975607" cy="228064"/>
          </a:xfrm>
          <a:prstGeom prst="rect">
            <a:avLst/>
          </a:prstGeom>
          <a:noFill/>
          <a:ln>
            <a:noFill/>
          </a:ln>
        </p:spPr>
      </p:pic>
      <p:sp>
        <p:nvSpPr>
          <p:cNvPr id="2751" name="Google Shape;2751;p379"/>
          <p:cNvSpPr txBox="1">
            <a:spLocks noGrp="1"/>
          </p:cNvSpPr>
          <p:nvPr>
            <p:ph type="subTitle" idx="2"/>
          </p:nvPr>
        </p:nvSpPr>
        <p:spPr>
          <a:xfrm>
            <a:off x="885059"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matchingName="Interior white 10 1">
  <p:cSld name="Interior white 10">
    <p:spTree>
      <p:nvGrpSpPr>
        <p:cNvPr id="1" name="Shape 2752"/>
        <p:cNvGrpSpPr/>
        <p:nvPr/>
      </p:nvGrpSpPr>
      <p:grpSpPr>
        <a:xfrm>
          <a:off x="0" y="0"/>
          <a:ext cx="0" cy="0"/>
          <a:chOff x="0" y="0"/>
          <a:chExt cx="0" cy="0"/>
        </a:xfrm>
      </p:grpSpPr>
      <p:sp>
        <p:nvSpPr>
          <p:cNvPr id="2753" name="Google Shape;2753;p380"/>
          <p:cNvSpPr txBox="1">
            <a:spLocks noGrp="1"/>
          </p:cNvSpPr>
          <p:nvPr>
            <p:ph type="title"/>
          </p:nvPr>
        </p:nvSpPr>
        <p:spPr>
          <a:xfrm>
            <a:off x="1752619"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4700"/>
              <a:buNone/>
              <a:defRPr sz="2700">
                <a:solidFill>
                  <a:srgbClr val="000000"/>
                </a:solidFill>
              </a:defRPr>
            </a:lvl1pPr>
            <a:lvl2pPr lvl="1" algn="ctr" rtl="0">
              <a:lnSpc>
                <a:spcPct val="130000"/>
              </a:lnSpc>
              <a:spcBef>
                <a:spcPts val="0"/>
              </a:spcBef>
              <a:spcAft>
                <a:spcPts val="0"/>
              </a:spcAft>
              <a:buSzPts val="4700"/>
              <a:buNone/>
              <a:defRPr sz="2700">
                <a:solidFill>
                  <a:srgbClr val="000000"/>
                </a:solidFill>
              </a:defRPr>
            </a:lvl2pPr>
            <a:lvl3pPr lvl="2" algn="ctr" rtl="0">
              <a:lnSpc>
                <a:spcPct val="130000"/>
              </a:lnSpc>
              <a:spcBef>
                <a:spcPts val="0"/>
              </a:spcBef>
              <a:spcAft>
                <a:spcPts val="0"/>
              </a:spcAft>
              <a:buSzPts val="4700"/>
              <a:buNone/>
              <a:defRPr sz="2700">
                <a:solidFill>
                  <a:srgbClr val="000000"/>
                </a:solidFill>
              </a:defRPr>
            </a:lvl3pPr>
            <a:lvl4pPr lvl="3" algn="ctr" rtl="0">
              <a:lnSpc>
                <a:spcPct val="130000"/>
              </a:lnSpc>
              <a:spcBef>
                <a:spcPts val="0"/>
              </a:spcBef>
              <a:spcAft>
                <a:spcPts val="0"/>
              </a:spcAft>
              <a:buSzPts val="4700"/>
              <a:buNone/>
              <a:defRPr sz="2700">
                <a:solidFill>
                  <a:srgbClr val="000000"/>
                </a:solidFill>
              </a:defRPr>
            </a:lvl4pPr>
            <a:lvl5pPr lvl="4" algn="ctr" rtl="0">
              <a:lnSpc>
                <a:spcPct val="130000"/>
              </a:lnSpc>
              <a:spcBef>
                <a:spcPts val="0"/>
              </a:spcBef>
              <a:spcAft>
                <a:spcPts val="0"/>
              </a:spcAft>
              <a:buSzPts val="4700"/>
              <a:buNone/>
              <a:defRPr sz="2700">
                <a:solidFill>
                  <a:srgbClr val="000000"/>
                </a:solidFill>
              </a:defRPr>
            </a:lvl5pPr>
            <a:lvl6pPr lvl="5" algn="ctr" rtl="0">
              <a:lnSpc>
                <a:spcPct val="130000"/>
              </a:lnSpc>
              <a:spcBef>
                <a:spcPts val="0"/>
              </a:spcBef>
              <a:spcAft>
                <a:spcPts val="0"/>
              </a:spcAft>
              <a:buSzPts val="4700"/>
              <a:buNone/>
              <a:defRPr sz="2700">
                <a:solidFill>
                  <a:srgbClr val="000000"/>
                </a:solidFill>
              </a:defRPr>
            </a:lvl6pPr>
            <a:lvl7pPr lvl="6" algn="ctr" rtl="0">
              <a:lnSpc>
                <a:spcPct val="130000"/>
              </a:lnSpc>
              <a:spcBef>
                <a:spcPts val="0"/>
              </a:spcBef>
              <a:spcAft>
                <a:spcPts val="0"/>
              </a:spcAft>
              <a:buSzPts val="4700"/>
              <a:buNone/>
              <a:defRPr sz="2700">
                <a:solidFill>
                  <a:srgbClr val="000000"/>
                </a:solidFill>
              </a:defRPr>
            </a:lvl7pPr>
            <a:lvl8pPr lvl="7" algn="ctr" rtl="0">
              <a:lnSpc>
                <a:spcPct val="130000"/>
              </a:lnSpc>
              <a:spcBef>
                <a:spcPts val="0"/>
              </a:spcBef>
              <a:spcAft>
                <a:spcPts val="0"/>
              </a:spcAft>
              <a:buSzPts val="4700"/>
              <a:buNone/>
              <a:defRPr sz="2700">
                <a:solidFill>
                  <a:srgbClr val="000000"/>
                </a:solidFill>
              </a:defRPr>
            </a:lvl8pPr>
            <a:lvl9pPr lvl="8" algn="ctr" rtl="0">
              <a:lnSpc>
                <a:spcPct val="130000"/>
              </a:lnSpc>
              <a:spcBef>
                <a:spcPts val="0"/>
              </a:spcBef>
              <a:spcAft>
                <a:spcPts val="0"/>
              </a:spcAft>
              <a:buSzPts val="4700"/>
              <a:buNone/>
              <a:defRPr sz="2700">
                <a:solidFill>
                  <a:srgbClr val="000000"/>
                </a:solidFill>
              </a:defRPr>
            </a:lvl9pPr>
          </a:lstStyle>
          <a:p>
            <a:endParaRPr/>
          </a:p>
        </p:txBody>
      </p:sp>
      <p:cxnSp>
        <p:nvCxnSpPr>
          <p:cNvPr id="2754" name="Google Shape;2754;p380"/>
          <p:cNvCxnSpPr/>
          <p:nvPr/>
        </p:nvCxnSpPr>
        <p:spPr>
          <a:xfrm rot="10800000">
            <a:off x="447780" y="100"/>
            <a:ext cx="0" cy="886500"/>
          </a:xfrm>
          <a:prstGeom prst="straightConnector1">
            <a:avLst/>
          </a:prstGeom>
          <a:noFill/>
          <a:ln w="9525" cap="flat" cmpd="sng">
            <a:solidFill>
              <a:srgbClr val="EE0000"/>
            </a:solidFill>
            <a:prstDash val="solid"/>
            <a:round/>
            <a:headEnd type="none" w="sm" len="sm"/>
            <a:tailEnd type="none" w="sm" len="sm"/>
          </a:ln>
        </p:spPr>
      </p:cxnSp>
      <p:sp>
        <p:nvSpPr>
          <p:cNvPr id="2755" name="Google Shape;2755;p380"/>
          <p:cNvSpPr txBox="1">
            <a:spLocks noGrp="1"/>
          </p:cNvSpPr>
          <p:nvPr>
            <p:ph type="subTitle" idx="1"/>
          </p:nvPr>
        </p:nvSpPr>
        <p:spPr>
          <a:xfrm>
            <a:off x="447780" y="55440"/>
            <a:ext cx="5148600" cy="816300"/>
          </a:xfrm>
          <a:prstGeom prst="rect">
            <a:avLst/>
          </a:prstGeom>
          <a:noFill/>
          <a:ln>
            <a:noFill/>
          </a:ln>
        </p:spPr>
        <p:txBody>
          <a:bodyPr spcFirstLastPara="1" wrap="square" lIns="585000" tIns="121875" rIns="121875" bIns="121875" anchor="ctr" anchorCtr="0">
            <a:noAutofit/>
          </a:bodyPr>
          <a:lstStyle>
            <a:lvl1pPr lvl="0" algn="l" rtl="0">
              <a:lnSpc>
                <a:spcPct val="100000"/>
              </a:lnSpc>
              <a:spcBef>
                <a:spcPts val="0"/>
              </a:spcBef>
              <a:spcAft>
                <a:spcPts val="0"/>
              </a:spcAft>
              <a:buClr>
                <a:srgbClr val="EE0000"/>
              </a:buClr>
              <a:buSzPts val="1200"/>
              <a:buFont typeface="Red Hat Display Medium"/>
              <a:buNone/>
              <a:defRPr sz="900">
                <a:solidFill>
                  <a:srgbClr val="EE0000"/>
                </a:solidFill>
                <a:latin typeface="Red Hat Display Medium"/>
                <a:ea typeface="Red Hat Display Medium"/>
                <a:cs typeface="Red Hat Display Medium"/>
                <a:sym typeface="Red Hat Display Medium"/>
              </a:defRPr>
            </a:lvl1pPr>
            <a:lvl2pPr lvl="1" algn="l" rtl="0">
              <a:lnSpc>
                <a:spcPct val="100000"/>
              </a:lnSpc>
              <a:spcBef>
                <a:spcPts val="0"/>
              </a:spcBef>
              <a:spcAft>
                <a:spcPts val="0"/>
              </a:spcAft>
              <a:buClr>
                <a:srgbClr val="EE0000"/>
              </a:buClr>
              <a:buSzPts val="1200"/>
              <a:buFont typeface="Red Hat Display Medium"/>
              <a:buNone/>
              <a:defRPr sz="900">
                <a:solidFill>
                  <a:srgbClr val="EE0000"/>
                </a:solidFill>
                <a:latin typeface="Red Hat Display Medium"/>
                <a:ea typeface="Red Hat Display Medium"/>
                <a:cs typeface="Red Hat Display Medium"/>
                <a:sym typeface="Red Hat Display Medium"/>
              </a:defRPr>
            </a:lvl2pPr>
            <a:lvl3pPr lvl="2" algn="l" rtl="0">
              <a:lnSpc>
                <a:spcPct val="100000"/>
              </a:lnSpc>
              <a:spcBef>
                <a:spcPts val="0"/>
              </a:spcBef>
              <a:spcAft>
                <a:spcPts val="0"/>
              </a:spcAft>
              <a:buClr>
                <a:srgbClr val="EE0000"/>
              </a:buClr>
              <a:buSzPts val="1200"/>
              <a:buFont typeface="Red Hat Display Medium"/>
              <a:buNone/>
              <a:defRPr sz="900">
                <a:solidFill>
                  <a:srgbClr val="EE0000"/>
                </a:solidFill>
                <a:latin typeface="Red Hat Display Medium"/>
                <a:ea typeface="Red Hat Display Medium"/>
                <a:cs typeface="Red Hat Display Medium"/>
                <a:sym typeface="Red Hat Display Medium"/>
              </a:defRPr>
            </a:lvl3pPr>
            <a:lvl4pPr lvl="3" algn="l" rtl="0">
              <a:lnSpc>
                <a:spcPct val="100000"/>
              </a:lnSpc>
              <a:spcBef>
                <a:spcPts val="0"/>
              </a:spcBef>
              <a:spcAft>
                <a:spcPts val="0"/>
              </a:spcAft>
              <a:buClr>
                <a:srgbClr val="EE0000"/>
              </a:buClr>
              <a:buSzPts val="1200"/>
              <a:buFont typeface="Red Hat Display Medium"/>
              <a:buNone/>
              <a:defRPr sz="900">
                <a:solidFill>
                  <a:srgbClr val="EE0000"/>
                </a:solidFill>
                <a:latin typeface="Red Hat Display Medium"/>
                <a:ea typeface="Red Hat Display Medium"/>
                <a:cs typeface="Red Hat Display Medium"/>
                <a:sym typeface="Red Hat Display Medium"/>
              </a:defRPr>
            </a:lvl4pPr>
            <a:lvl5pPr lvl="4" algn="l" rtl="0">
              <a:lnSpc>
                <a:spcPct val="100000"/>
              </a:lnSpc>
              <a:spcBef>
                <a:spcPts val="0"/>
              </a:spcBef>
              <a:spcAft>
                <a:spcPts val="0"/>
              </a:spcAft>
              <a:buClr>
                <a:srgbClr val="EE0000"/>
              </a:buClr>
              <a:buSzPts val="1200"/>
              <a:buFont typeface="Red Hat Display Medium"/>
              <a:buNone/>
              <a:defRPr sz="900">
                <a:solidFill>
                  <a:srgbClr val="EE0000"/>
                </a:solidFill>
                <a:latin typeface="Red Hat Display Medium"/>
                <a:ea typeface="Red Hat Display Medium"/>
                <a:cs typeface="Red Hat Display Medium"/>
                <a:sym typeface="Red Hat Display Medium"/>
              </a:defRPr>
            </a:lvl5pPr>
            <a:lvl6pPr lvl="5" algn="l" rtl="0">
              <a:lnSpc>
                <a:spcPct val="100000"/>
              </a:lnSpc>
              <a:spcBef>
                <a:spcPts val="0"/>
              </a:spcBef>
              <a:spcAft>
                <a:spcPts val="0"/>
              </a:spcAft>
              <a:buClr>
                <a:srgbClr val="EE0000"/>
              </a:buClr>
              <a:buSzPts val="1200"/>
              <a:buFont typeface="Red Hat Display Medium"/>
              <a:buNone/>
              <a:defRPr sz="900">
                <a:solidFill>
                  <a:srgbClr val="EE0000"/>
                </a:solidFill>
                <a:latin typeface="Red Hat Display Medium"/>
                <a:ea typeface="Red Hat Display Medium"/>
                <a:cs typeface="Red Hat Display Medium"/>
                <a:sym typeface="Red Hat Display Medium"/>
              </a:defRPr>
            </a:lvl6pPr>
            <a:lvl7pPr lvl="6" algn="l" rtl="0">
              <a:lnSpc>
                <a:spcPct val="100000"/>
              </a:lnSpc>
              <a:spcBef>
                <a:spcPts val="0"/>
              </a:spcBef>
              <a:spcAft>
                <a:spcPts val="0"/>
              </a:spcAft>
              <a:buClr>
                <a:srgbClr val="EE0000"/>
              </a:buClr>
              <a:buSzPts val="1200"/>
              <a:buFont typeface="Red Hat Display Medium"/>
              <a:buNone/>
              <a:defRPr sz="900">
                <a:solidFill>
                  <a:srgbClr val="EE0000"/>
                </a:solidFill>
                <a:latin typeface="Red Hat Display Medium"/>
                <a:ea typeface="Red Hat Display Medium"/>
                <a:cs typeface="Red Hat Display Medium"/>
                <a:sym typeface="Red Hat Display Medium"/>
              </a:defRPr>
            </a:lvl7pPr>
            <a:lvl8pPr lvl="7" algn="l" rtl="0">
              <a:lnSpc>
                <a:spcPct val="100000"/>
              </a:lnSpc>
              <a:spcBef>
                <a:spcPts val="0"/>
              </a:spcBef>
              <a:spcAft>
                <a:spcPts val="0"/>
              </a:spcAft>
              <a:buClr>
                <a:srgbClr val="EE0000"/>
              </a:buClr>
              <a:buSzPts val="1200"/>
              <a:buFont typeface="Red Hat Display Medium"/>
              <a:buNone/>
              <a:defRPr sz="900">
                <a:solidFill>
                  <a:srgbClr val="EE0000"/>
                </a:solidFill>
                <a:latin typeface="Red Hat Display Medium"/>
                <a:ea typeface="Red Hat Display Medium"/>
                <a:cs typeface="Red Hat Display Medium"/>
                <a:sym typeface="Red Hat Display Medium"/>
              </a:defRPr>
            </a:lvl8pPr>
            <a:lvl9pPr lvl="8" algn="l" rtl="0">
              <a:lnSpc>
                <a:spcPct val="100000"/>
              </a:lnSpc>
              <a:spcBef>
                <a:spcPts val="0"/>
              </a:spcBef>
              <a:spcAft>
                <a:spcPts val="0"/>
              </a:spcAft>
              <a:buClr>
                <a:srgbClr val="EE0000"/>
              </a:buClr>
              <a:buSzPts val="1200"/>
              <a:buFont typeface="Red Hat Display Medium"/>
              <a:buNone/>
              <a:defRPr sz="900">
                <a:solidFill>
                  <a:srgbClr val="EE0000"/>
                </a:solidFill>
                <a:latin typeface="Red Hat Display Medium"/>
                <a:ea typeface="Red Hat Display Medium"/>
                <a:cs typeface="Red Hat Display Medium"/>
                <a:sym typeface="Red Hat Display Medium"/>
              </a:defRPr>
            </a:lvl9pPr>
          </a:lstStyle>
          <a:p>
            <a:endParaRPr/>
          </a:p>
        </p:txBody>
      </p:sp>
      <p:cxnSp>
        <p:nvCxnSpPr>
          <p:cNvPr id="2756" name="Google Shape;2756;p380"/>
          <p:cNvCxnSpPr/>
          <p:nvPr/>
        </p:nvCxnSpPr>
        <p:spPr>
          <a:xfrm rot="10800000">
            <a:off x="447772"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757" name="Google Shape;2757;p380"/>
          <p:cNvPicPr preferRelativeResize="0"/>
          <p:nvPr/>
        </p:nvPicPr>
        <p:blipFill rotWithShape="1">
          <a:blip r:embed="rId2">
            <a:alphaModFix/>
          </a:blip>
          <a:srcRect t="327" b="317"/>
          <a:stretch/>
        </p:blipFill>
        <p:spPr>
          <a:xfrm>
            <a:off x="10711391" y="6313252"/>
            <a:ext cx="975372" cy="227950"/>
          </a:xfrm>
          <a:prstGeom prst="rect">
            <a:avLst/>
          </a:prstGeom>
          <a:noFill/>
          <a:ln>
            <a:noFill/>
          </a:ln>
        </p:spPr>
      </p:pic>
      <p:sp>
        <p:nvSpPr>
          <p:cNvPr id="2758" name="Google Shape;2758;p380"/>
          <p:cNvSpPr txBox="1">
            <a:spLocks noGrp="1"/>
          </p:cNvSpPr>
          <p:nvPr>
            <p:ph type="subTitle" idx="2"/>
          </p:nvPr>
        </p:nvSpPr>
        <p:spPr>
          <a:xfrm>
            <a:off x="885059"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800"/>
              <a:buNone/>
              <a:defRPr sz="700">
                <a:solidFill>
                  <a:srgbClr val="4D4D4F"/>
                </a:solidFill>
              </a:defRPr>
            </a:lvl1pPr>
            <a:lvl2pPr lvl="1" algn="l" rtl="0">
              <a:lnSpc>
                <a:spcPct val="142000"/>
              </a:lnSpc>
              <a:spcBef>
                <a:spcPts val="0"/>
              </a:spcBef>
              <a:spcAft>
                <a:spcPts val="0"/>
              </a:spcAft>
              <a:buSzPts val="2100"/>
              <a:buNone/>
              <a:defRPr sz="700">
                <a:solidFill>
                  <a:srgbClr val="4D4D4F"/>
                </a:solidFill>
              </a:defRPr>
            </a:lvl2pPr>
            <a:lvl3pPr lvl="2" algn="l" rtl="0">
              <a:lnSpc>
                <a:spcPct val="142000"/>
              </a:lnSpc>
              <a:spcBef>
                <a:spcPts val="0"/>
              </a:spcBef>
              <a:spcAft>
                <a:spcPts val="0"/>
              </a:spcAft>
              <a:buSzPts val="2100"/>
              <a:buNone/>
              <a:defRPr sz="700">
                <a:solidFill>
                  <a:srgbClr val="4D4D4F"/>
                </a:solidFill>
              </a:defRPr>
            </a:lvl3pPr>
            <a:lvl4pPr lvl="3" algn="l" rtl="0">
              <a:lnSpc>
                <a:spcPct val="142000"/>
              </a:lnSpc>
              <a:spcBef>
                <a:spcPts val="0"/>
              </a:spcBef>
              <a:spcAft>
                <a:spcPts val="0"/>
              </a:spcAft>
              <a:buSzPts val="2100"/>
              <a:buNone/>
              <a:defRPr sz="700">
                <a:solidFill>
                  <a:srgbClr val="4D4D4F"/>
                </a:solidFill>
              </a:defRPr>
            </a:lvl4pPr>
            <a:lvl5pPr lvl="4" algn="l" rtl="0">
              <a:lnSpc>
                <a:spcPct val="142000"/>
              </a:lnSpc>
              <a:spcBef>
                <a:spcPts val="0"/>
              </a:spcBef>
              <a:spcAft>
                <a:spcPts val="0"/>
              </a:spcAft>
              <a:buSzPts val="2100"/>
              <a:buNone/>
              <a:defRPr sz="700">
                <a:solidFill>
                  <a:srgbClr val="4D4D4F"/>
                </a:solidFill>
              </a:defRPr>
            </a:lvl5pPr>
            <a:lvl6pPr lvl="5" algn="l" rtl="0">
              <a:lnSpc>
                <a:spcPct val="142000"/>
              </a:lnSpc>
              <a:spcBef>
                <a:spcPts val="0"/>
              </a:spcBef>
              <a:spcAft>
                <a:spcPts val="0"/>
              </a:spcAft>
              <a:buSzPts val="2100"/>
              <a:buNone/>
              <a:defRPr sz="700">
                <a:solidFill>
                  <a:srgbClr val="4D4D4F"/>
                </a:solidFill>
              </a:defRPr>
            </a:lvl6pPr>
            <a:lvl7pPr lvl="6" algn="l" rtl="0">
              <a:lnSpc>
                <a:spcPct val="142000"/>
              </a:lnSpc>
              <a:spcBef>
                <a:spcPts val="0"/>
              </a:spcBef>
              <a:spcAft>
                <a:spcPts val="0"/>
              </a:spcAft>
              <a:buSzPts val="2100"/>
              <a:buNone/>
              <a:defRPr sz="700">
                <a:solidFill>
                  <a:srgbClr val="4D4D4F"/>
                </a:solidFill>
              </a:defRPr>
            </a:lvl7pPr>
            <a:lvl8pPr lvl="7" algn="l" rtl="0">
              <a:lnSpc>
                <a:spcPct val="142000"/>
              </a:lnSpc>
              <a:spcBef>
                <a:spcPts val="0"/>
              </a:spcBef>
              <a:spcAft>
                <a:spcPts val="0"/>
              </a:spcAft>
              <a:buSzPts val="2100"/>
              <a:buNone/>
              <a:defRPr sz="700">
                <a:solidFill>
                  <a:srgbClr val="4D4D4F"/>
                </a:solidFill>
              </a:defRPr>
            </a:lvl8pPr>
            <a:lvl9pPr lvl="8" algn="l" rtl="0">
              <a:lnSpc>
                <a:spcPct val="142000"/>
              </a:lnSpc>
              <a:spcBef>
                <a:spcPts val="0"/>
              </a:spcBef>
              <a:spcAft>
                <a:spcPts val="0"/>
              </a:spcAft>
              <a:buSzPts val="2100"/>
              <a:buNone/>
              <a:defRPr sz="700">
                <a:solidFill>
                  <a:srgbClr val="4D4D4F"/>
                </a:solidFill>
              </a:defRPr>
            </a:lvl9pPr>
          </a:lstStyle>
          <a:p>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matchingName="Interior white 174">
  <p:cSld name="1_Interior white_42">
    <p:spTree>
      <p:nvGrpSpPr>
        <p:cNvPr id="1" name="Shape 2759"/>
        <p:cNvGrpSpPr/>
        <p:nvPr/>
      </p:nvGrpSpPr>
      <p:grpSpPr>
        <a:xfrm>
          <a:off x="0" y="0"/>
          <a:ext cx="0" cy="0"/>
          <a:chOff x="0" y="0"/>
          <a:chExt cx="0" cy="0"/>
        </a:xfrm>
      </p:grpSpPr>
      <p:sp>
        <p:nvSpPr>
          <p:cNvPr id="2760" name="Google Shape;2760;p381"/>
          <p:cNvSpPr txBox="1">
            <a:spLocks noGrp="1"/>
          </p:cNvSpPr>
          <p:nvPr>
            <p:ph type="title"/>
          </p:nvPr>
        </p:nvSpPr>
        <p:spPr>
          <a:xfrm>
            <a:off x="1752618"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761" name="Google Shape;2761;p381"/>
          <p:cNvCxnSpPr/>
          <p:nvPr/>
        </p:nvCxnSpPr>
        <p:spPr>
          <a:xfrm rot="10800000">
            <a:off x="447780" y="100"/>
            <a:ext cx="0" cy="886500"/>
          </a:xfrm>
          <a:prstGeom prst="straightConnector1">
            <a:avLst/>
          </a:prstGeom>
          <a:noFill/>
          <a:ln w="9525" cap="flat" cmpd="sng">
            <a:solidFill>
              <a:srgbClr val="EE0000"/>
            </a:solidFill>
            <a:prstDash val="solid"/>
            <a:round/>
            <a:headEnd type="none" w="sm" len="sm"/>
            <a:tailEnd type="none" w="sm" len="sm"/>
          </a:ln>
        </p:spPr>
      </p:cxnSp>
      <p:sp>
        <p:nvSpPr>
          <p:cNvPr id="2762" name="Google Shape;2762;p381"/>
          <p:cNvSpPr txBox="1">
            <a:spLocks noGrp="1"/>
          </p:cNvSpPr>
          <p:nvPr>
            <p:ph type="subTitle" idx="1"/>
          </p:nvPr>
        </p:nvSpPr>
        <p:spPr>
          <a:xfrm>
            <a:off x="447780"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763" name="Google Shape;2763;p381"/>
          <p:cNvCxnSpPr/>
          <p:nvPr/>
        </p:nvCxnSpPr>
        <p:spPr>
          <a:xfrm rot="10800000">
            <a:off x="447772"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764" name="Google Shape;2764;p381"/>
          <p:cNvPicPr preferRelativeResize="0"/>
          <p:nvPr/>
        </p:nvPicPr>
        <p:blipFill rotWithShape="1">
          <a:blip r:embed="rId2">
            <a:alphaModFix/>
          </a:blip>
          <a:srcRect t="327" b="317"/>
          <a:stretch/>
        </p:blipFill>
        <p:spPr>
          <a:xfrm>
            <a:off x="10711390" y="6313251"/>
            <a:ext cx="975606" cy="228064"/>
          </a:xfrm>
          <a:prstGeom prst="rect">
            <a:avLst/>
          </a:prstGeom>
          <a:noFill/>
          <a:ln>
            <a:noFill/>
          </a:ln>
        </p:spPr>
      </p:pic>
      <p:sp>
        <p:nvSpPr>
          <p:cNvPr id="2765" name="Google Shape;2765;p381"/>
          <p:cNvSpPr txBox="1">
            <a:spLocks noGrp="1"/>
          </p:cNvSpPr>
          <p:nvPr>
            <p:ph type="subTitle" idx="2"/>
          </p:nvPr>
        </p:nvSpPr>
        <p:spPr>
          <a:xfrm>
            <a:off x="885059"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matchingName="Interior white 175">
  <p:cSld name="CUSTOM_4_135">
    <p:spTree>
      <p:nvGrpSpPr>
        <p:cNvPr id="1" name="Shape 2766"/>
        <p:cNvGrpSpPr/>
        <p:nvPr/>
      </p:nvGrpSpPr>
      <p:grpSpPr>
        <a:xfrm>
          <a:off x="0" y="0"/>
          <a:ext cx="0" cy="0"/>
          <a:chOff x="0" y="0"/>
          <a:chExt cx="0" cy="0"/>
        </a:xfrm>
      </p:grpSpPr>
      <p:sp>
        <p:nvSpPr>
          <p:cNvPr id="2767" name="Google Shape;2767;p382"/>
          <p:cNvSpPr txBox="1">
            <a:spLocks noGrp="1"/>
          </p:cNvSpPr>
          <p:nvPr>
            <p:ph type="title"/>
          </p:nvPr>
        </p:nvSpPr>
        <p:spPr>
          <a:xfrm>
            <a:off x="1752618"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768" name="Google Shape;2768;p382"/>
          <p:cNvCxnSpPr/>
          <p:nvPr/>
        </p:nvCxnSpPr>
        <p:spPr>
          <a:xfrm rot="10800000">
            <a:off x="447780" y="100"/>
            <a:ext cx="0" cy="886500"/>
          </a:xfrm>
          <a:prstGeom prst="straightConnector1">
            <a:avLst/>
          </a:prstGeom>
          <a:noFill/>
          <a:ln w="9525" cap="flat" cmpd="sng">
            <a:solidFill>
              <a:srgbClr val="EE0000"/>
            </a:solidFill>
            <a:prstDash val="solid"/>
            <a:round/>
            <a:headEnd type="none" w="sm" len="sm"/>
            <a:tailEnd type="none" w="sm" len="sm"/>
          </a:ln>
        </p:spPr>
      </p:cxnSp>
      <p:sp>
        <p:nvSpPr>
          <p:cNvPr id="2769" name="Google Shape;2769;p382"/>
          <p:cNvSpPr txBox="1">
            <a:spLocks noGrp="1"/>
          </p:cNvSpPr>
          <p:nvPr>
            <p:ph type="subTitle" idx="1"/>
          </p:nvPr>
        </p:nvSpPr>
        <p:spPr>
          <a:xfrm>
            <a:off x="447780"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770" name="Google Shape;2770;p382"/>
          <p:cNvCxnSpPr/>
          <p:nvPr/>
        </p:nvCxnSpPr>
        <p:spPr>
          <a:xfrm rot="10800000">
            <a:off x="447772"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771" name="Google Shape;2771;p382"/>
          <p:cNvPicPr preferRelativeResize="0"/>
          <p:nvPr/>
        </p:nvPicPr>
        <p:blipFill rotWithShape="1">
          <a:blip r:embed="rId2">
            <a:alphaModFix/>
          </a:blip>
          <a:srcRect t="327" b="317"/>
          <a:stretch/>
        </p:blipFill>
        <p:spPr>
          <a:xfrm>
            <a:off x="10711390" y="6313251"/>
            <a:ext cx="975606" cy="228064"/>
          </a:xfrm>
          <a:prstGeom prst="rect">
            <a:avLst/>
          </a:prstGeom>
          <a:noFill/>
          <a:ln>
            <a:noFill/>
          </a:ln>
        </p:spPr>
      </p:pic>
      <p:sp>
        <p:nvSpPr>
          <p:cNvPr id="2772" name="Google Shape;2772;p382"/>
          <p:cNvSpPr txBox="1">
            <a:spLocks noGrp="1"/>
          </p:cNvSpPr>
          <p:nvPr>
            <p:ph type="subTitle" idx="2"/>
          </p:nvPr>
        </p:nvSpPr>
        <p:spPr>
          <a:xfrm>
            <a:off x="885059"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matchingName="Interior white 176">
  <p:cSld name="Interior white_1">
    <p:spTree>
      <p:nvGrpSpPr>
        <p:cNvPr id="1" name="Shape 2773"/>
        <p:cNvGrpSpPr/>
        <p:nvPr/>
      </p:nvGrpSpPr>
      <p:grpSpPr>
        <a:xfrm>
          <a:off x="0" y="0"/>
          <a:ext cx="0" cy="0"/>
          <a:chOff x="0" y="0"/>
          <a:chExt cx="0" cy="0"/>
        </a:xfrm>
      </p:grpSpPr>
      <p:sp>
        <p:nvSpPr>
          <p:cNvPr id="2774" name="Google Shape;2774;p383"/>
          <p:cNvSpPr txBox="1">
            <a:spLocks noGrp="1"/>
          </p:cNvSpPr>
          <p:nvPr>
            <p:ph type="title"/>
          </p:nvPr>
        </p:nvSpPr>
        <p:spPr>
          <a:xfrm>
            <a:off x="1752619"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775" name="Google Shape;2775;p383"/>
          <p:cNvCxnSpPr/>
          <p:nvPr/>
        </p:nvCxnSpPr>
        <p:spPr>
          <a:xfrm rot="10800000">
            <a:off x="447780" y="100"/>
            <a:ext cx="0" cy="886500"/>
          </a:xfrm>
          <a:prstGeom prst="straightConnector1">
            <a:avLst/>
          </a:prstGeom>
          <a:noFill/>
          <a:ln w="9525" cap="flat" cmpd="sng">
            <a:solidFill>
              <a:srgbClr val="EE0000"/>
            </a:solidFill>
            <a:prstDash val="solid"/>
            <a:round/>
            <a:headEnd type="none" w="sm" len="sm"/>
            <a:tailEnd type="none" w="sm" len="sm"/>
          </a:ln>
        </p:spPr>
      </p:cxnSp>
      <p:sp>
        <p:nvSpPr>
          <p:cNvPr id="2776" name="Google Shape;2776;p383"/>
          <p:cNvSpPr txBox="1">
            <a:spLocks noGrp="1"/>
          </p:cNvSpPr>
          <p:nvPr>
            <p:ph type="subTitle" idx="1"/>
          </p:nvPr>
        </p:nvSpPr>
        <p:spPr>
          <a:xfrm>
            <a:off x="346178"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777" name="Google Shape;2777;p383"/>
          <p:cNvCxnSpPr/>
          <p:nvPr/>
        </p:nvCxnSpPr>
        <p:spPr>
          <a:xfrm rot="10800000">
            <a:off x="447772"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2778" name="Google Shape;2778;p383"/>
          <p:cNvPicPr preferRelativeResize="0"/>
          <p:nvPr/>
        </p:nvPicPr>
        <p:blipFill rotWithShape="1">
          <a:blip r:embed="rId2">
            <a:alphaModFix/>
          </a:blip>
          <a:srcRect t="327" b="317"/>
          <a:stretch/>
        </p:blipFill>
        <p:spPr>
          <a:xfrm>
            <a:off x="10711388" y="6313250"/>
            <a:ext cx="975616" cy="228007"/>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Interior four column">
  <p:cSld name="CUSTOM_4_5">
    <p:spTree>
      <p:nvGrpSpPr>
        <p:cNvPr id="1" name="Shape 645"/>
        <p:cNvGrpSpPr/>
        <p:nvPr/>
      </p:nvGrpSpPr>
      <p:grpSpPr>
        <a:xfrm>
          <a:off x="0" y="0"/>
          <a:ext cx="0" cy="0"/>
          <a:chOff x="0" y="0"/>
          <a:chExt cx="0" cy="0"/>
        </a:xfrm>
      </p:grpSpPr>
      <p:cxnSp>
        <p:nvCxnSpPr>
          <p:cNvPr id="646" name="Google Shape;646;p39"/>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647" name="Google Shape;647;p39"/>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648" name="Google Shape;648;p39"/>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649" name="Google Shape;649;p39"/>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650" name="Google Shape;650;p39"/>
          <p:cNvSpPr txBox="1">
            <a:spLocks noGrp="1"/>
          </p:cNvSpPr>
          <p:nvPr>
            <p:ph type="subTitle" idx="1"/>
          </p:nvPr>
        </p:nvSpPr>
        <p:spPr>
          <a:xfrm>
            <a:off x="885050" y="6169550"/>
            <a:ext cx="80025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cxnSp>
        <p:nvCxnSpPr>
          <p:cNvPr id="651" name="Google Shape;651;p39"/>
          <p:cNvCxnSpPr/>
          <p:nvPr/>
        </p:nvCxnSpPr>
        <p:spPr>
          <a:xfrm>
            <a:off x="3416583" y="3678000"/>
            <a:ext cx="0" cy="1527600"/>
          </a:xfrm>
          <a:prstGeom prst="straightConnector1">
            <a:avLst/>
          </a:prstGeom>
          <a:noFill/>
          <a:ln w="9525" cap="flat" cmpd="sng">
            <a:solidFill>
              <a:schemeClr val="dk2"/>
            </a:solidFill>
            <a:prstDash val="dot"/>
            <a:round/>
            <a:headEnd type="none" w="med" len="med"/>
            <a:tailEnd type="none" w="med" len="med"/>
          </a:ln>
        </p:spPr>
      </p:cxnSp>
      <p:cxnSp>
        <p:nvCxnSpPr>
          <p:cNvPr id="652" name="Google Shape;652;p39"/>
          <p:cNvCxnSpPr/>
          <p:nvPr/>
        </p:nvCxnSpPr>
        <p:spPr>
          <a:xfrm>
            <a:off x="6096100" y="3678000"/>
            <a:ext cx="0" cy="1527600"/>
          </a:xfrm>
          <a:prstGeom prst="straightConnector1">
            <a:avLst/>
          </a:prstGeom>
          <a:noFill/>
          <a:ln w="9525" cap="flat" cmpd="sng">
            <a:solidFill>
              <a:schemeClr val="dk2"/>
            </a:solidFill>
            <a:prstDash val="dot"/>
            <a:round/>
            <a:headEnd type="none" w="med" len="med"/>
            <a:tailEnd type="none" w="med" len="med"/>
          </a:ln>
        </p:spPr>
      </p:cxnSp>
      <p:cxnSp>
        <p:nvCxnSpPr>
          <p:cNvPr id="653" name="Google Shape;653;p39"/>
          <p:cNvCxnSpPr/>
          <p:nvPr/>
        </p:nvCxnSpPr>
        <p:spPr>
          <a:xfrm>
            <a:off x="8775617" y="3678000"/>
            <a:ext cx="0" cy="1527600"/>
          </a:xfrm>
          <a:prstGeom prst="straightConnector1">
            <a:avLst/>
          </a:prstGeom>
          <a:noFill/>
          <a:ln w="9525" cap="flat" cmpd="sng">
            <a:solidFill>
              <a:schemeClr val="dk2"/>
            </a:solidFill>
            <a:prstDash val="dot"/>
            <a:round/>
            <a:headEnd type="none" w="med" len="med"/>
            <a:tailEnd type="none" w="med" len="med"/>
          </a:ln>
        </p:spPr>
      </p:cxnSp>
      <p:sp>
        <p:nvSpPr>
          <p:cNvPr id="654" name="Google Shape;654;p39"/>
          <p:cNvSpPr txBox="1">
            <a:spLocks noGrp="1"/>
          </p:cNvSpPr>
          <p:nvPr>
            <p:ph type="subTitle" idx="2"/>
          </p:nvPr>
        </p:nvSpPr>
        <p:spPr>
          <a:xfrm>
            <a:off x="885075" y="4059500"/>
            <a:ext cx="2383500" cy="10608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655" name="Google Shape;655;p39"/>
          <p:cNvSpPr txBox="1">
            <a:spLocks noGrp="1"/>
          </p:cNvSpPr>
          <p:nvPr>
            <p:ph type="subTitle" idx="3"/>
          </p:nvPr>
        </p:nvSpPr>
        <p:spPr>
          <a:xfrm>
            <a:off x="885050" y="3624350"/>
            <a:ext cx="2383500" cy="3792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656" name="Google Shape;656;p39"/>
          <p:cNvSpPr txBox="1">
            <a:spLocks noGrp="1"/>
          </p:cNvSpPr>
          <p:nvPr>
            <p:ph type="subTitle" idx="4"/>
          </p:nvPr>
        </p:nvSpPr>
        <p:spPr>
          <a:xfrm>
            <a:off x="8923625" y="4059500"/>
            <a:ext cx="2383500" cy="10608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657" name="Google Shape;657;p39"/>
          <p:cNvSpPr txBox="1">
            <a:spLocks noGrp="1"/>
          </p:cNvSpPr>
          <p:nvPr>
            <p:ph type="subTitle" idx="5"/>
          </p:nvPr>
        </p:nvSpPr>
        <p:spPr>
          <a:xfrm>
            <a:off x="8923600" y="3624350"/>
            <a:ext cx="2383500" cy="3792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658" name="Google Shape;658;p39"/>
          <p:cNvSpPr txBox="1">
            <a:spLocks noGrp="1"/>
          </p:cNvSpPr>
          <p:nvPr>
            <p:ph type="subTitle" idx="6"/>
          </p:nvPr>
        </p:nvSpPr>
        <p:spPr>
          <a:xfrm>
            <a:off x="6244108" y="4059500"/>
            <a:ext cx="2383500" cy="10608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659" name="Google Shape;659;p39"/>
          <p:cNvSpPr txBox="1">
            <a:spLocks noGrp="1"/>
          </p:cNvSpPr>
          <p:nvPr>
            <p:ph type="subTitle" idx="7"/>
          </p:nvPr>
        </p:nvSpPr>
        <p:spPr>
          <a:xfrm>
            <a:off x="6244083" y="3624350"/>
            <a:ext cx="2383500" cy="3792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660" name="Google Shape;660;p39"/>
          <p:cNvSpPr txBox="1">
            <a:spLocks noGrp="1"/>
          </p:cNvSpPr>
          <p:nvPr>
            <p:ph type="subTitle" idx="8"/>
          </p:nvPr>
        </p:nvSpPr>
        <p:spPr>
          <a:xfrm>
            <a:off x="3564592" y="4059500"/>
            <a:ext cx="2383500" cy="10608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661" name="Google Shape;661;p39"/>
          <p:cNvSpPr txBox="1">
            <a:spLocks noGrp="1"/>
          </p:cNvSpPr>
          <p:nvPr>
            <p:ph type="subTitle" idx="9"/>
          </p:nvPr>
        </p:nvSpPr>
        <p:spPr>
          <a:xfrm>
            <a:off x="3564567" y="3624350"/>
            <a:ext cx="2383500" cy="3792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662" name="Google Shape;662;p39"/>
          <p:cNvSpPr txBox="1">
            <a:spLocks noGrp="1"/>
          </p:cNvSpPr>
          <p:nvPr>
            <p:ph type="subTitle" idx="13"/>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663" name="Google Shape;663;p39"/>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664" name="Google Shape;664;p39"/>
          <p:cNvSpPr txBox="1">
            <a:spLocks noGrp="1"/>
          </p:cNvSpPr>
          <p:nvPr>
            <p:ph type="subTitle" idx="14"/>
          </p:nvPr>
        </p:nvSpPr>
        <p:spPr>
          <a:xfrm>
            <a:off x="885125" y="1653550"/>
            <a:ext cx="104220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matchingName="Interior white 177">
  <p:cSld name="Interior white_2">
    <p:spTree>
      <p:nvGrpSpPr>
        <p:cNvPr id="1" name="Shape 2779"/>
        <p:cNvGrpSpPr/>
        <p:nvPr/>
      </p:nvGrpSpPr>
      <p:grpSpPr>
        <a:xfrm>
          <a:off x="0" y="0"/>
          <a:ext cx="0" cy="0"/>
          <a:chOff x="0" y="0"/>
          <a:chExt cx="0" cy="0"/>
        </a:xfrm>
      </p:grpSpPr>
      <p:sp>
        <p:nvSpPr>
          <p:cNvPr id="2780" name="Google Shape;2780;p384"/>
          <p:cNvSpPr txBox="1">
            <a:spLocks noGrp="1"/>
          </p:cNvSpPr>
          <p:nvPr>
            <p:ph type="title"/>
          </p:nvPr>
        </p:nvSpPr>
        <p:spPr>
          <a:xfrm>
            <a:off x="1752619"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781" name="Google Shape;2781;p384"/>
          <p:cNvCxnSpPr/>
          <p:nvPr/>
        </p:nvCxnSpPr>
        <p:spPr>
          <a:xfrm rot="10800000">
            <a:off x="447780" y="100"/>
            <a:ext cx="0" cy="886500"/>
          </a:xfrm>
          <a:prstGeom prst="straightConnector1">
            <a:avLst/>
          </a:prstGeom>
          <a:noFill/>
          <a:ln w="9525" cap="flat" cmpd="sng">
            <a:solidFill>
              <a:srgbClr val="EE0000"/>
            </a:solidFill>
            <a:prstDash val="solid"/>
            <a:round/>
            <a:headEnd type="none" w="sm" len="sm"/>
            <a:tailEnd type="none" w="sm" len="sm"/>
          </a:ln>
        </p:spPr>
      </p:cxnSp>
      <p:sp>
        <p:nvSpPr>
          <p:cNvPr id="2782" name="Google Shape;2782;p384"/>
          <p:cNvSpPr txBox="1">
            <a:spLocks noGrp="1"/>
          </p:cNvSpPr>
          <p:nvPr>
            <p:ph type="subTitle" idx="1"/>
          </p:nvPr>
        </p:nvSpPr>
        <p:spPr>
          <a:xfrm>
            <a:off x="346178"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783" name="Google Shape;2783;p384"/>
          <p:cNvCxnSpPr/>
          <p:nvPr/>
        </p:nvCxnSpPr>
        <p:spPr>
          <a:xfrm rot="10800000">
            <a:off x="447772"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2784" name="Google Shape;2784;p384"/>
          <p:cNvPicPr preferRelativeResize="0"/>
          <p:nvPr/>
        </p:nvPicPr>
        <p:blipFill rotWithShape="1">
          <a:blip r:embed="rId2">
            <a:alphaModFix/>
          </a:blip>
          <a:srcRect t="327" b="317"/>
          <a:stretch/>
        </p:blipFill>
        <p:spPr>
          <a:xfrm>
            <a:off x="10711388" y="6313250"/>
            <a:ext cx="975616" cy="228007"/>
          </a:xfrm>
          <a:prstGeom prst="rect">
            <a:avLst/>
          </a:prstGeom>
          <a:noFill/>
          <a:ln>
            <a:noFill/>
          </a:ln>
        </p:spPr>
      </p:pic>
    </p:spTree>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matchingName="Interior white 178">
  <p:cSld name="Interior white_3">
    <p:spTree>
      <p:nvGrpSpPr>
        <p:cNvPr id="1" name="Shape 2785"/>
        <p:cNvGrpSpPr/>
        <p:nvPr/>
      </p:nvGrpSpPr>
      <p:grpSpPr>
        <a:xfrm>
          <a:off x="0" y="0"/>
          <a:ext cx="0" cy="0"/>
          <a:chOff x="0" y="0"/>
          <a:chExt cx="0" cy="0"/>
        </a:xfrm>
      </p:grpSpPr>
      <p:sp>
        <p:nvSpPr>
          <p:cNvPr id="2786" name="Google Shape;2786;p385"/>
          <p:cNvSpPr txBox="1">
            <a:spLocks noGrp="1"/>
          </p:cNvSpPr>
          <p:nvPr>
            <p:ph type="title"/>
          </p:nvPr>
        </p:nvSpPr>
        <p:spPr>
          <a:xfrm>
            <a:off x="1752619"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787" name="Google Shape;2787;p385"/>
          <p:cNvCxnSpPr/>
          <p:nvPr/>
        </p:nvCxnSpPr>
        <p:spPr>
          <a:xfrm rot="10800000">
            <a:off x="447780" y="100"/>
            <a:ext cx="0" cy="886500"/>
          </a:xfrm>
          <a:prstGeom prst="straightConnector1">
            <a:avLst/>
          </a:prstGeom>
          <a:noFill/>
          <a:ln w="9525" cap="flat" cmpd="sng">
            <a:solidFill>
              <a:srgbClr val="EE0000"/>
            </a:solidFill>
            <a:prstDash val="solid"/>
            <a:round/>
            <a:headEnd type="none" w="sm" len="sm"/>
            <a:tailEnd type="none" w="sm" len="sm"/>
          </a:ln>
        </p:spPr>
      </p:cxnSp>
      <p:sp>
        <p:nvSpPr>
          <p:cNvPr id="2788" name="Google Shape;2788;p385"/>
          <p:cNvSpPr txBox="1">
            <a:spLocks noGrp="1"/>
          </p:cNvSpPr>
          <p:nvPr>
            <p:ph type="subTitle" idx="1"/>
          </p:nvPr>
        </p:nvSpPr>
        <p:spPr>
          <a:xfrm>
            <a:off x="346178"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789" name="Google Shape;2789;p385"/>
          <p:cNvCxnSpPr/>
          <p:nvPr/>
        </p:nvCxnSpPr>
        <p:spPr>
          <a:xfrm rot="10800000">
            <a:off x="447772"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2790" name="Google Shape;2790;p385"/>
          <p:cNvPicPr preferRelativeResize="0"/>
          <p:nvPr/>
        </p:nvPicPr>
        <p:blipFill rotWithShape="1">
          <a:blip r:embed="rId2">
            <a:alphaModFix/>
          </a:blip>
          <a:srcRect t="327" b="317"/>
          <a:stretch/>
        </p:blipFill>
        <p:spPr>
          <a:xfrm>
            <a:off x="10711388" y="6313250"/>
            <a:ext cx="975372" cy="227950"/>
          </a:xfrm>
          <a:prstGeom prst="rect">
            <a:avLst/>
          </a:prstGeom>
          <a:noFill/>
          <a:ln>
            <a:noFill/>
          </a:ln>
        </p:spPr>
      </p:pic>
    </p:spTree>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matchingName="Interior white 179">
  <p:cSld name="1_Interior white 2_1">
    <p:spTree>
      <p:nvGrpSpPr>
        <p:cNvPr id="1" name="Shape 2791"/>
        <p:cNvGrpSpPr/>
        <p:nvPr/>
      </p:nvGrpSpPr>
      <p:grpSpPr>
        <a:xfrm>
          <a:off x="0" y="0"/>
          <a:ext cx="0" cy="0"/>
          <a:chOff x="0" y="0"/>
          <a:chExt cx="0" cy="0"/>
        </a:xfrm>
      </p:grpSpPr>
      <p:sp>
        <p:nvSpPr>
          <p:cNvPr id="2792" name="Google Shape;2792;p386"/>
          <p:cNvSpPr txBox="1">
            <a:spLocks noGrp="1"/>
          </p:cNvSpPr>
          <p:nvPr>
            <p:ph type="title"/>
          </p:nvPr>
        </p:nvSpPr>
        <p:spPr>
          <a:xfrm>
            <a:off x="1752619"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Clr>
                <a:srgbClr val="000000"/>
              </a:buClr>
              <a:buSzPts val="3500"/>
              <a:buFont typeface="Calibri"/>
              <a:buNone/>
              <a:defRPr sz="2700">
                <a:solidFill>
                  <a:srgbClr val="000000"/>
                </a:solidFill>
              </a:defRPr>
            </a:lvl1pPr>
            <a:lvl2pPr lvl="1" algn="ctr" rtl="0">
              <a:lnSpc>
                <a:spcPct val="130000"/>
              </a:lnSpc>
              <a:spcBef>
                <a:spcPts val="0"/>
              </a:spcBef>
              <a:spcAft>
                <a:spcPts val="0"/>
              </a:spcAft>
              <a:buClr>
                <a:srgbClr val="000000"/>
              </a:buClr>
              <a:buSzPts val="3500"/>
              <a:buNone/>
              <a:defRPr sz="2700">
                <a:solidFill>
                  <a:srgbClr val="000000"/>
                </a:solidFill>
              </a:defRPr>
            </a:lvl2pPr>
            <a:lvl3pPr lvl="2" algn="ctr" rtl="0">
              <a:lnSpc>
                <a:spcPct val="130000"/>
              </a:lnSpc>
              <a:spcBef>
                <a:spcPts val="0"/>
              </a:spcBef>
              <a:spcAft>
                <a:spcPts val="0"/>
              </a:spcAft>
              <a:buClr>
                <a:srgbClr val="000000"/>
              </a:buClr>
              <a:buSzPts val="3500"/>
              <a:buNone/>
              <a:defRPr sz="2700">
                <a:solidFill>
                  <a:srgbClr val="000000"/>
                </a:solidFill>
              </a:defRPr>
            </a:lvl3pPr>
            <a:lvl4pPr lvl="3" algn="ctr" rtl="0">
              <a:lnSpc>
                <a:spcPct val="130000"/>
              </a:lnSpc>
              <a:spcBef>
                <a:spcPts val="0"/>
              </a:spcBef>
              <a:spcAft>
                <a:spcPts val="0"/>
              </a:spcAft>
              <a:buClr>
                <a:srgbClr val="000000"/>
              </a:buClr>
              <a:buSzPts val="3500"/>
              <a:buNone/>
              <a:defRPr sz="2700">
                <a:solidFill>
                  <a:srgbClr val="000000"/>
                </a:solidFill>
              </a:defRPr>
            </a:lvl4pPr>
            <a:lvl5pPr lvl="4" algn="ctr" rtl="0">
              <a:lnSpc>
                <a:spcPct val="130000"/>
              </a:lnSpc>
              <a:spcBef>
                <a:spcPts val="0"/>
              </a:spcBef>
              <a:spcAft>
                <a:spcPts val="0"/>
              </a:spcAft>
              <a:buClr>
                <a:srgbClr val="000000"/>
              </a:buClr>
              <a:buSzPts val="3500"/>
              <a:buNone/>
              <a:defRPr sz="2700">
                <a:solidFill>
                  <a:srgbClr val="000000"/>
                </a:solidFill>
              </a:defRPr>
            </a:lvl5pPr>
            <a:lvl6pPr lvl="5" algn="ctr" rtl="0">
              <a:lnSpc>
                <a:spcPct val="130000"/>
              </a:lnSpc>
              <a:spcBef>
                <a:spcPts val="0"/>
              </a:spcBef>
              <a:spcAft>
                <a:spcPts val="0"/>
              </a:spcAft>
              <a:buClr>
                <a:srgbClr val="000000"/>
              </a:buClr>
              <a:buSzPts val="3500"/>
              <a:buNone/>
              <a:defRPr sz="2700">
                <a:solidFill>
                  <a:srgbClr val="000000"/>
                </a:solidFill>
              </a:defRPr>
            </a:lvl6pPr>
            <a:lvl7pPr lvl="6" algn="ctr" rtl="0">
              <a:lnSpc>
                <a:spcPct val="130000"/>
              </a:lnSpc>
              <a:spcBef>
                <a:spcPts val="0"/>
              </a:spcBef>
              <a:spcAft>
                <a:spcPts val="0"/>
              </a:spcAft>
              <a:buClr>
                <a:srgbClr val="000000"/>
              </a:buClr>
              <a:buSzPts val="3500"/>
              <a:buNone/>
              <a:defRPr sz="2700">
                <a:solidFill>
                  <a:srgbClr val="000000"/>
                </a:solidFill>
              </a:defRPr>
            </a:lvl7pPr>
            <a:lvl8pPr lvl="7" algn="ctr" rtl="0">
              <a:lnSpc>
                <a:spcPct val="130000"/>
              </a:lnSpc>
              <a:spcBef>
                <a:spcPts val="0"/>
              </a:spcBef>
              <a:spcAft>
                <a:spcPts val="0"/>
              </a:spcAft>
              <a:buClr>
                <a:srgbClr val="000000"/>
              </a:buClr>
              <a:buSzPts val="3500"/>
              <a:buNone/>
              <a:defRPr sz="2700">
                <a:solidFill>
                  <a:srgbClr val="000000"/>
                </a:solidFill>
              </a:defRPr>
            </a:lvl8pPr>
            <a:lvl9pPr lvl="8" algn="ctr" rtl="0">
              <a:lnSpc>
                <a:spcPct val="130000"/>
              </a:lnSpc>
              <a:spcBef>
                <a:spcPts val="0"/>
              </a:spcBef>
              <a:spcAft>
                <a:spcPts val="0"/>
              </a:spcAft>
              <a:buClr>
                <a:srgbClr val="000000"/>
              </a:buClr>
              <a:buSzPts val="3500"/>
              <a:buNone/>
              <a:defRPr sz="2700">
                <a:solidFill>
                  <a:srgbClr val="000000"/>
                </a:solidFill>
              </a:defRPr>
            </a:lvl9pPr>
          </a:lstStyle>
          <a:p>
            <a:endParaRPr/>
          </a:p>
        </p:txBody>
      </p:sp>
      <p:cxnSp>
        <p:nvCxnSpPr>
          <p:cNvPr id="2793" name="Google Shape;2793;p386"/>
          <p:cNvCxnSpPr/>
          <p:nvPr/>
        </p:nvCxnSpPr>
        <p:spPr>
          <a:xfrm rot="10800000">
            <a:off x="447780" y="100"/>
            <a:ext cx="0" cy="886500"/>
          </a:xfrm>
          <a:prstGeom prst="straightConnector1">
            <a:avLst/>
          </a:prstGeom>
          <a:noFill/>
          <a:ln w="9525" cap="flat" cmpd="sng">
            <a:solidFill>
              <a:srgbClr val="EE0000"/>
            </a:solidFill>
            <a:prstDash val="solid"/>
            <a:round/>
            <a:headEnd type="none" w="sm" len="sm"/>
            <a:tailEnd type="none" w="sm" len="sm"/>
          </a:ln>
        </p:spPr>
      </p:cxnSp>
      <p:sp>
        <p:nvSpPr>
          <p:cNvPr id="2794" name="Google Shape;2794;p386"/>
          <p:cNvSpPr txBox="1">
            <a:spLocks noGrp="1"/>
          </p:cNvSpPr>
          <p:nvPr>
            <p:ph type="subTitle" idx="1"/>
          </p:nvPr>
        </p:nvSpPr>
        <p:spPr>
          <a:xfrm>
            <a:off x="447780"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795" name="Google Shape;2795;p386"/>
          <p:cNvCxnSpPr/>
          <p:nvPr/>
        </p:nvCxnSpPr>
        <p:spPr>
          <a:xfrm rot="10800000">
            <a:off x="447772" y="6401100"/>
            <a:ext cx="0" cy="456900"/>
          </a:xfrm>
          <a:prstGeom prst="straightConnector1">
            <a:avLst/>
          </a:prstGeom>
          <a:noFill/>
          <a:ln w="9525" cap="flat" cmpd="sng">
            <a:solidFill>
              <a:srgbClr val="EE0000"/>
            </a:solidFill>
            <a:prstDash val="solid"/>
            <a:round/>
            <a:headEnd type="none" w="sm" len="sm"/>
            <a:tailEnd type="none" w="sm" len="sm"/>
          </a:ln>
        </p:spPr>
      </p:cxnSp>
      <p:sp>
        <p:nvSpPr>
          <p:cNvPr id="2796" name="Google Shape;2796;p386"/>
          <p:cNvSpPr txBox="1">
            <a:spLocks noGrp="1"/>
          </p:cNvSpPr>
          <p:nvPr>
            <p:ph type="subTitle" idx="2"/>
          </p:nvPr>
        </p:nvSpPr>
        <p:spPr>
          <a:xfrm>
            <a:off x="885060"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Clr>
                <a:srgbClr val="4D4D4F"/>
              </a:buClr>
              <a:buSzPts val="2100"/>
              <a:buNone/>
              <a:defRPr sz="700">
                <a:solidFill>
                  <a:srgbClr val="4D4D4F"/>
                </a:solidFill>
              </a:defRPr>
            </a:lvl1pPr>
            <a:lvl2pPr lvl="1" algn="l" rtl="0">
              <a:lnSpc>
                <a:spcPct val="142000"/>
              </a:lnSpc>
              <a:spcBef>
                <a:spcPts val="0"/>
              </a:spcBef>
              <a:spcAft>
                <a:spcPts val="0"/>
              </a:spcAft>
              <a:buClr>
                <a:srgbClr val="4D4D4F"/>
              </a:buClr>
              <a:buSzPts val="1600"/>
              <a:buNone/>
              <a:defRPr sz="700">
                <a:solidFill>
                  <a:srgbClr val="4D4D4F"/>
                </a:solidFill>
              </a:defRPr>
            </a:lvl2pPr>
            <a:lvl3pPr lvl="2" algn="l" rtl="0">
              <a:lnSpc>
                <a:spcPct val="142000"/>
              </a:lnSpc>
              <a:spcBef>
                <a:spcPts val="0"/>
              </a:spcBef>
              <a:spcAft>
                <a:spcPts val="0"/>
              </a:spcAft>
              <a:buClr>
                <a:srgbClr val="4D4D4F"/>
              </a:buClr>
              <a:buSzPts val="1600"/>
              <a:buNone/>
              <a:defRPr sz="700">
                <a:solidFill>
                  <a:srgbClr val="4D4D4F"/>
                </a:solidFill>
              </a:defRPr>
            </a:lvl3pPr>
            <a:lvl4pPr lvl="3" algn="l" rtl="0">
              <a:lnSpc>
                <a:spcPct val="142000"/>
              </a:lnSpc>
              <a:spcBef>
                <a:spcPts val="0"/>
              </a:spcBef>
              <a:spcAft>
                <a:spcPts val="0"/>
              </a:spcAft>
              <a:buClr>
                <a:srgbClr val="4D4D4F"/>
              </a:buClr>
              <a:buSzPts val="1600"/>
              <a:buNone/>
              <a:defRPr sz="700">
                <a:solidFill>
                  <a:srgbClr val="4D4D4F"/>
                </a:solidFill>
              </a:defRPr>
            </a:lvl4pPr>
            <a:lvl5pPr lvl="4" algn="l" rtl="0">
              <a:lnSpc>
                <a:spcPct val="142000"/>
              </a:lnSpc>
              <a:spcBef>
                <a:spcPts val="0"/>
              </a:spcBef>
              <a:spcAft>
                <a:spcPts val="0"/>
              </a:spcAft>
              <a:buClr>
                <a:srgbClr val="4D4D4F"/>
              </a:buClr>
              <a:buSzPts val="1600"/>
              <a:buNone/>
              <a:defRPr sz="700">
                <a:solidFill>
                  <a:srgbClr val="4D4D4F"/>
                </a:solidFill>
              </a:defRPr>
            </a:lvl5pPr>
            <a:lvl6pPr lvl="5" algn="l" rtl="0">
              <a:lnSpc>
                <a:spcPct val="142000"/>
              </a:lnSpc>
              <a:spcBef>
                <a:spcPts val="0"/>
              </a:spcBef>
              <a:spcAft>
                <a:spcPts val="0"/>
              </a:spcAft>
              <a:buClr>
                <a:srgbClr val="4D4D4F"/>
              </a:buClr>
              <a:buSzPts val="1600"/>
              <a:buNone/>
              <a:defRPr sz="700">
                <a:solidFill>
                  <a:srgbClr val="4D4D4F"/>
                </a:solidFill>
              </a:defRPr>
            </a:lvl6pPr>
            <a:lvl7pPr lvl="6" algn="l" rtl="0">
              <a:lnSpc>
                <a:spcPct val="142000"/>
              </a:lnSpc>
              <a:spcBef>
                <a:spcPts val="0"/>
              </a:spcBef>
              <a:spcAft>
                <a:spcPts val="0"/>
              </a:spcAft>
              <a:buClr>
                <a:srgbClr val="4D4D4F"/>
              </a:buClr>
              <a:buSzPts val="1600"/>
              <a:buNone/>
              <a:defRPr sz="700">
                <a:solidFill>
                  <a:srgbClr val="4D4D4F"/>
                </a:solidFill>
              </a:defRPr>
            </a:lvl7pPr>
            <a:lvl8pPr lvl="7" algn="l" rtl="0">
              <a:lnSpc>
                <a:spcPct val="142000"/>
              </a:lnSpc>
              <a:spcBef>
                <a:spcPts val="0"/>
              </a:spcBef>
              <a:spcAft>
                <a:spcPts val="0"/>
              </a:spcAft>
              <a:buClr>
                <a:srgbClr val="4D4D4F"/>
              </a:buClr>
              <a:buSzPts val="1600"/>
              <a:buNone/>
              <a:defRPr sz="700">
                <a:solidFill>
                  <a:srgbClr val="4D4D4F"/>
                </a:solidFill>
              </a:defRPr>
            </a:lvl8pPr>
            <a:lvl9pPr lvl="8" algn="l" rtl="0">
              <a:lnSpc>
                <a:spcPct val="142000"/>
              </a:lnSpc>
              <a:spcBef>
                <a:spcPts val="0"/>
              </a:spcBef>
              <a:spcAft>
                <a:spcPts val="0"/>
              </a:spcAft>
              <a:buClr>
                <a:srgbClr val="4D4D4F"/>
              </a:buClr>
              <a:buSzPts val="1600"/>
              <a:buNone/>
              <a:defRPr sz="700">
                <a:solidFill>
                  <a:srgbClr val="4D4D4F"/>
                </a:solidFill>
              </a:defRPr>
            </a:lvl9pPr>
          </a:lstStyle>
          <a:p>
            <a:endParaRPr/>
          </a:p>
        </p:txBody>
      </p:sp>
      <p:pic>
        <p:nvPicPr>
          <p:cNvPr id="2797" name="Google Shape;2797;p386"/>
          <p:cNvPicPr preferRelativeResize="0"/>
          <p:nvPr/>
        </p:nvPicPr>
        <p:blipFill rotWithShape="1">
          <a:blip r:embed="rId2">
            <a:alphaModFix/>
          </a:blip>
          <a:srcRect t="327" b="317"/>
          <a:stretch/>
        </p:blipFill>
        <p:spPr>
          <a:xfrm>
            <a:off x="10711388" y="6313250"/>
            <a:ext cx="975372" cy="227950"/>
          </a:xfrm>
          <a:prstGeom prst="rect">
            <a:avLst/>
          </a:prstGeom>
          <a:noFill/>
          <a:ln>
            <a:noFill/>
          </a:ln>
        </p:spPr>
      </p:pic>
    </p:spTree>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matchingName="Interior white 180">
  <p:cSld name="CUSTOM_4_10_1">
    <p:spTree>
      <p:nvGrpSpPr>
        <p:cNvPr id="1" name="Shape 2798"/>
        <p:cNvGrpSpPr/>
        <p:nvPr/>
      </p:nvGrpSpPr>
      <p:grpSpPr>
        <a:xfrm>
          <a:off x="0" y="0"/>
          <a:ext cx="0" cy="0"/>
          <a:chOff x="0" y="0"/>
          <a:chExt cx="0" cy="0"/>
        </a:xfrm>
      </p:grpSpPr>
      <p:sp>
        <p:nvSpPr>
          <p:cNvPr id="2799" name="Google Shape;2799;p387"/>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800" name="Google Shape;2800;p387"/>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801" name="Google Shape;2801;p387"/>
          <p:cNvSpPr txBox="1">
            <a:spLocks noGrp="1"/>
          </p:cNvSpPr>
          <p:nvPr>
            <p:ph type="subTitle" idx="1"/>
          </p:nvPr>
        </p:nvSpPr>
        <p:spPr>
          <a:xfrm>
            <a:off x="447775"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802" name="Google Shape;2802;p387"/>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sp>
        <p:nvSpPr>
          <p:cNvPr id="2803" name="Google Shape;2803;p387"/>
          <p:cNvSpPr/>
          <p:nvPr/>
        </p:nvSpPr>
        <p:spPr>
          <a:xfrm>
            <a:off x="10711279" y="6313250"/>
            <a:ext cx="975363" cy="228007"/>
          </a:xfrm>
          <a:prstGeom prst="rect">
            <a:avLst/>
          </a:prstGeom>
          <a:noFill/>
          <a:ln>
            <a:noFill/>
          </a:ln>
        </p:spPr>
      </p:sp>
    </p:spTree>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matchingName="Interior white 181">
  <p:cSld name="CUSTOM_4_10_2">
    <p:spTree>
      <p:nvGrpSpPr>
        <p:cNvPr id="1" name="Shape 2804"/>
        <p:cNvGrpSpPr/>
        <p:nvPr/>
      </p:nvGrpSpPr>
      <p:grpSpPr>
        <a:xfrm>
          <a:off x="0" y="0"/>
          <a:ext cx="0" cy="0"/>
          <a:chOff x="0" y="0"/>
          <a:chExt cx="0" cy="0"/>
        </a:xfrm>
      </p:grpSpPr>
      <p:sp>
        <p:nvSpPr>
          <p:cNvPr id="2805" name="Google Shape;2805;p388"/>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806" name="Google Shape;2806;p388"/>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807" name="Google Shape;2807;p388"/>
          <p:cNvSpPr txBox="1">
            <a:spLocks noGrp="1"/>
          </p:cNvSpPr>
          <p:nvPr>
            <p:ph type="subTitle" idx="1"/>
          </p:nvPr>
        </p:nvSpPr>
        <p:spPr>
          <a:xfrm>
            <a:off x="447775"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808" name="Google Shape;2808;p388"/>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sp>
        <p:nvSpPr>
          <p:cNvPr id="2809" name="Google Shape;2809;p388"/>
          <p:cNvSpPr/>
          <p:nvPr/>
        </p:nvSpPr>
        <p:spPr>
          <a:xfrm>
            <a:off x="10711279" y="6313250"/>
            <a:ext cx="975363" cy="228007"/>
          </a:xfrm>
          <a:prstGeom prst="rect">
            <a:avLst/>
          </a:prstGeom>
          <a:noFill/>
          <a:ln>
            <a:noFill/>
          </a:ln>
        </p:spPr>
      </p:sp>
    </p:spTree>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matchingName="Interior white">
  <p:cSld name="CUSTOM_4">
    <p:spTree>
      <p:nvGrpSpPr>
        <p:cNvPr id="1" name="Shape 2813"/>
        <p:cNvGrpSpPr/>
        <p:nvPr/>
      </p:nvGrpSpPr>
      <p:grpSpPr>
        <a:xfrm>
          <a:off x="0" y="0"/>
          <a:ext cx="0" cy="0"/>
          <a:chOff x="0" y="0"/>
          <a:chExt cx="0" cy="0"/>
        </a:xfrm>
      </p:grpSpPr>
      <p:sp>
        <p:nvSpPr>
          <p:cNvPr id="2814" name="Google Shape;2814;p390"/>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815" name="Google Shape;2815;p390"/>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816" name="Google Shape;2816;p390"/>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1pPr>
            <a:lvl2pPr lvl="1"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2pPr>
            <a:lvl3pPr lvl="2"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3pPr>
            <a:lvl4pPr lvl="3"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4pPr>
            <a:lvl5pPr lvl="4"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5pPr>
            <a:lvl6pPr lvl="5"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6pPr>
            <a:lvl7pPr lvl="6"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7pPr>
            <a:lvl8pPr lvl="7"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8pPr>
            <a:lvl9pPr lvl="8"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9pPr>
          </a:lstStyle>
          <a:p>
            <a:endParaRPr/>
          </a:p>
        </p:txBody>
      </p:sp>
      <p:cxnSp>
        <p:nvCxnSpPr>
          <p:cNvPr id="2817" name="Google Shape;2817;p390"/>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818" name="Google Shape;2818;p390"/>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2819" name="Google Shape;2819;p390"/>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matchingName="Title red" type="title">
  <p:cSld name="TITLE">
    <p:bg>
      <p:bgPr>
        <a:blipFill>
          <a:blip r:embed="rId2">
            <a:alphaModFix/>
          </a:blip>
          <a:stretch>
            <a:fillRect/>
          </a:stretch>
        </a:blipFill>
        <a:effectLst/>
      </p:bgPr>
    </p:bg>
    <p:spTree>
      <p:nvGrpSpPr>
        <p:cNvPr id="1" name="Shape 2820"/>
        <p:cNvGrpSpPr/>
        <p:nvPr/>
      </p:nvGrpSpPr>
      <p:grpSpPr>
        <a:xfrm>
          <a:off x="0" y="0"/>
          <a:ext cx="0" cy="0"/>
          <a:chOff x="0" y="0"/>
          <a:chExt cx="0" cy="0"/>
        </a:xfrm>
      </p:grpSpPr>
      <p:sp>
        <p:nvSpPr>
          <p:cNvPr id="2821" name="Google Shape;2821;p391"/>
          <p:cNvSpPr txBox="1">
            <a:spLocks noGrp="1"/>
          </p:cNvSpPr>
          <p:nvPr>
            <p:ph type="subTitle" idx="1"/>
          </p:nvPr>
        </p:nvSpPr>
        <p:spPr>
          <a:xfrm>
            <a:off x="2083725" y="3521825"/>
            <a:ext cx="7533000" cy="9144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lt1"/>
              </a:buClr>
              <a:buSzPts val="2400"/>
              <a:buNone/>
              <a:defRPr sz="2400">
                <a:solidFill>
                  <a:schemeClr val="lt1"/>
                </a:solidFill>
              </a:defRPr>
            </a:lvl1pPr>
            <a:lvl2pPr lvl="1" algn="l" rtl="0">
              <a:lnSpc>
                <a:spcPct val="100000"/>
              </a:lnSpc>
              <a:spcBef>
                <a:spcPts val="0"/>
              </a:spcBef>
              <a:spcAft>
                <a:spcPts val="0"/>
              </a:spcAft>
              <a:buClr>
                <a:schemeClr val="lt1"/>
              </a:buClr>
              <a:buSzPts val="2400"/>
              <a:buNone/>
              <a:defRPr sz="2400">
                <a:solidFill>
                  <a:schemeClr val="lt1"/>
                </a:solidFill>
              </a:defRPr>
            </a:lvl2pPr>
            <a:lvl3pPr lvl="2" algn="l" rtl="0">
              <a:lnSpc>
                <a:spcPct val="100000"/>
              </a:lnSpc>
              <a:spcBef>
                <a:spcPts val="0"/>
              </a:spcBef>
              <a:spcAft>
                <a:spcPts val="0"/>
              </a:spcAft>
              <a:buClr>
                <a:schemeClr val="lt1"/>
              </a:buClr>
              <a:buSzPts val="2400"/>
              <a:buNone/>
              <a:defRPr sz="2400">
                <a:solidFill>
                  <a:schemeClr val="lt1"/>
                </a:solidFill>
              </a:defRPr>
            </a:lvl3pPr>
            <a:lvl4pPr lvl="3" algn="l" rtl="0">
              <a:lnSpc>
                <a:spcPct val="100000"/>
              </a:lnSpc>
              <a:spcBef>
                <a:spcPts val="0"/>
              </a:spcBef>
              <a:spcAft>
                <a:spcPts val="0"/>
              </a:spcAft>
              <a:buClr>
                <a:schemeClr val="lt1"/>
              </a:buClr>
              <a:buSzPts val="2400"/>
              <a:buNone/>
              <a:defRPr sz="2400">
                <a:solidFill>
                  <a:schemeClr val="lt1"/>
                </a:solidFill>
              </a:defRPr>
            </a:lvl4pPr>
            <a:lvl5pPr lvl="4" algn="l" rtl="0">
              <a:lnSpc>
                <a:spcPct val="100000"/>
              </a:lnSpc>
              <a:spcBef>
                <a:spcPts val="0"/>
              </a:spcBef>
              <a:spcAft>
                <a:spcPts val="0"/>
              </a:spcAft>
              <a:buClr>
                <a:schemeClr val="lt1"/>
              </a:buClr>
              <a:buSzPts val="2400"/>
              <a:buNone/>
              <a:defRPr sz="2400">
                <a:solidFill>
                  <a:schemeClr val="lt1"/>
                </a:solidFill>
              </a:defRPr>
            </a:lvl5pPr>
            <a:lvl6pPr lvl="5" algn="l" rtl="0">
              <a:lnSpc>
                <a:spcPct val="100000"/>
              </a:lnSpc>
              <a:spcBef>
                <a:spcPts val="0"/>
              </a:spcBef>
              <a:spcAft>
                <a:spcPts val="0"/>
              </a:spcAft>
              <a:buClr>
                <a:schemeClr val="lt1"/>
              </a:buClr>
              <a:buSzPts val="2400"/>
              <a:buNone/>
              <a:defRPr sz="2400">
                <a:solidFill>
                  <a:schemeClr val="lt1"/>
                </a:solidFill>
              </a:defRPr>
            </a:lvl6pPr>
            <a:lvl7pPr lvl="6" algn="l" rtl="0">
              <a:lnSpc>
                <a:spcPct val="100000"/>
              </a:lnSpc>
              <a:spcBef>
                <a:spcPts val="0"/>
              </a:spcBef>
              <a:spcAft>
                <a:spcPts val="0"/>
              </a:spcAft>
              <a:buClr>
                <a:schemeClr val="lt1"/>
              </a:buClr>
              <a:buSzPts val="2400"/>
              <a:buNone/>
              <a:defRPr sz="2400">
                <a:solidFill>
                  <a:schemeClr val="lt1"/>
                </a:solidFill>
              </a:defRPr>
            </a:lvl7pPr>
            <a:lvl8pPr lvl="7" algn="l" rtl="0">
              <a:lnSpc>
                <a:spcPct val="100000"/>
              </a:lnSpc>
              <a:spcBef>
                <a:spcPts val="0"/>
              </a:spcBef>
              <a:spcAft>
                <a:spcPts val="0"/>
              </a:spcAft>
              <a:buClr>
                <a:schemeClr val="lt1"/>
              </a:buClr>
              <a:buSzPts val="2400"/>
              <a:buNone/>
              <a:defRPr sz="2400">
                <a:solidFill>
                  <a:schemeClr val="lt1"/>
                </a:solidFill>
              </a:defRPr>
            </a:lvl8pPr>
            <a:lvl9pPr lvl="8" algn="l"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2822" name="Google Shape;2822;p391"/>
          <p:cNvSpPr txBox="1">
            <a:spLocks noGrp="1"/>
          </p:cNvSpPr>
          <p:nvPr>
            <p:ph type="title"/>
          </p:nvPr>
        </p:nvSpPr>
        <p:spPr>
          <a:xfrm>
            <a:off x="2083875" y="1743625"/>
            <a:ext cx="7533000" cy="1600500"/>
          </a:xfrm>
          <a:prstGeom prst="rect">
            <a:avLst/>
          </a:prstGeom>
          <a:noFill/>
          <a:ln>
            <a:noFill/>
          </a:ln>
        </p:spPr>
        <p:txBody>
          <a:bodyPr spcFirstLastPara="1" wrap="square" lIns="0" tIns="0" rIns="0" bIns="0" anchor="b" anchorCtr="0">
            <a:noAutofit/>
          </a:bodyPr>
          <a:lstStyle>
            <a:lvl1pPr lvl="0" algn="l" rtl="0">
              <a:lnSpc>
                <a:spcPct val="105000"/>
              </a:lnSpc>
              <a:spcBef>
                <a:spcPts val="0"/>
              </a:spcBef>
              <a:spcAft>
                <a:spcPts val="0"/>
              </a:spcAft>
              <a:buSzPts val="3500"/>
              <a:buNone/>
              <a:defRPr sz="4700">
                <a:solidFill>
                  <a:schemeClr val="lt1"/>
                </a:solidFill>
              </a:defRPr>
            </a:lvl1pPr>
            <a:lvl2pPr lvl="1" algn="l" rtl="0">
              <a:lnSpc>
                <a:spcPct val="105000"/>
              </a:lnSpc>
              <a:spcBef>
                <a:spcPts val="0"/>
              </a:spcBef>
              <a:spcAft>
                <a:spcPts val="0"/>
              </a:spcAft>
              <a:buSzPts val="3500"/>
              <a:buNone/>
              <a:defRPr sz="4700">
                <a:solidFill>
                  <a:schemeClr val="lt1"/>
                </a:solidFill>
              </a:defRPr>
            </a:lvl2pPr>
            <a:lvl3pPr lvl="2" algn="l" rtl="0">
              <a:lnSpc>
                <a:spcPct val="105000"/>
              </a:lnSpc>
              <a:spcBef>
                <a:spcPts val="0"/>
              </a:spcBef>
              <a:spcAft>
                <a:spcPts val="0"/>
              </a:spcAft>
              <a:buSzPts val="3500"/>
              <a:buNone/>
              <a:defRPr sz="4700">
                <a:solidFill>
                  <a:schemeClr val="lt1"/>
                </a:solidFill>
              </a:defRPr>
            </a:lvl3pPr>
            <a:lvl4pPr lvl="3" algn="l" rtl="0">
              <a:lnSpc>
                <a:spcPct val="105000"/>
              </a:lnSpc>
              <a:spcBef>
                <a:spcPts val="0"/>
              </a:spcBef>
              <a:spcAft>
                <a:spcPts val="0"/>
              </a:spcAft>
              <a:buSzPts val="3500"/>
              <a:buNone/>
              <a:defRPr sz="4700">
                <a:solidFill>
                  <a:schemeClr val="lt1"/>
                </a:solidFill>
              </a:defRPr>
            </a:lvl4pPr>
            <a:lvl5pPr lvl="4" algn="l" rtl="0">
              <a:lnSpc>
                <a:spcPct val="105000"/>
              </a:lnSpc>
              <a:spcBef>
                <a:spcPts val="0"/>
              </a:spcBef>
              <a:spcAft>
                <a:spcPts val="0"/>
              </a:spcAft>
              <a:buSzPts val="3500"/>
              <a:buNone/>
              <a:defRPr sz="4700">
                <a:solidFill>
                  <a:schemeClr val="lt1"/>
                </a:solidFill>
              </a:defRPr>
            </a:lvl5pPr>
            <a:lvl6pPr lvl="5" algn="l" rtl="0">
              <a:lnSpc>
                <a:spcPct val="105000"/>
              </a:lnSpc>
              <a:spcBef>
                <a:spcPts val="0"/>
              </a:spcBef>
              <a:spcAft>
                <a:spcPts val="0"/>
              </a:spcAft>
              <a:buSzPts val="3500"/>
              <a:buNone/>
              <a:defRPr sz="4700">
                <a:solidFill>
                  <a:schemeClr val="lt1"/>
                </a:solidFill>
              </a:defRPr>
            </a:lvl6pPr>
            <a:lvl7pPr lvl="6" algn="l" rtl="0">
              <a:lnSpc>
                <a:spcPct val="105000"/>
              </a:lnSpc>
              <a:spcBef>
                <a:spcPts val="0"/>
              </a:spcBef>
              <a:spcAft>
                <a:spcPts val="0"/>
              </a:spcAft>
              <a:buSzPts val="3500"/>
              <a:buNone/>
              <a:defRPr sz="4700">
                <a:solidFill>
                  <a:schemeClr val="lt1"/>
                </a:solidFill>
              </a:defRPr>
            </a:lvl7pPr>
            <a:lvl8pPr lvl="7" algn="l" rtl="0">
              <a:lnSpc>
                <a:spcPct val="105000"/>
              </a:lnSpc>
              <a:spcBef>
                <a:spcPts val="0"/>
              </a:spcBef>
              <a:spcAft>
                <a:spcPts val="0"/>
              </a:spcAft>
              <a:buSzPts val="3500"/>
              <a:buNone/>
              <a:defRPr sz="4700">
                <a:solidFill>
                  <a:schemeClr val="lt1"/>
                </a:solidFill>
              </a:defRPr>
            </a:lvl8pPr>
            <a:lvl9pPr lvl="8" algn="l" rtl="0">
              <a:lnSpc>
                <a:spcPct val="105000"/>
              </a:lnSpc>
              <a:spcBef>
                <a:spcPts val="0"/>
              </a:spcBef>
              <a:spcAft>
                <a:spcPts val="0"/>
              </a:spcAft>
              <a:buSzPts val="3500"/>
              <a:buNone/>
              <a:defRPr sz="4700">
                <a:solidFill>
                  <a:schemeClr val="lt1"/>
                </a:solidFill>
              </a:defRPr>
            </a:lvl9pPr>
          </a:lstStyle>
          <a:p>
            <a:endParaRPr/>
          </a:p>
        </p:txBody>
      </p:sp>
      <p:sp>
        <p:nvSpPr>
          <p:cNvPr id="2823" name="Google Shape;2823;p391"/>
          <p:cNvSpPr txBox="1">
            <a:spLocks noGrp="1"/>
          </p:cNvSpPr>
          <p:nvPr>
            <p:ph type="subTitle" idx="2"/>
          </p:nvPr>
        </p:nvSpPr>
        <p:spPr>
          <a:xfrm>
            <a:off x="2083725" y="4681700"/>
            <a:ext cx="2040600" cy="605700"/>
          </a:xfrm>
          <a:prstGeom prst="rect">
            <a:avLst/>
          </a:prstGeom>
          <a:noFill/>
          <a:ln>
            <a:noFill/>
          </a:ln>
        </p:spPr>
        <p:txBody>
          <a:bodyPr spcFirstLastPara="1" wrap="square" lIns="0" tIns="0" rIns="0" bIns="0" anchor="t" anchorCtr="0">
            <a:noAutofit/>
          </a:bodyPr>
          <a:lstStyle>
            <a:lvl1pPr lvl="0" algn="l" rtl="0">
              <a:lnSpc>
                <a:spcPct val="135000"/>
              </a:lnSpc>
              <a:spcBef>
                <a:spcPts val="0"/>
              </a:spcBef>
              <a:spcAft>
                <a:spcPts val="0"/>
              </a:spcAft>
              <a:buClr>
                <a:schemeClr val="lt1"/>
              </a:buClr>
              <a:buSzPts val="1200"/>
              <a:buNone/>
              <a:defRPr sz="1200">
                <a:solidFill>
                  <a:schemeClr val="lt1"/>
                </a:solidFill>
              </a:defRPr>
            </a:lvl1pPr>
            <a:lvl2pPr lvl="1" algn="l" rtl="0">
              <a:lnSpc>
                <a:spcPct val="135000"/>
              </a:lnSpc>
              <a:spcBef>
                <a:spcPts val="0"/>
              </a:spcBef>
              <a:spcAft>
                <a:spcPts val="0"/>
              </a:spcAft>
              <a:buClr>
                <a:schemeClr val="lt1"/>
              </a:buClr>
              <a:buSzPts val="1200"/>
              <a:buNone/>
              <a:defRPr sz="1200">
                <a:solidFill>
                  <a:schemeClr val="lt1"/>
                </a:solidFill>
              </a:defRPr>
            </a:lvl2pPr>
            <a:lvl3pPr lvl="2" algn="l" rtl="0">
              <a:lnSpc>
                <a:spcPct val="135000"/>
              </a:lnSpc>
              <a:spcBef>
                <a:spcPts val="0"/>
              </a:spcBef>
              <a:spcAft>
                <a:spcPts val="0"/>
              </a:spcAft>
              <a:buClr>
                <a:schemeClr val="lt1"/>
              </a:buClr>
              <a:buSzPts val="1200"/>
              <a:buNone/>
              <a:defRPr sz="1200">
                <a:solidFill>
                  <a:schemeClr val="lt1"/>
                </a:solidFill>
              </a:defRPr>
            </a:lvl3pPr>
            <a:lvl4pPr lvl="3" algn="l" rtl="0">
              <a:lnSpc>
                <a:spcPct val="135000"/>
              </a:lnSpc>
              <a:spcBef>
                <a:spcPts val="0"/>
              </a:spcBef>
              <a:spcAft>
                <a:spcPts val="0"/>
              </a:spcAft>
              <a:buClr>
                <a:schemeClr val="lt1"/>
              </a:buClr>
              <a:buSzPts val="1200"/>
              <a:buNone/>
              <a:defRPr sz="1200">
                <a:solidFill>
                  <a:schemeClr val="lt1"/>
                </a:solidFill>
              </a:defRPr>
            </a:lvl4pPr>
            <a:lvl5pPr lvl="4" algn="l" rtl="0">
              <a:lnSpc>
                <a:spcPct val="135000"/>
              </a:lnSpc>
              <a:spcBef>
                <a:spcPts val="0"/>
              </a:spcBef>
              <a:spcAft>
                <a:spcPts val="0"/>
              </a:spcAft>
              <a:buClr>
                <a:schemeClr val="lt1"/>
              </a:buClr>
              <a:buSzPts val="1200"/>
              <a:buNone/>
              <a:defRPr sz="1200">
                <a:solidFill>
                  <a:schemeClr val="lt1"/>
                </a:solidFill>
              </a:defRPr>
            </a:lvl5pPr>
            <a:lvl6pPr lvl="5" algn="l" rtl="0">
              <a:lnSpc>
                <a:spcPct val="135000"/>
              </a:lnSpc>
              <a:spcBef>
                <a:spcPts val="0"/>
              </a:spcBef>
              <a:spcAft>
                <a:spcPts val="0"/>
              </a:spcAft>
              <a:buClr>
                <a:schemeClr val="lt1"/>
              </a:buClr>
              <a:buSzPts val="1200"/>
              <a:buNone/>
              <a:defRPr sz="1200">
                <a:solidFill>
                  <a:schemeClr val="lt1"/>
                </a:solidFill>
              </a:defRPr>
            </a:lvl6pPr>
            <a:lvl7pPr lvl="6" algn="l" rtl="0">
              <a:lnSpc>
                <a:spcPct val="135000"/>
              </a:lnSpc>
              <a:spcBef>
                <a:spcPts val="0"/>
              </a:spcBef>
              <a:spcAft>
                <a:spcPts val="0"/>
              </a:spcAft>
              <a:buClr>
                <a:schemeClr val="lt1"/>
              </a:buClr>
              <a:buSzPts val="1200"/>
              <a:buNone/>
              <a:defRPr sz="1200">
                <a:solidFill>
                  <a:schemeClr val="lt1"/>
                </a:solidFill>
              </a:defRPr>
            </a:lvl7pPr>
            <a:lvl8pPr lvl="7" algn="l" rtl="0">
              <a:lnSpc>
                <a:spcPct val="135000"/>
              </a:lnSpc>
              <a:spcBef>
                <a:spcPts val="0"/>
              </a:spcBef>
              <a:spcAft>
                <a:spcPts val="0"/>
              </a:spcAft>
              <a:buClr>
                <a:schemeClr val="lt1"/>
              </a:buClr>
              <a:buSzPts val="1200"/>
              <a:buNone/>
              <a:defRPr sz="1200">
                <a:solidFill>
                  <a:schemeClr val="lt1"/>
                </a:solidFill>
              </a:defRPr>
            </a:lvl8pPr>
            <a:lvl9pPr lvl="8" algn="l" rtl="0">
              <a:lnSpc>
                <a:spcPct val="135000"/>
              </a:lnSpc>
              <a:spcBef>
                <a:spcPts val="0"/>
              </a:spcBef>
              <a:spcAft>
                <a:spcPts val="0"/>
              </a:spcAft>
              <a:buClr>
                <a:schemeClr val="lt1"/>
              </a:buClr>
              <a:buSzPts val="1200"/>
              <a:buNone/>
              <a:defRPr sz="1200">
                <a:solidFill>
                  <a:schemeClr val="lt1"/>
                </a:solidFill>
              </a:defRPr>
            </a:lvl9pPr>
          </a:lstStyle>
          <a:p>
            <a:endParaRPr/>
          </a:p>
        </p:txBody>
      </p:sp>
      <p:sp>
        <p:nvSpPr>
          <p:cNvPr id="2824" name="Google Shape;2824;p391"/>
          <p:cNvSpPr txBox="1">
            <a:spLocks noGrp="1"/>
          </p:cNvSpPr>
          <p:nvPr>
            <p:ph type="subTitle" idx="3"/>
          </p:nvPr>
        </p:nvSpPr>
        <p:spPr>
          <a:xfrm>
            <a:off x="4471851" y="4681700"/>
            <a:ext cx="2040600" cy="605700"/>
          </a:xfrm>
          <a:prstGeom prst="rect">
            <a:avLst/>
          </a:prstGeom>
          <a:noFill/>
          <a:ln>
            <a:noFill/>
          </a:ln>
        </p:spPr>
        <p:txBody>
          <a:bodyPr spcFirstLastPara="1" wrap="square" lIns="0" tIns="0" rIns="0" bIns="0" anchor="t" anchorCtr="0">
            <a:noAutofit/>
          </a:bodyPr>
          <a:lstStyle>
            <a:lvl1pPr lvl="0" algn="l" rtl="0">
              <a:lnSpc>
                <a:spcPct val="135000"/>
              </a:lnSpc>
              <a:spcBef>
                <a:spcPts val="0"/>
              </a:spcBef>
              <a:spcAft>
                <a:spcPts val="0"/>
              </a:spcAft>
              <a:buClr>
                <a:schemeClr val="lt1"/>
              </a:buClr>
              <a:buSzPts val="1200"/>
              <a:buNone/>
              <a:defRPr sz="1200">
                <a:solidFill>
                  <a:schemeClr val="lt1"/>
                </a:solidFill>
              </a:defRPr>
            </a:lvl1pPr>
            <a:lvl2pPr lvl="1" algn="l" rtl="0">
              <a:lnSpc>
                <a:spcPct val="135000"/>
              </a:lnSpc>
              <a:spcBef>
                <a:spcPts val="0"/>
              </a:spcBef>
              <a:spcAft>
                <a:spcPts val="0"/>
              </a:spcAft>
              <a:buClr>
                <a:schemeClr val="lt1"/>
              </a:buClr>
              <a:buSzPts val="1200"/>
              <a:buNone/>
              <a:defRPr sz="1200">
                <a:solidFill>
                  <a:schemeClr val="lt1"/>
                </a:solidFill>
              </a:defRPr>
            </a:lvl2pPr>
            <a:lvl3pPr lvl="2" algn="l" rtl="0">
              <a:lnSpc>
                <a:spcPct val="135000"/>
              </a:lnSpc>
              <a:spcBef>
                <a:spcPts val="0"/>
              </a:spcBef>
              <a:spcAft>
                <a:spcPts val="0"/>
              </a:spcAft>
              <a:buClr>
                <a:schemeClr val="lt1"/>
              </a:buClr>
              <a:buSzPts val="1200"/>
              <a:buNone/>
              <a:defRPr sz="1200">
                <a:solidFill>
                  <a:schemeClr val="lt1"/>
                </a:solidFill>
              </a:defRPr>
            </a:lvl3pPr>
            <a:lvl4pPr lvl="3" algn="l" rtl="0">
              <a:lnSpc>
                <a:spcPct val="135000"/>
              </a:lnSpc>
              <a:spcBef>
                <a:spcPts val="0"/>
              </a:spcBef>
              <a:spcAft>
                <a:spcPts val="0"/>
              </a:spcAft>
              <a:buClr>
                <a:schemeClr val="lt1"/>
              </a:buClr>
              <a:buSzPts val="1200"/>
              <a:buNone/>
              <a:defRPr sz="1200">
                <a:solidFill>
                  <a:schemeClr val="lt1"/>
                </a:solidFill>
              </a:defRPr>
            </a:lvl4pPr>
            <a:lvl5pPr lvl="4" algn="l" rtl="0">
              <a:lnSpc>
                <a:spcPct val="135000"/>
              </a:lnSpc>
              <a:spcBef>
                <a:spcPts val="0"/>
              </a:spcBef>
              <a:spcAft>
                <a:spcPts val="0"/>
              </a:spcAft>
              <a:buClr>
                <a:schemeClr val="lt1"/>
              </a:buClr>
              <a:buSzPts val="1200"/>
              <a:buNone/>
              <a:defRPr sz="1200">
                <a:solidFill>
                  <a:schemeClr val="lt1"/>
                </a:solidFill>
              </a:defRPr>
            </a:lvl5pPr>
            <a:lvl6pPr lvl="5" algn="l" rtl="0">
              <a:lnSpc>
                <a:spcPct val="135000"/>
              </a:lnSpc>
              <a:spcBef>
                <a:spcPts val="0"/>
              </a:spcBef>
              <a:spcAft>
                <a:spcPts val="0"/>
              </a:spcAft>
              <a:buClr>
                <a:schemeClr val="lt1"/>
              </a:buClr>
              <a:buSzPts val="1200"/>
              <a:buNone/>
              <a:defRPr sz="1200">
                <a:solidFill>
                  <a:schemeClr val="lt1"/>
                </a:solidFill>
              </a:defRPr>
            </a:lvl6pPr>
            <a:lvl7pPr lvl="6" algn="l" rtl="0">
              <a:lnSpc>
                <a:spcPct val="135000"/>
              </a:lnSpc>
              <a:spcBef>
                <a:spcPts val="0"/>
              </a:spcBef>
              <a:spcAft>
                <a:spcPts val="0"/>
              </a:spcAft>
              <a:buClr>
                <a:schemeClr val="lt1"/>
              </a:buClr>
              <a:buSzPts val="1200"/>
              <a:buNone/>
              <a:defRPr sz="1200">
                <a:solidFill>
                  <a:schemeClr val="lt1"/>
                </a:solidFill>
              </a:defRPr>
            </a:lvl7pPr>
            <a:lvl8pPr lvl="7" algn="l" rtl="0">
              <a:lnSpc>
                <a:spcPct val="135000"/>
              </a:lnSpc>
              <a:spcBef>
                <a:spcPts val="0"/>
              </a:spcBef>
              <a:spcAft>
                <a:spcPts val="0"/>
              </a:spcAft>
              <a:buClr>
                <a:schemeClr val="lt1"/>
              </a:buClr>
              <a:buSzPts val="1200"/>
              <a:buNone/>
              <a:defRPr sz="1200">
                <a:solidFill>
                  <a:schemeClr val="lt1"/>
                </a:solidFill>
              </a:defRPr>
            </a:lvl8pPr>
            <a:lvl9pPr lvl="8" algn="l" rtl="0">
              <a:lnSpc>
                <a:spcPct val="135000"/>
              </a:lnSpc>
              <a:spcBef>
                <a:spcPts val="0"/>
              </a:spcBef>
              <a:spcAft>
                <a:spcPts val="0"/>
              </a:spcAft>
              <a:buClr>
                <a:schemeClr val="lt1"/>
              </a:buClr>
              <a:buSzPts val="1200"/>
              <a:buNone/>
              <a:defRPr sz="1200">
                <a:solidFill>
                  <a:schemeClr val="lt1"/>
                </a:solidFill>
              </a:defRPr>
            </a:lvl9pPr>
          </a:lstStyle>
          <a:p>
            <a:endParaRPr/>
          </a:p>
        </p:txBody>
      </p:sp>
      <p:pic>
        <p:nvPicPr>
          <p:cNvPr id="2825" name="Google Shape;2825;p391"/>
          <p:cNvPicPr preferRelativeResize="0"/>
          <p:nvPr/>
        </p:nvPicPr>
        <p:blipFill rotWithShape="1">
          <a:blip r:embed="rId3">
            <a:alphaModFix/>
          </a:blip>
          <a:srcRect/>
          <a:stretch/>
        </p:blipFill>
        <p:spPr>
          <a:xfrm>
            <a:off x="10106851" y="6203985"/>
            <a:ext cx="1579879" cy="372673"/>
          </a:xfrm>
          <a:prstGeom prst="rect">
            <a:avLst/>
          </a:prstGeom>
          <a:noFill/>
          <a:ln>
            <a:noFill/>
          </a:ln>
        </p:spPr>
      </p:pic>
      <p:cxnSp>
        <p:nvCxnSpPr>
          <p:cNvPr id="2826" name="Google Shape;2826;p391"/>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sp>
        <p:nvSpPr>
          <p:cNvPr id="2827" name="Google Shape;2827;p391"/>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matchingName="Closing red">
  <p:cSld name="TITLE_1">
    <p:bg>
      <p:bgPr>
        <a:blipFill>
          <a:blip r:embed="rId2">
            <a:alphaModFix/>
          </a:blip>
          <a:stretch>
            <a:fillRect/>
          </a:stretch>
        </a:blipFill>
        <a:effectLst/>
      </p:bgPr>
    </p:bg>
    <p:spTree>
      <p:nvGrpSpPr>
        <p:cNvPr id="1" name="Shape 2828"/>
        <p:cNvGrpSpPr/>
        <p:nvPr/>
      </p:nvGrpSpPr>
      <p:grpSpPr>
        <a:xfrm>
          <a:off x="0" y="0"/>
          <a:ext cx="0" cy="0"/>
          <a:chOff x="0" y="0"/>
          <a:chExt cx="0" cy="0"/>
        </a:xfrm>
      </p:grpSpPr>
      <p:sp>
        <p:nvSpPr>
          <p:cNvPr id="2829" name="Google Shape;2829;p392"/>
          <p:cNvSpPr txBox="1">
            <a:spLocks noGrp="1"/>
          </p:cNvSpPr>
          <p:nvPr>
            <p:ph type="subTitle" idx="1"/>
          </p:nvPr>
        </p:nvSpPr>
        <p:spPr>
          <a:xfrm>
            <a:off x="2083725" y="3008425"/>
            <a:ext cx="4146300" cy="1524900"/>
          </a:xfrm>
          <a:prstGeom prst="rect">
            <a:avLst/>
          </a:prstGeom>
          <a:noFill/>
          <a:ln>
            <a:noFill/>
          </a:ln>
        </p:spPr>
        <p:txBody>
          <a:bodyPr spcFirstLastPara="1" wrap="square" lIns="0" tIns="0" rIns="0" bIns="0" anchor="t" anchorCtr="0">
            <a:noAutofit/>
          </a:bodyPr>
          <a:lstStyle>
            <a:lvl1pPr lvl="0" algn="l" rtl="0">
              <a:lnSpc>
                <a:spcPct val="180000"/>
              </a:lnSpc>
              <a:spcBef>
                <a:spcPts val="0"/>
              </a:spcBef>
              <a:spcAft>
                <a:spcPts val="0"/>
              </a:spcAft>
              <a:buClr>
                <a:schemeClr val="lt1"/>
              </a:buClr>
              <a:buSzPts val="1500"/>
              <a:buNone/>
              <a:defRPr sz="1500">
                <a:solidFill>
                  <a:schemeClr val="lt1"/>
                </a:solidFill>
              </a:defRPr>
            </a:lvl1pPr>
            <a:lvl2pPr lvl="1" algn="l" rtl="0">
              <a:lnSpc>
                <a:spcPct val="180000"/>
              </a:lnSpc>
              <a:spcBef>
                <a:spcPts val="0"/>
              </a:spcBef>
              <a:spcAft>
                <a:spcPts val="0"/>
              </a:spcAft>
              <a:buClr>
                <a:schemeClr val="lt1"/>
              </a:buClr>
              <a:buSzPts val="1500"/>
              <a:buNone/>
              <a:defRPr sz="1500">
                <a:solidFill>
                  <a:schemeClr val="lt1"/>
                </a:solidFill>
              </a:defRPr>
            </a:lvl2pPr>
            <a:lvl3pPr lvl="2" algn="l" rtl="0">
              <a:lnSpc>
                <a:spcPct val="180000"/>
              </a:lnSpc>
              <a:spcBef>
                <a:spcPts val="0"/>
              </a:spcBef>
              <a:spcAft>
                <a:spcPts val="0"/>
              </a:spcAft>
              <a:buClr>
                <a:schemeClr val="lt1"/>
              </a:buClr>
              <a:buSzPts val="1500"/>
              <a:buNone/>
              <a:defRPr sz="1500">
                <a:solidFill>
                  <a:schemeClr val="lt1"/>
                </a:solidFill>
              </a:defRPr>
            </a:lvl3pPr>
            <a:lvl4pPr lvl="3" algn="l" rtl="0">
              <a:lnSpc>
                <a:spcPct val="180000"/>
              </a:lnSpc>
              <a:spcBef>
                <a:spcPts val="0"/>
              </a:spcBef>
              <a:spcAft>
                <a:spcPts val="0"/>
              </a:spcAft>
              <a:buClr>
                <a:schemeClr val="lt1"/>
              </a:buClr>
              <a:buSzPts val="1500"/>
              <a:buNone/>
              <a:defRPr sz="1500">
                <a:solidFill>
                  <a:schemeClr val="lt1"/>
                </a:solidFill>
              </a:defRPr>
            </a:lvl4pPr>
            <a:lvl5pPr lvl="4" algn="l" rtl="0">
              <a:lnSpc>
                <a:spcPct val="180000"/>
              </a:lnSpc>
              <a:spcBef>
                <a:spcPts val="0"/>
              </a:spcBef>
              <a:spcAft>
                <a:spcPts val="0"/>
              </a:spcAft>
              <a:buClr>
                <a:schemeClr val="lt1"/>
              </a:buClr>
              <a:buSzPts val="1500"/>
              <a:buNone/>
              <a:defRPr sz="1500">
                <a:solidFill>
                  <a:schemeClr val="lt1"/>
                </a:solidFill>
              </a:defRPr>
            </a:lvl5pPr>
            <a:lvl6pPr lvl="5" algn="l" rtl="0">
              <a:lnSpc>
                <a:spcPct val="180000"/>
              </a:lnSpc>
              <a:spcBef>
                <a:spcPts val="0"/>
              </a:spcBef>
              <a:spcAft>
                <a:spcPts val="0"/>
              </a:spcAft>
              <a:buClr>
                <a:schemeClr val="lt1"/>
              </a:buClr>
              <a:buSzPts val="1500"/>
              <a:buNone/>
              <a:defRPr sz="1500">
                <a:solidFill>
                  <a:schemeClr val="lt1"/>
                </a:solidFill>
              </a:defRPr>
            </a:lvl6pPr>
            <a:lvl7pPr lvl="6" algn="l" rtl="0">
              <a:lnSpc>
                <a:spcPct val="180000"/>
              </a:lnSpc>
              <a:spcBef>
                <a:spcPts val="0"/>
              </a:spcBef>
              <a:spcAft>
                <a:spcPts val="0"/>
              </a:spcAft>
              <a:buClr>
                <a:schemeClr val="lt1"/>
              </a:buClr>
              <a:buSzPts val="1500"/>
              <a:buNone/>
              <a:defRPr sz="1500">
                <a:solidFill>
                  <a:schemeClr val="lt1"/>
                </a:solidFill>
              </a:defRPr>
            </a:lvl7pPr>
            <a:lvl8pPr lvl="7" algn="l" rtl="0">
              <a:lnSpc>
                <a:spcPct val="180000"/>
              </a:lnSpc>
              <a:spcBef>
                <a:spcPts val="0"/>
              </a:spcBef>
              <a:spcAft>
                <a:spcPts val="0"/>
              </a:spcAft>
              <a:buClr>
                <a:schemeClr val="lt1"/>
              </a:buClr>
              <a:buSzPts val="1500"/>
              <a:buNone/>
              <a:defRPr sz="1500">
                <a:solidFill>
                  <a:schemeClr val="lt1"/>
                </a:solidFill>
              </a:defRPr>
            </a:lvl8pPr>
            <a:lvl9pPr lvl="8" algn="l" rtl="0">
              <a:lnSpc>
                <a:spcPct val="180000"/>
              </a:lnSpc>
              <a:spcBef>
                <a:spcPts val="0"/>
              </a:spcBef>
              <a:spcAft>
                <a:spcPts val="0"/>
              </a:spcAft>
              <a:buClr>
                <a:schemeClr val="lt1"/>
              </a:buClr>
              <a:buSzPts val="1500"/>
              <a:buNone/>
              <a:defRPr sz="1500">
                <a:solidFill>
                  <a:schemeClr val="lt1"/>
                </a:solidFill>
              </a:defRPr>
            </a:lvl9pPr>
          </a:lstStyle>
          <a:p>
            <a:endParaRPr/>
          </a:p>
        </p:txBody>
      </p:sp>
      <p:sp>
        <p:nvSpPr>
          <p:cNvPr id="2830" name="Google Shape;2830;p392"/>
          <p:cNvSpPr txBox="1">
            <a:spLocks noGrp="1"/>
          </p:cNvSpPr>
          <p:nvPr>
            <p:ph type="title"/>
          </p:nvPr>
        </p:nvSpPr>
        <p:spPr>
          <a:xfrm>
            <a:off x="2083875" y="568625"/>
            <a:ext cx="4905300" cy="1985700"/>
          </a:xfrm>
          <a:prstGeom prst="rect">
            <a:avLst/>
          </a:prstGeom>
          <a:noFill/>
          <a:ln>
            <a:noFill/>
          </a:ln>
        </p:spPr>
        <p:txBody>
          <a:bodyPr spcFirstLastPara="1" wrap="square" lIns="0" tIns="0" rIns="0" bIns="0" anchor="b" anchorCtr="0">
            <a:noAutofit/>
          </a:bodyPr>
          <a:lstStyle>
            <a:lvl1pPr lvl="0" algn="l" rtl="0">
              <a:lnSpc>
                <a:spcPct val="105000"/>
              </a:lnSpc>
              <a:spcBef>
                <a:spcPts val="0"/>
              </a:spcBef>
              <a:spcAft>
                <a:spcPts val="0"/>
              </a:spcAft>
              <a:buSzPts val="3500"/>
              <a:buNone/>
              <a:defRPr sz="7100">
                <a:solidFill>
                  <a:schemeClr val="lt1"/>
                </a:solidFill>
              </a:defRPr>
            </a:lvl1pPr>
            <a:lvl2pPr lvl="1" algn="l" rtl="0">
              <a:lnSpc>
                <a:spcPct val="105000"/>
              </a:lnSpc>
              <a:spcBef>
                <a:spcPts val="0"/>
              </a:spcBef>
              <a:spcAft>
                <a:spcPts val="0"/>
              </a:spcAft>
              <a:buSzPts val="3500"/>
              <a:buNone/>
              <a:defRPr sz="7100">
                <a:solidFill>
                  <a:schemeClr val="lt1"/>
                </a:solidFill>
              </a:defRPr>
            </a:lvl2pPr>
            <a:lvl3pPr lvl="2" algn="l" rtl="0">
              <a:lnSpc>
                <a:spcPct val="105000"/>
              </a:lnSpc>
              <a:spcBef>
                <a:spcPts val="0"/>
              </a:spcBef>
              <a:spcAft>
                <a:spcPts val="0"/>
              </a:spcAft>
              <a:buSzPts val="3500"/>
              <a:buNone/>
              <a:defRPr sz="7100">
                <a:solidFill>
                  <a:schemeClr val="lt1"/>
                </a:solidFill>
              </a:defRPr>
            </a:lvl3pPr>
            <a:lvl4pPr lvl="3" algn="l" rtl="0">
              <a:lnSpc>
                <a:spcPct val="105000"/>
              </a:lnSpc>
              <a:spcBef>
                <a:spcPts val="0"/>
              </a:spcBef>
              <a:spcAft>
                <a:spcPts val="0"/>
              </a:spcAft>
              <a:buSzPts val="3500"/>
              <a:buNone/>
              <a:defRPr sz="7100">
                <a:solidFill>
                  <a:schemeClr val="lt1"/>
                </a:solidFill>
              </a:defRPr>
            </a:lvl4pPr>
            <a:lvl5pPr lvl="4" algn="l" rtl="0">
              <a:lnSpc>
                <a:spcPct val="105000"/>
              </a:lnSpc>
              <a:spcBef>
                <a:spcPts val="0"/>
              </a:spcBef>
              <a:spcAft>
                <a:spcPts val="0"/>
              </a:spcAft>
              <a:buSzPts val="3500"/>
              <a:buNone/>
              <a:defRPr sz="7100">
                <a:solidFill>
                  <a:schemeClr val="lt1"/>
                </a:solidFill>
              </a:defRPr>
            </a:lvl5pPr>
            <a:lvl6pPr lvl="5" algn="l" rtl="0">
              <a:lnSpc>
                <a:spcPct val="105000"/>
              </a:lnSpc>
              <a:spcBef>
                <a:spcPts val="0"/>
              </a:spcBef>
              <a:spcAft>
                <a:spcPts val="0"/>
              </a:spcAft>
              <a:buSzPts val="3500"/>
              <a:buNone/>
              <a:defRPr sz="7100">
                <a:solidFill>
                  <a:schemeClr val="lt1"/>
                </a:solidFill>
              </a:defRPr>
            </a:lvl6pPr>
            <a:lvl7pPr lvl="6" algn="l" rtl="0">
              <a:lnSpc>
                <a:spcPct val="105000"/>
              </a:lnSpc>
              <a:spcBef>
                <a:spcPts val="0"/>
              </a:spcBef>
              <a:spcAft>
                <a:spcPts val="0"/>
              </a:spcAft>
              <a:buSzPts val="3500"/>
              <a:buNone/>
              <a:defRPr sz="7100">
                <a:solidFill>
                  <a:schemeClr val="lt1"/>
                </a:solidFill>
              </a:defRPr>
            </a:lvl7pPr>
            <a:lvl8pPr lvl="7" algn="l" rtl="0">
              <a:lnSpc>
                <a:spcPct val="105000"/>
              </a:lnSpc>
              <a:spcBef>
                <a:spcPts val="0"/>
              </a:spcBef>
              <a:spcAft>
                <a:spcPts val="0"/>
              </a:spcAft>
              <a:buSzPts val="3500"/>
              <a:buNone/>
              <a:defRPr sz="7100">
                <a:solidFill>
                  <a:schemeClr val="lt1"/>
                </a:solidFill>
              </a:defRPr>
            </a:lvl8pPr>
            <a:lvl9pPr lvl="8" algn="l" rtl="0">
              <a:lnSpc>
                <a:spcPct val="105000"/>
              </a:lnSpc>
              <a:spcBef>
                <a:spcPts val="0"/>
              </a:spcBef>
              <a:spcAft>
                <a:spcPts val="0"/>
              </a:spcAft>
              <a:buSzPts val="3500"/>
              <a:buNone/>
              <a:defRPr sz="7100">
                <a:solidFill>
                  <a:schemeClr val="lt1"/>
                </a:solidFill>
              </a:defRPr>
            </a:lvl9pPr>
          </a:lstStyle>
          <a:p>
            <a:endParaRPr/>
          </a:p>
        </p:txBody>
      </p:sp>
      <p:pic>
        <p:nvPicPr>
          <p:cNvPr id="2831" name="Google Shape;2831;p392"/>
          <p:cNvPicPr preferRelativeResize="0"/>
          <p:nvPr/>
        </p:nvPicPr>
        <p:blipFill rotWithShape="1">
          <a:blip r:embed="rId3">
            <a:alphaModFix/>
          </a:blip>
          <a:srcRect/>
          <a:stretch/>
        </p:blipFill>
        <p:spPr>
          <a:xfrm>
            <a:off x="10106851" y="6203985"/>
            <a:ext cx="1579879" cy="372673"/>
          </a:xfrm>
          <a:prstGeom prst="rect">
            <a:avLst/>
          </a:prstGeom>
          <a:noFill/>
          <a:ln>
            <a:noFill/>
          </a:ln>
        </p:spPr>
      </p:pic>
      <p:pic>
        <p:nvPicPr>
          <p:cNvPr id="2832" name="Google Shape;2832;p392"/>
          <p:cNvPicPr preferRelativeResize="0"/>
          <p:nvPr/>
        </p:nvPicPr>
        <p:blipFill rotWithShape="1">
          <a:blip r:embed="rId4">
            <a:alphaModFix/>
          </a:blip>
          <a:srcRect/>
          <a:stretch/>
        </p:blipFill>
        <p:spPr>
          <a:xfrm>
            <a:off x="7379804" y="3535984"/>
            <a:ext cx="455837" cy="455836"/>
          </a:xfrm>
          <a:prstGeom prst="rect">
            <a:avLst/>
          </a:prstGeom>
          <a:noFill/>
          <a:ln>
            <a:noFill/>
          </a:ln>
        </p:spPr>
      </p:pic>
      <p:pic>
        <p:nvPicPr>
          <p:cNvPr id="2833" name="Google Shape;2833;p392"/>
          <p:cNvPicPr preferRelativeResize="0"/>
          <p:nvPr/>
        </p:nvPicPr>
        <p:blipFill rotWithShape="1">
          <a:blip r:embed="rId5">
            <a:alphaModFix/>
          </a:blip>
          <a:srcRect/>
          <a:stretch/>
        </p:blipFill>
        <p:spPr>
          <a:xfrm>
            <a:off x="7379804" y="2767909"/>
            <a:ext cx="455837" cy="455836"/>
          </a:xfrm>
          <a:prstGeom prst="rect">
            <a:avLst/>
          </a:prstGeom>
          <a:noFill/>
          <a:ln>
            <a:noFill/>
          </a:ln>
        </p:spPr>
      </p:pic>
      <p:pic>
        <p:nvPicPr>
          <p:cNvPr id="2834" name="Google Shape;2834;p392"/>
          <p:cNvPicPr preferRelativeResize="0"/>
          <p:nvPr/>
        </p:nvPicPr>
        <p:blipFill rotWithShape="1">
          <a:blip r:embed="rId6">
            <a:alphaModFix/>
          </a:blip>
          <a:srcRect/>
          <a:stretch/>
        </p:blipFill>
        <p:spPr>
          <a:xfrm>
            <a:off x="7379804" y="1999835"/>
            <a:ext cx="455837" cy="455836"/>
          </a:xfrm>
          <a:prstGeom prst="rect">
            <a:avLst/>
          </a:prstGeom>
          <a:noFill/>
          <a:ln>
            <a:noFill/>
          </a:ln>
        </p:spPr>
      </p:pic>
      <p:pic>
        <p:nvPicPr>
          <p:cNvPr id="2835" name="Google Shape;2835;p392"/>
          <p:cNvPicPr preferRelativeResize="0"/>
          <p:nvPr/>
        </p:nvPicPr>
        <p:blipFill rotWithShape="1">
          <a:blip r:embed="rId7">
            <a:alphaModFix/>
          </a:blip>
          <a:srcRect/>
          <a:stretch/>
        </p:blipFill>
        <p:spPr>
          <a:xfrm>
            <a:off x="7379804" y="4304059"/>
            <a:ext cx="455837" cy="455836"/>
          </a:xfrm>
          <a:prstGeom prst="rect">
            <a:avLst/>
          </a:prstGeom>
          <a:noFill/>
          <a:ln>
            <a:noFill/>
          </a:ln>
        </p:spPr>
      </p:pic>
      <p:sp>
        <p:nvSpPr>
          <p:cNvPr id="2836" name="Google Shape;2836;p392"/>
          <p:cNvSpPr txBox="1"/>
          <p:nvPr/>
        </p:nvSpPr>
        <p:spPr>
          <a:xfrm>
            <a:off x="7960472" y="1999825"/>
            <a:ext cx="2993400" cy="456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chemeClr val="lt1"/>
                </a:solidFill>
                <a:latin typeface="Overpass Light"/>
                <a:ea typeface="Overpass Light"/>
                <a:cs typeface="Overpass Light"/>
                <a:sym typeface="Overpass Light"/>
              </a:rPr>
              <a:t>linkedin.com/company/red-hat</a:t>
            </a:r>
            <a:endParaRPr sz="1500" b="0" i="0" u="none" strike="noStrike" cap="none">
              <a:solidFill>
                <a:schemeClr val="lt1"/>
              </a:solidFill>
              <a:latin typeface="Overpass Light"/>
              <a:ea typeface="Overpass Light"/>
              <a:cs typeface="Overpass Light"/>
              <a:sym typeface="Overpass Light"/>
            </a:endParaRPr>
          </a:p>
        </p:txBody>
      </p:sp>
      <p:sp>
        <p:nvSpPr>
          <p:cNvPr id="2837" name="Google Shape;2837;p392"/>
          <p:cNvSpPr txBox="1"/>
          <p:nvPr/>
        </p:nvSpPr>
        <p:spPr>
          <a:xfrm>
            <a:off x="7960472" y="2767875"/>
            <a:ext cx="2993400" cy="456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chemeClr val="lt1"/>
                </a:solidFill>
                <a:latin typeface="Overpass Light"/>
                <a:ea typeface="Overpass Light"/>
                <a:cs typeface="Overpass Light"/>
                <a:sym typeface="Overpass Light"/>
              </a:rPr>
              <a:t>youtube.com/user/RedHatVideos</a:t>
            </a:r>
            <a:endParaRPr sz="1500" b="0" i="0" u="none" strike="noStrike" cap="none">
              <a:solidFill>
                <a:schemeClr val="lt1"/>
              </a:solidFill>
              <a:latin typeface="Overpass Light"/>
              <a:ea typeface="Overpass Light"/>
              <a:cs typeface="Overpass Light"/>
              <a:sym typeface="Overpass Light"/>
            </a:endParaRPr>
          </a:p>
        </p:txBody>
      </p:sp>
      <p:sp>
        <p:nvSpPr>
          <p:cNvPr id="2838" name="Google Shape;2838;p392"/>
          <p:cNvSpPr txBox="1"/>
          <p:nvPr/>
        </p:nvSpPr>
        <p:spPr>
          <a:xfrm>
            <a:off x="7960472" y="3535925"/>
            <a:ext cx="2993400" cy="456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chemeClr val="lt1"/>
                </a:solidFill>
                <a:latin typeface="Overpass Light"/>
                <a:ea typeface="Overpass Light"/>
                <a:cs typeface="Overpass Light"/>
                <a:sym typeface="Overpass Light"/>
              </a:rPr>
              <a:t>facebook.com/redhatinc</a:t>
            </a:r>
            <a:endParaRPr sz="1500" b="0" i="0" u="none" strike="noStrike" cap="none">
              <a:solidFill>
                <a:schemeClr val="lt1"/>
              </a:solidFill>
              <a:latin typeface="Overpass Light"/>
              <a:ea typeface="Overpass Light"/>
              <a:cs typeface="Overpass Light"/>
              <a:sym typeface="Overpass Light"/>
            </a:endParaRPr>
          </a:p>
        </p:txBody>
      </p:sp>
      <p:sp>
        <p:nvSpPr>
          <p:cNvPr id="2839" name="Google Shape;2839;p392"/>
          <p:cNvSpPr txBox="1"/>
          <p:nvPr/>
        </p:nvSpPr>
        <p:spPr>
          <a:xfrm>
            <a:off x="7960472" y="4303975"/>
            <a:ext cx="2993400" cy="456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chemeClr val="lt1"/>
                </a:solidFill>
                <a:latin typeface="Overpass Light"/>
                <a:ea typeface="Overpass Light"/>
                <a:cs typeface="Overpass Light"/>
                <a:sym typeface="Overpass Light"/>
              </a:rPr>
              <a:t>twitter.com/RedHat</a:t>
            </a:r>
            <a:endParaRPr sz="1500" b="0" i="0" u="none" strike="noStrike" cap="none">
              <a:solidFill>
                <a:schemeClr val="lt1"/>
              </a:solidFill>
              <a:latin typeface="Overpass Light"/>
              <a:ea typeface="Overpass Light"/>
              <a:cs typeface="Overpass Light"/>
              <a:sym typeface="Overpass Light"/>
            </a:endParaRPr>
          </a:p>
        </p:txBody>
      </p:sp>
      <p:cxnSp>
        <p:nvCxnSpPr>
          <p:cNvPr id="2840" name="Google Shape;2840;p392"/>
          <p:cNvCxnSpPr/>
          <p:nvPr/>
        </p:nvCxnSpPr>
        <p:spPr>
          <a:xfrm rot="10800000">
            <a:off x="447775" y="51"/>
            <a:ext cx="0" cy="2282700"/>
          </a:xfrm>
          <a:prstGeom prst="straightConnector1">
            <a:avLst/>
          </a:prstGeom>
          <a:noFill/>
          <a:ln w="9525" cap="flat" cmpd="sng">
            <a:solidFill>
              <a:srgbClr val="EE0000"/>
            </a:solidFill>
            <a:prstDash val="solid"/>
            <a:round/>
            <a:headEnd type="none" w="sm" len="sm"/>
            <a:tailEnd type="none" w="sm" len="sm"/>
          </a:ln>
        </p:spPr>
      </p:cxnSp>
      <p:cxnSp>
        <p:nvCxnSpPr>
          <p:cNvPr id="2841" name="Google Shape;2841;p392"/>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sp>
        <p:nvSpPr>
          <p:cNvPr id="2842" name="Google Shape;2842;p392"/>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matchingName="Title black">
  <p:cSld name="TITLE_2">
    <p:bg>
      <p:bgPr>
        <a:blipFill>
          <a:blip r:embed="rId2">
            <a:alphaModFix/>
          </a:blip>
          <a:stretch>
            <a:fillRect/>
          </a:stretch>
        </a:blipFill>
        <a:effectLst/>
      </p:bgPr>
    </p:bg>
    <p:spTree>
      <p:nvGrpSpPr>
        <p:cNvPr id="1" name="Shape 2843"/>
        <p:cNvGrpSpPr/>
        <p:nvPr/>
      </p:nvGrpSpPr>
      <p:grpSpPr>
        <a:xfrm>
          <a:off x="0" y="0"/>
          <a:ext cx="0" cy="0"/>
          <a:chOff x="0" y="0"/>
          <a:chExt cx="0" cy="0"/>
        </a:xfrm>
      </p:grpSpPr>
      <p:sp>
        <p:nvSpPr>
          <p:cNvPr id="2844" name="Google Shape;2844;p393"/>
          <p:cNvSpPr txBox="1">
            <a:spLocks noGrp="1"/>
          </p:cNvSpPr>
          <p:nvPr>
            <p:ph type="subTitle" idx="1"/>
          </p:nvPr>
        </p:nvSpPr>
        <p:spPr>
          <a:xfrm>
            <a:off x="2083725" y="3521825"/>
            <a:ext cx="7533000" cy="9144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rgbClr val="EBEBEB"/>
              </a:buClr>
              <a:buSzPts val="2400"/>
              <a:buNone/>
              <a:defRPr sz="2400">
                <a:solidFill>
                  <a:srgbClr val="EBEBEB"/>
                </a:solidFill>
              </a:defRPr>
            </a:lvl1pPr>
            <a:lvl2pPr lvl="1" algn="l" rtl="0">
              <a:lnSpc>
                <a:spcPct val="100000"/>
              </a:lnSpc>
              <a:spcBef>
                <a:spcPts val="0"/>
              </a:spcBef>
              <a:spcAft>
                <a:spcPts val="0"/>
              </a:spcAft>
              <a:buClr>
                <a:srgbClr val="EBEBEB"/>
              </a:buClr>
              <a:buSzPts val="2400"/>
              <a:buNone/>
              <a:defRPr sz="2400">
                <a:solidFill>
                  <a:srgbClr val="EBEBEB"/>
                </a:solidFill>
              </a:defRPr>
            </a:lvl2pPr>
            <a:lvl3pPr lvl="2" algn="l" rtl="0">
              <a:lnSpc>
                <a:spcPct val="100000"/>
              </a:lnSpc>
              <a:spcBef>
                <a:spcPts val="0"/>
              </a:spcBef>
              <a:spcAft>
                <a:spcPts val="0"/>
              </a:spcAft>
              <a:buClr>
                <a:srgbClr val="EBEBEB"/>
              </a:buClr>
              <a:buSzPts val="2400"/>
              <a:buNone/>
              <a:defRPr sz="2400">
                <a:solidFill>
                  <a:srgbClr val="EBEBEB"/>
                </a:solidFill>
              </a:defRPr>
            </a:lvl3pPr>
            <a:lvl4pPr lvl="3" algn="l" rtl="0">
              <a:lnSpc>
                <a:spcPct val="100000"/>
              </a:lnSpc>
              <a:spcBef>
                <a:spcPts val="0"/>
              </a:spcBef>
              <a:spcAft>
                <a:spcPts val="0"/>
              </a:spcAft>
              <a:buClr>
                <a:srgbClr val="EBEBEB"/>
              </a:buClr>
              <a:buSzPts val="2400"/>
              <a:buNone/>
              <a:defRPr sz="2400">
                <a:solidFill>
                  <a:srgbClr val="EBEBEB"/>
                </a:solidFill>
              </a:defRPr>
            </a:lvl4pPr>
            <a:lvl5pPr lvl="4" algn="l" rtl="0">
              <a:lnSpc>
                <a:spcPct val="100000"/>
              </a:lnSpc>
              <a:spcBef>
                <a:spcPts val="0"/>
              </a:spcBef>
              <a:spcAft>
                <a:spcPts val="0"/>
              </a:spcAft>
              <a:buClr>
                <a:srgbClr val="EBEBEB"/>
              </a:buClr>
              <a:buSzPts val="2400"/>
              <a:buNone/>
              <a:defRPr sz="2400">
                <a:solidFill>
                  <a:srgbClr val="EBEBEB"/>
                </a:solidFill>
              </a:defRPr>
            </a:lvl5pPr>
            <a:lvl6pPr lvl="5" algn="l" rtl="0">
              <a:lnSpc>
                <a:spcPct val="100000"/>
              </a:lnSpc>
              <a:spcBef>
                <a:spcPts val="0"/>
              </a:spcBef>
              <a:spcAft>
                <a:spcPts val="0"/>
              </a:spcAft>
              <a:buClr>
                <a:srgbClr val="EBEBEB"/>
              </a:buClr>
              <a:buSzPts val="2400"/>
              <a:buNone/>
              <a:defRPr sz="2400">
                <a:solidFill>
                  <a:srgbClr val="EBEBEB"/>
                </a:solidFill>
              </a:defRPr>
            </a:lvl6pPr>
            <a:lvl7pPr lvl="6" algn="l" rtl="0">
              <a:lnSpc>
                <a:spcPct val="100000"/>
              </a:lnSpc>
              <a:spcBef>
                <a:spcPts val="0"/>
              </a:spcBef>
              <a:spcAft>
                <a:spcPts val="0"/>
              </a:spcAft>
              <a:buClr>
                <a:srgbClr val="EBEBEB"/>
              </a:buClr>
              <a:buSzPts val="2400"/>
              <a:buNone/>
              <a:defRPr sz="2400">
                <a:solidFill>
                  <a:srgbClr val="EBEBEB"/>
                </a:solidFill>
              </a:defRPr>
            </a:lvl7pPr>
            <a:lvl8pPr lvl="7" algn="l" rtl="0">
              <a:lnSpc>
                <a:spcPct val="100000"/>
              </a:lnSpc>
              <a:spcBef>
                <a:spcPts val="0"/>
              </a:spcBef>
              <a:spcAft>
                <a:spcPts val="0"/>
              </a:spcAft>
              <a:buClr>
                <a:srgbClr val="EBEBEB"/>
              </a:buClr>
              <a:buSzPts val="2400"/>
              <a:buNone/>
              <a:defRPr sz="2400">
                <a:solidFill>
                  <a:srgbClr val="EBEBEB"/>
                </a:solidFill>
              </a:defRPr>
            </a:lvl8pPr>
            <a:lvl9pPr lvl="8" algn="l" rtl="0">
              <a:lnSpc>
                <a:spcPct val="100000"/>
              </a:lnSpc>
              <a:spcBef>
                <a:spcPts val="0"/>
              </a:spcBef>
              <a:spcAft>
                <a:spcPts val="0"/>
              </a:spcAft>
              <a:buClr>
                <a:srgbClr val="EBEBEB"/>
              </a:buClr>
              <a:buSzPts val="2400"/>
              <a:buNone/>
              <a:defRPr sz="2400">
                <a:solidFill>
                  <a:srgbClr val="EBEBEB"/>
                </a:solidFill>
              </a:defRPr>
            </a:lvl9pPr>
          </a:lstStyle>
          <a:p>
            <a:endParaRPr/>
          </a:p>
        </p:txBody>
      </p:sp>
      <p:sp>
        <p:nvSpPr>
          <p:cNvPr id="2845" name="Google Shape;2845;p393"/>
          <p:cNvSpPr txBox="1"/>
          <p:nvPr/>
        </p:nvSpPr>
        <p:spPr>
          <a:xfrm>
            <a:off x="10068030" y="269836"/>
            <a:ext cx="1619100" cy="298800"/>
          </a:xfrm>
          <a:prstGeom prst="rect">
            <a:avLst/>
          </a:prstGeom>
          <a:noFill/>
          <a:ln>
            <a:noFill/>
          </a:ln>
        </p:spPr>
        <p:txBody>
          <a:bodyPr spcFirstLastPara="1" wrap="square" lIns="0" tIns="0" rIns="0" bIns="0" anchor="b" anchorCtr="0">
            <a:noAutofit/>
          </a:bodyPr>
          <a:lstStyle/>
          <a:p>
            <a:pPr marL="0" marR="0" lvl="0" indent="0" algn="r" rtl="0">
              <a:lnSpc>
                <a:spcPct val="150000"/>
              </a:lnSpc>
              <a:spcBef>
                <a:spcPts val="0"/>
              </a:spcBef>
              <a:spcAft>
                <a:spcPts val="0"/>
              </a:spcAft>
              <a:buClr>
                <a:srgbClr val="000000"/>
              </a:buClr>
              <a:buSzPts val="700"/>
              <a:buFont typeface="Arial"/>
              <a:buNone/>
            </a:pPr>
            <a:r>
              <a:rPr lang="en" sz="700" b="1" i="0" u="none" strike="noStrike" cap="none">
                <a:solidFill>
                  <a:srgbClr val="EBEBEB"/>
                </a:solidFill>
                <a:latin typeface="Overpass"/>
                <a:ea typeface="Overpass"/>
                <a:cs typeface="Overpass"/>
                <a:sym typeface="Overpass"/>
              </a:rPr>
              <a:t>CONFIDENTIAL </a:t>
            </a:r>
            <a:r>
              <a:rPr lang="en" sz="700" b="0" i="0" u="none" strike="noStrike" cap="none">
                <a:solidFill>
                  <a:srgbClr val="EBEBEB"/>
                </a:solidFill>
                <a:latin typeface="Overpass Light"/>
                <a:ea typeface="Overpass Light"/>
                <a:cs typeface="Overpass Light"/>
                <a:sym typeface="Overpass Light"/>
              </a:rPr>
              <a:t>Designator</a:t>
            </a:r>
            <a:endParaRPr sz="700" b="0" i="0" u="none" strike="noStrike" cap="none">
              <a:solidFill>
                <a:srgbClr val="EBEBEB"/>
              </a:solidFill>
              <a:latin typeface="Overpass Light"/>
              <a:ea typeface="Overpass Light"/>
              <a:cs typeface="Overpass Light"/>
              <a:sym typeface="Overpass Light"/>
            </a:endParaRPr>
          </a:p>
        </p:txBody>
      </p:sp>
      <p:sp>
        <p:nvSpPr>
          <p:cNvPr id="2846" name="Google Shape;2846;p393"/>
          <p:cNvSpPr txBox="1">
            <a:spLocks noGrp="1"/>
          </p:cNvSpPr>
          <p:nvPr>
            <p:ph type="title"/>
          </p:nvPr>
        </p:nvSpPr>
        <p:spPr>
          <a:xfrm>
            <a:off x="2083875" y="1743625"/>
            <a:ext cx="7533000" cy="1600500"/>
          </a:xfrm>
          <a:prstGeom prst="rect">
            <a:avLst/>
          </a:prstGeom>
          <a:noFill/>
          <a:ln>
            <a:noFill/>
          </a:ln>
        </p:spPr>
        <p:txBody>
          <a:bodyPr spcFirstLastPara="1" wrap="square" lIns="0" tIns="0" rIns="0" bIns="0" anchor="b" anchorCtr="0">
            <a:noAutofit/>
          </a:bodyPr>
          <a:lstStyle>
            <a:lvl1pPr lvl="0" algn="l" rtl="0">
              <a:lnSpc>
                <a:spcPct val="105000"/>
              </a:lnSpc>
              <a:spcBef>
                <a:spcPts val="0"/>
              </a:spcBef>
              <a:spcAft>
                <a:spcPts val="0"/>
              </a:spcAft>
              <a:buSzPts val="3500"/>
              <a:buNone/>
              <a:defRPr sz="4700">
                <a:solidFill>
                  <a:srgbClr val="EBEBEB"/>
                </a:solidFill>
              </a:defRPr>
            </a:lvl1pPr>
            <a:lvl2pPr lvl="1" algn="l" rtl="0">
              <a:lnSpc>
                <a:spcPct val="105000"/>
              </a:lnSpc>
              <a:spcBef>
                <a:spcPts val="0"/>
              </a:spcBef>
              <a:spcAft>
                <a:spcPts val="0"/>
              </a:spcAft>
              <a:buSzPts val="3500"/>
              <a:buNone/>
              <a:defRPr sz="4700">
                <a:solidFill>
                  <a:srgbClr val="EBEBEB"/>
                </a:solidFill>
              </a:defRPr>
            </a:lvl2pPr>
            <a:lvl3pPr lvl="2" algn="l" rtl="0">
              <a:lnSpc>
                <a:spcPct val="105000"/>
              </a:lnSpc>
              <a:spcBef>
                <a:spcPts val="0"/>
              </a:spcBef>
              <a:spcAft>
                <a:spcPts val="0"/>
              </a:spcAft>
              <a:buSzPts val="3500"/>
              <a:buNone/>
              <a:defRPr sz="4700">
                <a:solidFill>
                  <a:srgbClr val="EBEBEB"/>
                </a:solidFill>
              </a:defRPr>
            </a:lvl3pPr>
            <a:lvl4pPr lvl="3" algn="l" rtl="0">
              <a:lnSpc>
                <a:spcPct val="105000"/>
              </a:lnSpc>
              <a:spcBef>
                <a:spcPts val="0"/>
              </a:spcBef>
              <a:spcAft>
                <a:spcPts val="0"/>
              </a:spcAft>
              <a:buSzPts val="3500"/>
              <a:buNone/>
              <a:defRPr sz="4700">
                <a:solidFill>
                  <a:srgbClr val="EBEBEB"/>
                </a:solidFill>
              </a:defRPr>
            </a:lvl4pPr>
            <a:lvl5pPr lvl="4" algn="l" rtl="0">
              <a:lnSpc>
                <a:spcPct val="105000"/>
              </a:lnSpc>
              <a:spcBef>
                <a:spcPts val="0"/>
              </a:spcBef>
              <a:spcAft>
                <a:spcPts val="0"/>
              </a:spcAft>
              <a:buSzPts val="3500"/>
              <a:buNone/>
              <a:defRPr sz="4700">
                <a:solidFill>
                  <a:srgbClr val="EBEBEB"/>
                </a:solidFill>
              </a:defRPr>
            </a:lvl5pPr>
            <a:lvl6pPr lvl="5" algn="l" rtl="0">
              <a:lnSpc>
                <a:spcPct val="105000"/>
              </a:lnSpc>
              <a:spcBef>
                <a:spcPts val="0"/>
              </a:spcBef>
              <a:spcAft>
                <a:spcPts val="0"/>
              </a:spcAft>
              <a:buSzPts val="3500"/>
              <a:buNone/>
              <a:defRPr sz="4700">
                <a:solidFill>
                  <a:srgbClr val="EBEBEB"/>
                </a:solidFill>
              </a:defRPr>
            </a:lvl6pPr>
            <a:lvl7pPr lvl="6" algn="l" rtl="0">
              <a:lnSpc>
                <a:spcPct val="105000"/>
              </a:lnSpc>
              <a:spcBef>
                <a:spcPts val="0"/>
              </a:spcBef>
              <a:spcAft>
                <a:spcPts val="0"/>
              </a:spcAft>
              <a:buSzPts val="3500"/>
              <a:buNone/>
              <a:defRPr sz="4700">
                <a:solidFill>
                  <a:srgbClr val="EBEBEB"/>
                </a:solidFill>
              </a:defRPr>
            </a:lvl7pPr>
            <a:lvl8pPr lvl="7" algn="l" rtl="0">
              <a:lnSpc>
                <a:spcPct val="105000"/>
              </a:lnSpc>
              <a:spcBef>
                <a:spcPts val="0"/>
              </a:spcBef>
              <a:spcAft>
                <a:spcPts val="0"/>
              </a:spcAft>
              <a:buSzPts val="3500"/>
              <a:buNone/>
              <a:defRPr sz="4700">
                <a:solidFill>
                  <a:srgbClr val="EBEBEB"/>
                </a:solidFill>
              </a:defRPr>
            </a:lvl8pPr>
            <a:lvl9pPr lvl="8" algn="l" rtl="0">
              <a:lnSpc>
                <a:spcPct val="105000"/>
              </a:lnSpc>
              <a:spcBef>
                <a:spcPts val="0"/>
              </a:spcBef>
              <a:spcAft>
                <a:spcPts val="0"/>
              </a:spcAft>
              <a:buSzPts val="3500"/>
              <a:buNone/>
              <a:defRPr sz="4700">
                <a:solidFill>
                  <a:srgbClr val="EBEBEB"/>
                </a:solidFill>
              </a:defRPr>
            </a:lvl9pPr>
          </a:lstStyle>
          <a:p>
            <a:endParaRPr/>
          </a:p>
        </p:txBody>
      </p:sp>
      <p:sp>
        <p:nvSpPr>
          <p:cNvPr id="2847" name="Google Shape;2847;p393"/>
          <p:cNvSpPr txBox="1">
            <a:spLocks noGrp="1"/>
          </p:cNvSpPr>
          <p:nvPr>
            <p:ph type="subTitle" idx="2"/>
          </p:nvPr>
        </p:nvSpPr>
        <p:spPr>
          <a:xfrm>
            <a:off x="2083725" y="4681700"/>
            <a:ext cx="2040600" cy="605700"/>
          </a:xfrm>
          <a:prstGeom prst="rect">
            <a:avLst/>
          </a:prstGeom>
          <a:noFill/>
          <a:ln>
            <a:noFill/>
          </a:ln>
        </p:spPr>
        <p:txBody>
          <a:bodyPr spcFirstLastPara="1" wrap="square" lIns="0" tIns="0" rIns="0" bIns="0" anchor="t" anchorCtr="0">
            <a:noAutofit/>
          </a:bodyPr>
          <a:lstStyle>
            <a:lvl1pPr lvl="0" algn="l" rtl="0">
              <a:lnSpc>
                <a:spcPct val="135000"/>
              </a:lnSpc>
              <a:spcBef>
                <a:spcPts val="0"/>
              </a:spcBef>
              <a:spcAft>
                <a:spcPts val="0"/>
              </a:spcAft>
              <a:buClr>
                <a:srgbClr val="EBEBEB"/>
              </a:buClr>
              <a:buSzPts val="1200"/>
              <a:buNone/>
              <a:defRPr sz="1200">
                <a:solidFill>
                  <a:srgbClr val="EBEBEB"/>
                </a:solidFill>
              </a:defRPr>
            </a:lvl1pPr>
            <a:lvl2pPr lvl="1" algn="l" rtl="0">
              <a:lnSpc>
                <a:spcPct val="135000"/>
              </a:lnSpc>
              <a:spcBef>
                <a:spcPts val="0"/>
              </a:spcBef>
              <a:spcAft>
                <a:spcPts val="0"/>
              </a:spcAft>
              <a:buClr>
                <a:srgbClr val="EBEBEB"/>
              </a:buClr>
              <a:buSzPts val="1200"/>
              <a:buNone/>
              <a:defRPr sz="1200">
                <a:solidFill>
                  <a:srgbClr val="EBEBEB"/>
                </a:solidFill>
              </a:defRPr>
            </a:lvl2pPr>
            <a:lvl3pPr lvl="2" algn="l" rtl="0">
              <a:lnSpc>
                <a:spcPct val="135000"/>
              </a:lnSpc>
              <a:spcBef>
                <a:spcPts val="0"/>
              </a:spcBef>
              <a:spcAft>
                <a:spcPts val="0"/>
              </a:spcAft>
              <a:buClr>
                <a:srgbClr val="EBEBEB"/>
              </a:buClr>
              <a:buSzPts val="1200"/>
              <a:buNone/>
              <a:defRPr sz="1200">
                <a:solidFill>
                  <a:srgbClr val="EBEBEB"/>
                </a:solidFill>
              </a:defRPr>
            </a:lvl3pPr>
            <a:lvl4pPr lvl="3" algn="l" rtl="0">
              <a:lnSpc>
                <a:spcPct val="135000"/>
              </a:lnSpc>
              <a:spcBef>
                <a:spcPts val="0"/>
              </a:spcBef>
              <a:spcAft>
                <a:spcPts val="0"/>
              </a:spcAft>
              <a:buClr>
                <a:srgbClr val="EBEBEB"/>
              </a:buClr>
              <a:buSzPts val="1200"/>
              <a:buNone/>
              <a:defRPr sz="1200">
                <a:solidFill>
                  <a:srgbClr val="EBEBEB"/>
                </a:solidFill>
              </a:defRPr>
            </a:lvl4pPr>
            <a:lvl5pPr lvl="4" algn="l" rtl="0">
              <a:lnSpc>
                <a:spcPct val="135000"/>
              </a:lnSpc>
              <a:spcBef>
                <a:spcPts val="0"/>
              </a:spcBef>
              <a:spcAft>
                <a:spcPts val="0"/>
              </a:spcAft>
              <a:buClr>
                <a:srgbClr val="EBEBEB"/>
              </a:buClr>
              <a:buSzPts val="1200"/>
              <a:buNone/>
              <a:defRPr sz="1200">
                <a:solidFill>
                  <a:srgbClr val="EBEBEB"/>
                </a:solidFill>
              </a:defRPr>
            </a:lvl5pPr>
            <a:lvl6pPr lvl="5" algn="l" rtl="0">
              <a:lnSpc>
                <a:spcPct val="135000"/>
              </a:lnSpc>
              <a:spcBef>
                <a:spcPts val="0"/>
              </a:spcBef>
              <a:spcAft>
                <a:spcPts val="0"/>
              </a:spcAft>
              <a:buClr>
                <a:srgbClr val="EBEBEB"/>
              </a:buClr>
              <a:buSzPts val="1200"/>
              <a:buNone/>
              <a:defRPr sz="1200">
                <a:solidFill>
                  <a:srgbClr val="EBEBEB"/>
                </a:solidFill>
              </a:defRPr>
            </a:lvl6pPr>
            <a:lvl7pPr lvl="6" algn="l" rtl="0">
              <a:lnSpc>
                <a:spcPct val="135000"/>
              </a:lnSpc>
              <a:spcBef>
                <a:spcPts val="0"/>
              </a:spcBef>
              <a:spcAft>
                <a:spcPts val="0"/>
              </a:spcAft>
              <a:buClr>
                <a:srgbClr val="EBEBEB"/>
              </a:buClr>
              <a:buSzPts val="1200"/>
              <a:buNone/>
              <a:defRPr sz="1200">
                <a:solidFill>
                  <a:srgbClr val="EBEBEB"/>
                </a:solidFill>
              </a:defRPr>
            </a:lvl7pPr>
            <a:lvl8pPr lvl="7" algn="l" rtl="0">
              <a:lnSpc>
                <a:spcPct val="135000"/>
              </a:lnSpc>
              <a:spcBef>
                <a:spcPts val="0"/>
              </a:spcBef>
              <a:spcAft>
                <a:spcPts val="0"/>
              </a:spcAft>
              <a:buClr>
                <a:srgbClr val="EBEBEB"/>
              </a:buClr>
              <a:buSzPts val="1200"/>
              <a:buNone/>
              <a:defRPr sz="1200">
                <a:solidFill>
                  <a:srgbClr val="EBEBEB"/>
                </a:solidFill>
              </a:defRPr>
            </a:lvl8pPr>
            <a:lvl9pPr lvl="8" algn="l" rtl="0">
              <a:lnSpc>
                <a:spcPct val="135000"/>
              </a:lnSpc>
              <a:spcBef>
                <a:spcPts val="0"/>
              </a:spcBef>
              <a:spcAft>
                <a:spcPts val="0"/>
              </a:spcAft>
              <a:buClr>
                <a:srgbClr val="EBEBEB"/>
              </a:buClr>
              <a:buSzPts val="1200"/>
              <a:buNone/>
              <a:defRPr sz="1200">
                <a:solidFill>
                  <a:srgbClr val="EBEBEB"/>
                </a:solidFill>
              </a:defRPr>
            </a:lvl9pPr>
          </a:lstStyle>
          <a:p>
            <a:endParaRPr/>
          </a:p>
        </p:txBody>
      </p:sp>
      <p:sp>
        <p:nvSpPr>
          <p:cNvPr id="2848" name="Google Shape;2848;p393"/>
          <p:cNvSpPr txBox="1">
            <a:spLocks noGrp="1"/>
          </p:cNvSpPr>
          <p:nvPr>
            <p:ph type="subTitle" idx="3"/>
          </p:nvPr>
        </p:nvSpPr>
        <p:spPr>
          <a:xfrm>
            <a:off x="4471851" y="4681700"/>
            <a:ext cx="2040600" cy="605700"/>
          </a:xfrm>
          <a:prstGeom prst="rect">
            <a:avLst/>
          </a:prstGeom>
          <a:noFill/>
          <a:ln>
            <a:noFill/>
          </a:ln>
        </p:spPr>
        <p:txBody>
          <a:bodyPr spcFirstLastPara="1" wrap="square" lIns="0" tIns="0" rIns="0" bIns="0" anchor="t" anchorCtr="0">
            <a:noAutofit/>
          </a:bodyPr>
          <a:lstStyle>
            <a:lvl1pPr lvl="0" algn="l" rtl="0">
              <a:lnSpc>
                <a:spcPct val="135000"/>
              </a:lnSpc>
              <a:spcBef>
                <a:spcPts val="0"/>
              </a:spcBef>
              <a:spcAft>
                <a:spcPts val="0"/>
              </a:spcAft>
              <a:buClr>
                <a:srgbClr val="EBEBEB"/>
              </a:buClr>
              <a:buSzPts val="1200"/>
              <a:buNone/>
              <a:defRPr sz="1200">
                <a:solidFill>
                  <a:srgbClr val="EBEBEB"/>
                </a:solidFill>
              </a:defRPr>
            </a:lvl1pPr>
            <a:lvl2pPr lvl="1" algn="l" rtl="0">
              <a:lnSpc>
                <a:spcPct val="135000"/>
              </a:lnSpc>
              <a:spcBef>
                <a:spcPts val="0"/>
              </a:spcBef>
              <a:spcAft>
                <a:spcPts val="0"/>
              </a:spcAft>
              <a:buClr>
                <a:srgbClr val="EBEBEB"/>
              </a:buClr>
              <a:buSzPts val="1200"/>
              <a:buNone/>
              <a:defRPr sz="1200">
                <a:solidFill>
                  <a:srgbClr val="EBEBEB"/>
                </a:solidFill>
              </a:defRPr>
            </a:lvl2pPr>
            <a:lvl3pPr lvl="2" algn="l" rtl="0">
              <a:lnSpc>
                <a:spcPct val="135000"/>
              </a:lnSpc>
              <a:spcBef>
                <a:spcPts val="0"/>
              </a:spcBef>
              <a:spcAft>
                <a:spcPts val="0"/>
              </a:spcAft>
              <a:buClr>
                <a:srgbClr val="EBEBEB"/>
              </a:buClr>
              <a:buSzPts val="1200"/>
              <a:buNone/>
              <a:defRPr sz="1200">
                <a:solidFill>
                  <a:srgbClr val="EBEBEB"/>
                </a:solidFill>
              </a:defRPr>
            </a:lvl3pPr>
            <a:lvl4pPr lvl="3" algn="l" rtl="0">
              <a:lnSpc>
                <a:spcPct val="135000"/>
              </a:lnSpc>
              <a:spcBef>
                <a:spcPts val="0"/>
              </a:spcBef>
              <a:spcAft>
                <a:spcPts val="0"/>
              </a:spcAft>
              <a:buClr>
                <a:srgbClr val="EBEBEB"/>
              </a:buClr>
              <a:buSzPts val="1200"/>
              <a:buNone/>
              <a:defRPr sz="1200">
                <a:solidFill>
                  <a:srgbClr val="EBEBEB"/>
                </a:solidFill>
              </a:defRPr>
            </a:lvl4pPr>
            <a:lvl5pPr lvl="4" algn="l" rtl="0">
              <a:lnSpc>
                <a:spcPct val="135000"/>
              </a:lnSpc>
              <a:spcBef>
                <a:spcPts val="0"/>
              </a:spcBef>
              <a:spcAft>
                <a:spcPts val="0"/>
              </a:spcAft>
              <a:buClr>
                <a:srgbClr val="EBEBEB"/>
              </a:buClr>
              <a:buSzPts val="1200"/>
              <a:buNone/>
              <a:defRPr sz="1200">
                <a:solidFill>
                  <a:srgbClr val="EBEBEB"/>
                </a:solidFill>
              </a:defRPr>
            </a:lvl5pPr>
            <a:lvl6pPr lvl="5" algn="l" rtl="0">
              <a:lnSpc>
                <a:spcPct val="135000"/>
              </a:lnSpc>
              <a:spcBef>
                <a:spcPts val="0"/>
              </a:spcBef>
              <a:spcAft>
                <a:spcPts val="0"/>
              </a:spcAft>
              <a:buClr>
                <a:srgbClr val="EBEBEB"/>
              </a:buClr>
              <a:buSzPts val="1200"/>
              <a:buNone/>
              <a:defRPr sz="1200">
                <a:solidFill>
                  <a:srgbClr val="EBEBEB"/>
                </a:solidFill>
              </a:defRPr>
            </a:lvl6pPr>
            <a:lvl7pPr lvl="6" algn="l" rtl="0">
              <a:lnSpc>
                <a:spcPct val="135000"/>
              </a:lnSpc>
              <a:spcBef>
                <a:spcPts val="0"/>
              </a:spcBef>
              <a:spcAft>
                <a:spcPts val="0"/>
              </a:spcAft>
              <a:buClr>
                <a:srgbClr val="EBEBEB"/>
              </a:buClr>
              <a:buSzPts val="1200"/>
              <a:buNone/>
              <a:defRPr sz="1200">
                <a:solidFill>
                  <a:srgbClr val="EBEBEB"/>
                </a:solidFill>
              </a:defRPr>
            </a:lvl7pPr>
            <a:lvl8pPr lvl="7" algn="l" rtl="0">
              <a:lnSpc>
                <a:spcPct val="135000"/>
              </a:lnSpc>
              <a:spcBef>
                <a:spcPts val="0"/>
              </a:spcBef>
              <a:spcAft>
                <a:spcPts val="0"/>
              </a:spcAft>
              <a:buClr>
                <a:srgbClr val="EBEBEB"/>
              </a:buClr>
              <a:buSzPts val="1200"/>
              <a:buNone/>
              <a:defRPr sz="1200">
                <a:solidFill>
                  <a:srgbClr val="EBEBEB"/>
                </a:solidFill>
              </a:defRPr>
            </a:lvl8pPr>
            <a:lvl9pPr lvl="8" algn="l" rtl="0">
              <a:lnSpc>
                <a:spcPct val="135000"/>
              </a:lnSpc>
              <a:spcBef>
                <a:spcPts val="0"/>
              </a:spcBef>
              <a:spcAft>
                <a:spcPts val="0"/>
              </a:spcAft>
              <a:buClr>
                <a:srgbClr val="EBEBEB"/>
              </a:buClr>
              <a:buSzPts val="1200"/>
              <a:buNone/>
              <a:defRPr sz="1200">
                <a:solidFill>
                  <a:srgbClr val="EBEBEB"/>
                </a:solidFill>
              </a:defRPr>
            </a:lvl9pPr>
          </a:lstStyle>
          <a:p>
            <a:endParaRPr/>
          </a:p>
        </p:txBody>
      </p:sp>
      <p:pic>
        <p:nvPicPr>
          <p:cNvPr id="2849" name="Google Shape;2849;p393"/>
          <p:cNvPicPr preferRelativeResize="0"/>
          <p:nvPr/>
        </p:nvPicPr>
        <p:blipFill rotWithShape="1">
          <a:blip r:embed="rId3">
            <a:alphaModFix/>
          </a:blip>
          <a:srcRect/>
          <a:stretch/>
        </p:blipFill>
        <p:spPr>
          <a:xfrm>
            <a:off x="10106851" y="6203985"/>
            <a:ext cx="1579879" cy="372673"/>
          </a:xfrm>
          <a:prstGeom prst="rect">
            <a:avLst/>
          </a:prstGeom>
          <a:noFill/>
          <a:ln>
            <a:noFill/>
          </a:ln>
        </p:spPr>
      </p:pic>
      <p:cxnSp>
        <p:nvCxnSpPr>
          <p:cNvPr id="2850" name="Google Shape;2850;p393"/>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sp>
        <p:nvSpPr>
          <p:cNvPr id="2851" name="Google Shape;2851;p393"/>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matchingName="Black closing">
  <p:cSld name="TITLE_1_1">
    <p:bg>
      <p:bgPr>
        <a:blipFill>
          <a:blip r:embed="rId2">
            <a:alphaModFix/>
          </a:blip>
          <a:stretch>
            <a:fillRect/>
          </a:stretch>
        </a:blipFill>
        <a:effectLst/>
      </p:bgPr>
    </p:bg>
    <p:spTree>
      <p:nvGrpSpPr>
        <p:cNvPr id="1" name="Shape 2852"/>
        <p:cNvGrpSpPr/>
        <p:nvPr/>
      </p:nvGrpSpPr>
      <p:grpSpPr>
        <a:xfrm>
          <a:off x="0" y="0"/>
          <a:ext cx="0" cy="0"/>
          <a:chOff x="0" y="0"/>
          <a:chExt cx="0" cy="0"/>
        </a:xfrm>
      </p:grpSpPr>
      <p:sp>
        <p:nvSpPr>
          <p:cNvPr id="2853" name="Google Shape;2853;p394"/>
          <p:cNvSpPr txBox="1">
            <a:spLocks noGrp="1"/>
          </p:cNvSpPr>
          <p:nvPr>
            <p:ph type="subTitle" idx="1"/>
          </p:nvPr>
        </p:nvSpPr>
        <p:spPr>
          <a:xfrm>
            <a:off x="2083725" y="3008425"/>
            <a:ext cx="4146300" cy="1524900"/>
          </a:xfrm>
          <a:prstGeom prst="rect">
            <a:avLst/>
          </a:prstGeom>
          <a:noFill/>
          <a:ln>
            <a:noFill/>
          </a:ln>
        </p:spPr>
        <p:txBody>
          <a:bodyPr spcFirstLastPara="1" wrap="square" lIns="0" tIns="0" rIns="0" bIns="0" anchor="t" anchorCtr="0">
            <a:noAutofit/>
          </a:bodyPr>
          <a:lstStyle>
            <a:lvl1pPr lvl="0" algn="l" rtl="0">
              <a:lnSpc>
                <a:spcPct val="180000"/>
              </a:lnSpc>
              <a:spcBef>
                <a:spcPts val="0"/>
              </a:spcBef>
              <a:spcAft>
                <a:spcPts val="0"/>
              </a:spcAft>
              <a:buClr>
                <a:srgbClr val="EBEBEB"/>
              </a:buClr>
              <a:buSzPts val="1500"/>
              <a:buNone/>
              <a:defRPr sz="1500">
                <a:solidFill>
                  <a:srgbClr val="EBEBEB"/>
                </a:solidFill>
              </a:defRPr>
            </a:lvl1pPr>
            <a:lvl2pPr lvl="1" algn="l" rtl="0">
              <a:lnSpc>
                <a:spcPct val="180000"/>
              </a:lnSpc>
              <a:spcBef>
                <a:spcPts val="0"/>
              </a:spcBef>
              <a:spcAft>
                <a:spcPts val="0"/>
              </a:spcAft>
              <a:buClr>
                <a:srgbClr val="EBEBEB"/>
              </a:buClr>
              <a:buSzPts val="1500"/>
              <a:buNone/>
              <a:defRPr sz="1500">
                <a:solidFill>
                  <a:srgbClr val="EBEBEB"/>
                </a:solidFill>
              </a:defRPr>
            </a:lvl2pPr>
            <a:lvl3pPr lvl="2" algn="l" rtl="0">
              <a:lnSpc>
                <a:spcPct val="180000"/>
              </a:lnSpc>
              <a:spcBef>
                <a:spcPts val="0"/>
              </a:spcBef>
              <a:spcAft>
                <a:spcPts val="0"/>
              </a:spcAft>
              <a:buClr>
                <a:srgbClr val="EBEBEB"/>
              </a:buClr>
              <a:buSzPts val="1500"/>
              <a:buNone/>
              <a:defRPr sz="1500">
                <a:solidFill>
                  <a:srgbClr val="EBEBEB"/>
                </a:solidFill>
              </a:defRPr>
            </a:lvl3pPr>
            <a:lvl4pPr lvl="3" algn="l" rtl="0">
              <a:lnSpc>
                <a:spcPct val="180000"/>
              </a:lnSpc>
              <a:spcBef>
                <a:spcPts val="0"/>
              </a:spcBef>
              <a:spcAft>
                <a:spcPts val="0"/>
              </a:spcAft>
              <a:buClr>
                <a:srgbClr val="EBEBEB"/>
              </a:buClr>
              <a:buSzPts val="1500"/>
              <a:buNone/>
              <a:defRPr sz="1500">
                <a:solidFill>
                  <a:srgbClr val="EBEBEB"/>
                </a:solidFill>
              </a:defRPr>
            </a:lvl4pPr>
            <a:lvl5pPr lvl="4" algn="l" rtl="0">
              <a:lnSpc>
                <a:spcPct val="180000"/>
              </a:lnSpc>
              <a:spcBef>
                <a:spcPts val="0"/>
              </a:spcBef>
              <a:spcAft>
                <a:spcPts val="0"/>
              </a:spcAft>
              <a:buClr>
                <a:srgbClr val="EBEBEB"/>
              </a:buClr>
              <a:buSzPts val="1500"/>
              <a:buNone/>
              <a:defRPr sz="1500">
                <a:solidFill>
                  <a:srgbClr val="EBEBEB"/>
                </a:solidFill>
              </a:defRPr>
            </a:lvl5pPr>
            <a:lvl6pPr lvl="5" algn="l" rtl="0">
              <a:lnSpc>
                <a:spcPct val="180000"/>
              </a:lnSpc>
              <a:spcBef>
                <a:spcPts val="0"/>
              </a:spcBef>
              <a:spcAft>
                <a:spcPts val="0"/>
              </a:spcAft>
              <a:buClr>
                <a:srgbClr val="EBEBEB"/>
              </a:buClr>
              <a:buSzPts val="1500"/>
              <a:buNone/>
              <a:defRPr sz="1500">
                <a:solidFill>
                  <a:srgbClr val="EBEBEB"/>
                </a:solidFill>
              </a:defRPr>
            </a:lvl6pPr>
            <a:lvl7pPr lvl="6" algn="l" rtl="0">
              <a:lnSpc>
                <a:spcPct val="180000"/>
              </a:lnSpc>
              <a:spcBef>
                <a:spcPts val="0"/>
              </a:spcBef>
              <a:spcAft>
                <a:spcPts val="0"/>
              </a:spcAft>
              <a:buClr>
                <a:srgbClr val="EBEBEB"/>
              </a:buClr>
              <a:buSzPts val="1500"/>
              <a:buNone/>
              <a:defRPr sz="1500">
                <a:solidFill>
                  <a:srgbClr val="EBEBEB"/>
                </a:solidFill>
              </a:defRPr>
            </a:lvl7pPr>
            <a:lvl8pPr lvl="7" algn="l" rtl="0">
              <a:lnSpc>
                <a:spcPct val="180000"/>
              </a:lnSpc>
              <a:spcBef>
                <a:spcPts val="0"/>
              </a:spcBef>
              <a:spcAft>
                <a:spcPts val="0"/>
              </a:spcAft>
              <a:buClr>
                <a:srgbClr val="EBEBEB"/>
              </a:buClr>
              <a:buSzPts val="1500"/>
              <a:buNone/>
              <a:defRPr sz="1500">
                <a:solidFill>
                  <a:srgbClr val="EBEBEB"/>
                </a:solidFill>
              </a:defRPr>
            </a:lvl8pPr>
            <a:lvl9pPr lvl="8" algn="l" rtl="0">
              <a:lnSpc>
                <a:spcPct val="180000"/>
              </a:lnSpc>
              <a:spcBef>
                <a:spcPts val="0"/>
              </a:spcBef>
              <a:spcAft>
                <a:spcPts val="0"/>
              </a:spcAft>
              <a:buClr>
                <a:srgbClr val="EBEBEB"/>
              </a:buClr>
              <a:buSzPts val="1500"/>
              <a:buNone/>
              <a:defRPr sz="1500">
                <a:solidFill>
                  <a:srgbClr val="EBEBEB"/>
                </a:solidFill>
              </a:defRPr>
            </a:lvl9pPr>
          </a:lstStyle>
          <a:p>
            <a:endParaRPr/>
          </a:p>
        </p:txBody>
      </p:sp>
      <p:sp>
        <p:nvSpPr>
          <p:cNvPr id="2854" name="Google Shape;2854;p394"/>
          <p:cNvSpPr txBox="1"/>
          <p:nvPr/>
        </p:nvSpPr>
        <p:spPr>
          <a:xfrm>
            <a:off x="10068030" y="269836"/>
            <a:ext cx="1619100" cy="298800"/>
          </a:xfrm>
          <a:prstGeom prst="rect">
            <a:avLst/>
          </a:prstGeom>
          <a:noFill/>
          <a:ln>
            <a:noFill/>
          </a:ln>
        </p:spPr>
        <p:txBody>
          <a:bodyPr spcFirstLastPara="1" wrap="square" lIns="0" tIns="0" rIns="0" bIns="0" anchor="b" anchorCtr="0">
            <a:noAutofit/>
          </a:bodyPr>
          <a:lstStyle/>
          <a:p>
            <a:pPr marL="0" marR="0" lvl="0" indent="0" algn="r" rtl="0">
              <a:lnSpc>
                <a:spcPct val="150000"/>
              </a:lnSpc>
              <a:spcBef>
                <a:spcPts val="0"/>
              </a:spcBef>
              <a:spcAft>
                <a:spcPts val="0"/>
              </a:spcAft>
              <a:buClr>
                <a:srgbClr val="000000"/>
              </a:buClr>
              <a:buSzPts val="700"/>
              <a:buFont typeface="Arial"/>
              <a:buNone/>
            </a:pPr>
            <a:r>
              <a:rPr lang="en" sz="700" b="1" i="0" u="none" strike="noStrike" cap="none">
                <a:solidFill>
                  <a:srgbClr val="EBEBEB"/>
                </a:solidFill>
                <a:latin typeface="Overpass"/>
                <a:ea typeface="Overpass"/>
                <a:cs typeface="Overpass"/>
                <a:sym typeface="Overpass"/>
              </a:rPr>
              <a:t>CONFIDENTIAL </a:t>
            </a:r>
            <a:r>
              <a:rPr lang="en" sz="700" b="0" i="0" u="none" strike="noStrike" cap="none">
                <a:solidFill>
                  <a:srgbClr val="EBEBEB"/>
                </a:solidFill>
                <a:latin typeface="Overpass Light"/>
                <a:ea typeface="Overpass Light"/>
                <a:cs typeface="Overpass Light"/>
                <a:sym typeface="Overpass Light"/>
              </a:rPr>
              <a:t>Designator</a:t>
            </a:r>
            <a:endParaRPr sz="700" b="0" i="0" u="none" strike="noStrike" cap="none">
              <a:solidFill>
                <a:srgbClr val="EBEBEB"/>
              </a:solidFill>
              <a:latin typeface="Overpass Light"/>
              <a:ea typeface="Overpass Light"/>
              <a:cs typeface="Overpass Light"/>
              <a:sym typeface="Overpass Light"/>
            </a:endParaRPr>
          </a:p>
        </p:txBody>
      </p:sp>
      <p:sp>
        <p:nvSpPr>
          <p:cNvPr id="2855" name="Google Shape;2855;p394"/>
          <p:cNvSpPr txBox="1">
            <a:spLocks noGrp="1"/>
          </p:cNvSpPr>
          <p:nvPr>
            <p:ph type="title"/>
          </p:nvPr>
        </p:nvSpPr>
        <p:spPr>
          <a:xfrm>
            <a:off x="2083875" y="568625"/>
            <a:ext cx="4905300" cy="1985700"/>
          </a:xfrm>
          <a:prstGeom prst="rect">
            <a:avLst/>
          </a:prstGeom>
          <a:noFill/>
          <a:ln>
            <a:noFill/>
          </a:ln>
        </p:spPr>
        <p:txBody>
          <a:bodyPr spcFirstLastPara="1" wrap="square" lIns="0" tIns="0" rIns="0" bIns="0" anchor="b" anchorCtr="0">
            <a:noAutofit/>
          </a:bodyPr>
          <a:lstStyle>
            <a:lvl1pPr lvl="0" algn="l" rtl="0">
              <a:lnSpc>
                <a:spcPct val="105000"/>
              </a:lnSpc>
              <a:spcBef>
                <a:spcPts val="0"/>
              </a:spcBef>
              <a:spcAft>
                <a:spcPts val="0"/>
              </a:spcAft>
              <a:buSzPts val="3500"/>
              <a:buNone/>
              <a:defRPr sz="7100">
                <a:solidFill>
                  <a:srgbClr val="EBEBEB"/>
                </a:solidFill>
              </a:defRPr>
            </a:lvl1pPr>
            <a:lvl2pPr lvl="1" algn="l" rtl="0">
              <a:lnSpc>
                <a:spcPct val="105000"/>
              </a:lnSpc>
              <a:spcBef>
                <a:spcPts val="0"/>
              </a:spcBef>
              <a:spcAft>
                <a:spcPts val="0"/>
              </a:spcAft>
              <a:buSzPts val="3500"/>
              <a:buNone/>
              <a:defRPr sz="7100">
                <a:solidFill>
                  <a:srgbClr val="EBEBEB"/>
                </a:solidFill>
              </a:defRPr>
            </a:lvl2pPr>
            <a:lvl3pPr lvl="2" algn="l" rtl="0">
              <a:lnSpc>
                <a:spcPct val="105000"/>
              </a:lnSpc>
              <a:spcBef>
                <a:spcPts val="0"/>
              </a:spcBef>
              <a:spcAft>
                <a:spcPts val="0"/>
              </a:spcAft>
              <a:buSzPts val="3500"/>
              <a:buNone/>
              <a:defRPr sz="7100">
                <a:solidFill>
                  <a:srgbClr val="EBEBEB"/>
                </a:solidFill>
              </a:defRPr>
            </a:lvl3pPr>
            <a:lvl4pPr lvl="3" algn="l" rtl="0">
              <a:lnSpc>
                <a:spcPct val="105000"/>
              </a:lnSpc>
              <a:spcBef>
                <a:spcPts val="0"/>
              </a:spcBef>
              <a:spcAft>
                <a:spcPts val="0"/>
              </a:spcAft>
              <a:buSzPts val="3500"/>
              <a:buNone/>
              <a:defRPr sz="7100">
                <a:solidFill>
                  <a:srgbClr val="EBEBEB"/>
                </a:solidFill>
              </a:defRPr>
            </a:lvl4pPr>
            <a:lvl5pPr lvl="4" algn="l" rtl="0">
              <a:lnSpc>
                <a:spcPct val="105000"/>
              </a:lnSpc>
              <a:spcBef>
                <a:spcPts val="0"/>
              </a:spcBef>
              <a:spcAft>
                <a:spcPts val="0"/>
              </a:spcAft>
              <a:buSzPts val="3500"/>
              <a:buNone/>
              <a:defRPr sz="7100">
                <a:solidFill>
                  <a:srgbClr val="EBEBEB"/>
                </a:solidFill>
              </a:defRPr>
            </a:lvl5pPr>
            <a:lvl6pPr lvl="5" algn="l" rtl="0">
              <a:lnSpc>
                <a:spcPct val="105000"/>
              </a:lnSpc>
              <a:spcBef>
                <a:spcPts val="0"/>
              </a:spcBef>
              <a:spcAft>
                <a:spcPts val="0"/>
              </a:spcAft>
              <a:buSzPts val="3500"/>
              <a:buNone/>
              <a:defRPr sz="7100">
                <a:solidFill>
                  <a:srgbClr val="EBEBEB"/>
                </a:solidFill>
              </a:defRPr>
            </a:lvl6pPr>
            <a:lvl7pPr lvl="6" algn="l" rtl="0">
              <a:lnSpc>
                <a:spcPct val="105000"/>
              </a:lnSpc>
              <a:spcBef>
                <a:spcPts val="0"/>
              </a:spcBef>
              <a:spcAft>
                <a:spcPts val="0"/>
              </a:spcAft>
              <a:buSzPts val="3500"/>
              <a:buNone/>
              <a:defRPr sz="7100">
                <a:solidFill>
                  <a:srgbClr val="EBEBEB"/>
                </a:solidFill>
              </a:defRPr>
            </a:lvl7pPr>
            <a:lvl8pPr lvl="7" algn="l" rtl="0">
              <a:lnSpc>
                <a:spcPct val="105000"/>
              </a:lnSpc>
              <a:spcBef>
                <a:spcPts val="0"/>
              </a:spcBef>
              <a:spcAft>
                <a:spcPts val="0"/>
              </a:spcAft>
              <a:buSzPts val="3500"/>
              <a:buNone/>
              <a:defRPr sz="7100">
                <a:solidFill>
                  <a:srgbClr val="EBEBEB"/>
                </a:solidFill>
              </a:defRPr>
            </a:lvl8pPr>
            <a:lvl9pPr lvl="8" algn="l" rtl="0">
              <a:lnSpc>
                <a:spcPct val="105000"/>
              </a:lnSpc>
              <a:spcBef>
                <a:spcPts val="0"/>
              </a:spcBef>
              <a:spcAft>
                <a:spcPts val="0"/>
              </a:spcAft>
              <a:buSzPts val="3500"/>
              <a:buNone/>
              <a:defRPr sz="7100">
                <a:solidFill>
                  <a:srgbClr val="EBEBEB"/>
                </a:solidFill>
              </a:defRPr>
            </a:lvl9pPr>
          </a:lstStyle>
          <a:p>
            <a:endParaRPr/>
          </a:p>
        </p:txBody>
      </p:sp>
      <p:pic>
        <p:nvPicPr>
          <p:cNvPr id="2856" name="Google Shape;2856;p394"/>
          <p:cNvPicPr preferRelativeResize="0"/>
          <p:nvPr/>
        </p:nvPicPr>
        <p:blipFill rotWithShape="1">
          <a:blip r:embed="rId3">
            <a:alphaModFix/>
          </a:blip>
          <a:srcRect/>
          <a:stretch/>
        </p:blipFill>
        <p:spPr>
          <a:xfrm>
            <a:off x="10106851" y="6203985"/>
            <a:ext cx="1579879" cy="372673"/>
          </a:xfrm>
          <a:prstGeom prst="rect">
            <a:avLst/>
          </a:prstGeom>
          <a:noFill/>
          <a:ln>
            <a:noFill/>
          </a:ln>
        </p:spPr>
      </p:pic>
      <p:sp>
        <p:nvSpPr>
          <p:cNvPr id="2857" name="Google Shape;2857;p394"/>
          <p:cNvSpPr txBox="1"/>
          <p:nvPr/>
        </p:nvSpPr>
        <p:spPr>
          <a:xfrm>
            <a:off x="7960472" y="1999825"/>
            <a:ext cx="2993400" cy="456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rgbClr val="EBEBEB"/>
                </a:solidFill>
                <a:latin typeface="Overpass Light"/>
                <a:ea typeface="Overpass Light"/>
                <a:cs typeface="Overpass Light"/>
                <a:sym typeface="Overpass Light"/>
              </a:rPr>
              <a:t>linkedin.com/company/red-hat</a:t>
            </a:r>
            <a:endParaRPr sz="1500" b="0" i="0" u="none" strike="noStrike" cap="none">
              <a:solidFill>
                <a:srgbClr val="EBEBEB"/>
              </a:solidFill>
              <a:latin typeface="Overpass Light"/>
              <a:ea typeface="Overpass Light"/>
              <a:cs typeface="Overpass Light"/>
              <a:sym typeface="Overpass Light"/>
            </a:endParaRPr>
          </a:p>
        </p:txBody>
      </p:sp>
      <p:sp>
        <p:nvSpPr>
          <p:cNvPr id="2858" name="Google Shape;2858;p394"/>
          <p:cNvSpPr txBox="1"/>
          <p:nvPr/>
        </p:nvSpPr>
        <p:spPr>
          <a:xfrm>
            <a:off x="7960472" y="2767875"/>
            <a:ext cx="2993400" cy="456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rgbClr val="EBEBEB"/>
                </a:solidFill>
                <a:latin typeface="Overpass Light"/>
                <a:ea typeface="Overpass Light"/>
                <a:cs typeface="Overpass Light"/>
                <a:sym typeface="Overpass Light"/>
              </a:rPr>
              <a:t>youtube.com/user/RedHatVideos</a:t>
            </a:r>
            <a:endParaRPr sz="1500" b="0" i="0" u="none" strike="noStrike" cap="none">
              <a:solidFill>
                <a:srgbClr val="EBEBEB"/>
              </a:solidFill>
              <a:latin typeface="Overpass Light"/>
              <a:ea typeface="Overpass Light"/>
              <a:cs typeface="Overpass Light"/>
              <a:sym typeface="Overpass Light"/>
            </a:endParaRPr>
          </a:p>
        </p:txBody>
      </p:sp>
      <p:sp>
        <p:nvSpPr>
          <p:cNvPr id="2859" name="Google Shape;2859;p394"/>
          <p:cNvSpPr txBox="1"/>
          <p:nvPr/>
        </p:nvSpPr>
        <p:spPr>
          <a:xfrm>
            <a:off x="7960472" y="3535925"/>
            <a:ext cx="2993400" cy="456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rgbClr val="EBEBEB"/>
                </a:solidFill>
                <a:latin typeface="Overpass Light"/>
                <a:ea typeface="Overpass Light"/>
                <a:cs typeface="Overpass Light"/>
                <a:sym typeface="Overpass Light"/>
              </a:rPr>
              <a:t>facebook.com/redhatinc</a:t>
            </a:r>
            <a:endParaRPr sz="1500" b="0" i="0" u="none" strike="noStrike" cap="none">
              <a:solidFill>
                <a:srgbClr val="EBEBEB"/>
              </a:solidFill>
              <a:latin typeface="Overpass Light"/>
              <a:ea typeface="Overpass Light"/>
              <a:cs typeface="Overpass Light"/>
              <a:sym typeface="Overpass Light"/>
            </a:endParaRPr>
          </a:p>
        </p:txBody>
      </p:sp>
      <p:sp>
        <p:nvSpPr>
          <p:cNvPr id="2860" name="Google Shape;2860;p394"/>
          <p:cNvSpPr txBox="1"/>
          <p:nvPr/>
        </p:nvSpPr>
        <p:spPr>
          <a:xfrm>
            <a:off x="7960472" y="4303975"/>
            <a:ext cx="2993400" cy="456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rgbClr val="EBEBEB"/>
                </a:solidFill>
                <a:latin typeface="Overpass Light"/>
                <a:ea typeface="Overpass Light"/>
                <a:cs typeface="Overpass Light"/>
                <a:sym typeface="Overpass Light"/>
              </a:rPr>
              <a:t>twitter.com/RedHat</a:t>
            </a:r>
            <a:endParaRPr sz="1500" b="0" i="0" u="none" strike="noStrike" cap="none">
              <a:solidFill>
                <a:srgbClr val="EBEBEB"/>
              </a:solidFill>
              <a:latin typeface="Overpass Light"/>
              <a:ea typeface="Overpass Light"/>
              <a:cs typeface="Overpass Light"/>
              <a:sym typeface="Overpass Light"/>
            </a:endParaRPr>
          </a:p>
        </p:txBody>
      </p:sp>
      <p:cxnSp>
        <p:nvCxnSpPr>
          <p:cNvPr id="2861" name="Google Shape;2861;p394"/>
          <p:cNvCxnSpPr/>
          <p:nvPr/>
        </p:nvCxnSpPr>
        <p:spPr>
          <a:xfrm rot="10800000">
            <a:off x="447775" y="51"/>
            <a:ext cx="0" cy="2282700"/>
          </a:xfrm>
          <a:prstGeom prst="straightConnector1">
            <a:avLst/>
          </a:prstGeom>
          <a:noFill/>
          <a:ln w="9525" cap="flat" cmpd="sng">
            <a:solidFill>
              <a:srgbClr val="EE0000"/>
            </a:solidFill>
            <a:prstDash val="solid"/>
            <a:round/>
            <a:headEnd type="none" w="sm" len="sm"/>
            <a:tailEnd type="none" w="sm" len="sm"/>
          </a:ln>
        </p:spPr>
      </p:cxnSp>
      <p:pic>
        <p:nvPicPr>
          <p:cNvPr id="2862" name="Google Shape;2862;p394"/>
          <p:cNvPicPr preferRelativeResize="0"/>
          <p:nvPr/>
        </p:nvPicPr>
        <p:blipFill rotWithShape="1">
          <a:blip r:embed="rId4">
            <a:alphaModFix/>
          </a:blip>
          <a:srcRect/>
          <a:stretch/>
        </p:blipFill>
        <p:spPr>
          <a:xfrm>
            <a:off x="7321274" y="1882617"/>
            <a:ext cx="580372" cy="580372"/>
          </a:xfrm>
          <a:prstGeom prst="rect">
            <a:avLst/>
          </a:prstGeom>
          <a:noFill/>
          <a:ln>
            <a:noFill/>
          </a:ln>
        </p:spPr>
      </p:pic>
      <p:pic>
        <p:nvPicPr>
          <p:cNvPr id="2863" name="Google Shape;2863;p394"/>
          <p:cNvPicPr preferRelativeResize="0"/>
          <p:nvPr/>
        </p:nvPicPr>
        <p:blipFill rotWithShape="1">
          <a:blip r:embed="rId5">
            <a:alphaModFix/>
          </a:blip>
          <a:srcRect/>
          <a:stretch/>
        </p:blipFill>
        <p:spPr>
          <a:xfrm>
            <a:off x="7321274" y="3404473"/>
            <a:ext cx="580372" cy="580372"/>
          </a:xfrm>
          <a:prstGeom prst="rect">
            <a:avLst/>
          </a:prstGeom>
          <a:noFill/>
          <a:ln>
            <a:noFill/>
          </a:ln>
        </p:spPr>
      </p:pic>
      <p:pic>
        <p:nvPicPr>
          <p:cNvPr id="2864" name="Google Shape;2864;p394"/>
          <p:cNvPicPr preferRelativeResize="0"/>
          <p:nvPr/>
        </p:nvPicPr>
        <p:blipFill rotWithShape="1">
          <a:blip r:embed="rId6">
            <a:alphaModFix/>
          </a:blip>
          <a:srcRect/>
          <a:stretch/>
        </p:blipFill>
        <p:spPr>
          <a:xfrm>
            <a:off x="7321274" y="2705617"/>
            <a:ext cx="580372" cy="580372"/>
          </a:xfrm>
          <a:prstGeom prst="rect">
            <a:avLst/>
          </a:prstGeom>
          <a:noFill/>
          <a:ln>
            <a:noFill/>
          </a:ln>
        </p:spPr>
      </p:pic>
      <p:pic>
        <p:nvPicPr>
          <p:cNvPr id="2865" name="Google Shape;2865;p394"/>
          <p:cNvPicPr preferRelativeResize="0"/>
          <p:nvPr/>
        </p:nvPicPr>
        <p:blipFill rotWithShape="1">
          <a:blip r:embed="rId7">
            <a:alphaModFix/>
          </a:blip>
          <a:srcRect/>
          <a:stretch/>
        </p:blipFill>
        <p:spPr>
          <a:xfrm>
            <a:off x="7321274" y="4214032"/>
            <a:ext cx="580372" cy="580372"/>
          </a:xfrm>
          <a:prstGeom prst="rect">
            <a:avLst/>
          </a:prstGeom>
          <a:noFill/>
          <a:ln>
            <a:noFill/>
          </a:ln>
        </p:spPr>
      </p:pic>
      <p:cxnSp>
        <p:nvCxnSpPr>
          <p:cNvPr id="2866" name="Google Shape;2866;p394"/>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sp>
        <p:nvSpPr>
          <p:cNvPr id="2867" name="Google Shape;2867;p394"/>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Interior title left">
  <p:cSld name="CUSTOM_4_4">
    <p:spTree>
      <p:nvGrpSpPr>
        <p:cNvPr id="1" name="Shape 665"/>
        <p:cNvGrpSpPr/>
        <p:nvPr/>
      </p:nvGrpSpPr>
      <p:grpSpPr>
        <a:xfrm>
          <a:off x="0" y="0"/>
          <a:ext cx="0" cy="0"/>
          <a:chOff x="0" y="0"/>
          <a:chExt cx="0" cy="0"/>
        </a:xfrm>
      </p:grpSpPr>
      <p:sp>
        <p:nvSpPr>
          <p:cNvPr id="666" name="Google Shape;666;p40"/>
          <p:cNvSpPr txBox="1">
            <a:spLocks noGrp="1"/>
          </p:cNvSpPr>
          <p:nvPr>
            <p:ph type="subTitle" idx="1"/>
          </p:nvPr>
        </p:nvSpPr>
        <p:spPr>
          <a:xfrm>
            <a:off x="885050" y="3358700"/>
            <a:ext cx="3291900" cy="1980600"/>
          </a:xfrm>
          <a:prstGeom prst="rect">
            <a:avLst/>
          </a:prstGeom>
        </p:spPr>
        <p:txBody>
          <a:bodyPr spcFirstLastPara="1" wrap="square" lIns="0" tIns="0" rIns="0" bIns="0" anchor="t" anchorCtr="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500"/>
              </a:spcBef>
              <a:spcAft>
                <a:spcPts val="0"/>
              </a:spcAft>
              <a:buNone/>
              <a:defRPr>
                <a:solidFill>
                  <a:schemeClr val="accent1"/>
                </a:solidFill>
              </a:defRPr>
            </a:lvl2pPr>
            <a:lvl3pPr lvl="2" rtl="0">
              <a:lnSpc>
                <a:spcPct val="150000"/>
              </a:lnSpc>
              <a:spcBef>
                <a:spcPts val="500"/>
              </a:spcBef>
              <a:spcAft>
                <a:spcPts val="0"/>
              </a:spcAft>
              <a:buNone/>
              <a:defRPr>
                <a:solidFill>
                  <a:schemeClr val="accent1"/>
                </a:solidFill>
              </a:defRPr>
            </a:lvl3pPr>
            <a:lvl4pPr lvl="3" rtl="0">
              <a:lnSpc>
                <a:spcPct val="150000"/>
              </a:lnSpc>
              <a:spcBef>
                <a:spcPts val="500"/>
              </a:spcBef>
              <a:spcAft>
                <a:spcPts val="0"/>
              </a:spcAft>
              <a:buNone/>
              <a:defRPr>
                <a:solidFill>
                  <a:schemeClr val="accent1"/>
                </a:solidFill>
              </a:defRPr>
            </a:lvl4pPr>
            <a:lvl5pPr lvl="4" rtl="0">
              <a:lnSpc>
                <a:spcPct val="150000"/>
              </a:lnSpc>
              <a:spcBef>
                <a:spcPts val="500"/>
              </a:spcBef>
              <a:spcAft>
                <a:spcPts val="0"/>
              </a:spcAft>
              <a:buNone/>
              <a:defRPr>
                <a:solidFill>
                  <a:schemeClr val="accent1"/>
                </a:solidFill>
              </a:defRPr>
            </a:lvl5pPr>
            <a:lvl6pPr lvl="5" rtl="0">
              <a:lnSpc>
                <a:spcPct val="150000"/>
              </a:lnSpc>
              <a:spcBef>
                <a:spcPts val="500"/>
              </a:spcBef>
              <a:spcAft>
                <a:spcPts val="0"/>
              </a:spcAft>
              <a:buNone/>
              <a:defRPr>
                <a:solidFill>
                  <a:schemeClr val="accent1"/>
                </a:solidFill>
              </a:defRPr>
            </a:lvl6pPr>
            <a:lvl7pPr lvl="6" rtl="0">
              <a:lnSpc>
                <a:spcPct val="150000"/>
              </a:lnSpc>
              <a:spcBef>
                <a:spcPts val="500"/>
              </a:spcBef>
              <a:spcAft>
                <a:spcPts val="0"/>
              </a:spcAft>
              <a:buNone/>
              <a:defRPr>
                <a:solidFill>
                  <a:schemeClr val="accent1"/>
                </a:solidFill>
              </a:defRPr>
            </a:lvl7pPr>
            <a:lvl8pPr lvl="7" rtl="0">
              <a:lnSpc>
                <a:spcPct val="150000"/>
              </a:lnSpc>
              <a:spcBef>
                <a:spcPts val="500"/>
              </a:spcBef>
              <a:spcAft>
                <a:spcPts val="0"/>
              </a:spcAft>
              <a:buNone/>
              <a:defRPr>
                <a:solidFill>
                  <a:schemeClr val="accent1"/>
                </a:solidFill>
              </a:defRPr>
            </a:lvl8pPr>
            <a:lvl9pPr lvl="8" rtl="0">
              <a:lnSpc>
                <a:spcPct val="150000"/>
              </a:lnSpc>
              <a:spcBef>
                <a:spcPts val="500"/>
              </a:spcBef>
              <a:spcAft>
                <a:spcPts val="500"/>
              </a:spcAft>
              <a:buNone/>
              <a:defRPr>
                <a:solidFill>
                  <a:schemeClr val="accent1"/>
                </a:solidFill>
              </a:defRPr>
            </a:lvl9pPr>
          </a:lstStyle>
          <a:p>
            <a:endParaRPr/>
          </a:p>
        </p:txBody>
      </p:sp>
      <p:sp>
        <p:nvSpPr>
          <p:cNvPr id="667" name="Google Shape;667;p40"/>
          <p:cNvSpPr txBox="1">
            <a:spLocks noGrp="1"/>
          </p:cNvSpPr>
          <p:nvPr>
            <p:ph type="title"/>
          </p:nvPr>
        </p:nvSpPr>
        <p:spPr>
          <a:xfrm>
            <a:off x="885050" y="1240700"/>
            <a:ext cx="4114800" cy="19806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2400"/>
            </a:lvl1pPr>
            <a:lvl2pPr lvl="1" rtl="0">
              <a:lnSpc>
                <a:spcPct val="140000"/>
              </a:lnSpc>
              <a:spcBef>
                <a:spcPts val="0"/>
              </a:spcBef>
              <a:spcAft>
                <a:spcPts val="0"/>
              </a:spcAft>
              <a:buNone/>
              <a:defRPr sz="2400"/>
            </a:lvl2pPr>
            <a:lvl3pPr lvl="2" rtl="0">
              <a:lnSpc>
                <a:spcPct val="140000"/>
              </a:lnSpc>
              <a:spcBef>
                <a:spcPts val="0"/>
              </a:spcBef>
              <a:spcAft>
                <a:spcPts val="0"/>
              </a:spcAft>
              <a:buNone/>
              <a:defRPr sz="2400"/>
            </a:lvl3pPr>
            <a:lvl4pPr lvl="3" rtl="0">
              <a:lnSpc>
                <a:spcPct val="140000"/>
              </a:lnSpc>
              <a:spcBef>
                <a:spcPts val="0"/>
              </a:spcBef>
              <a:spcAft>
                <a:spcPts val="0"/>
              </a:spcAft>
              <a:buNone/>
              <a:defRPr sz="2400"/>
            </a:lvl4pPr>
            <a:lvl5pPr lvl="4" rtl="0">
              <a:lnSpc>
                <a:spcPct val="140000"/>
              </a:lnSpc>
              <a:spcBef>
                <a:spcPts val="0"/>
              </a:spcBef>
              <a:spcAft>
                <a:spcPts val="0"/>
              </a:spcAft>
              <a:buNone/>
              <a:defRPr sz="2400"/>
            </a:lvl5pPr>
            <a:lvl6pPr lvl="5" rtl="0">
              <a:lnSpc>
                <a:spcPct val="140000"/>
              </a:lnSpc>
              <a:spcBef>
                <a:spcPts val="0"/>
              </a:spcBef>
              <a:spcAft>
                <a:spcPts val="0"/>
              </a:spcAft>
              <a:buNone/>
              <a:defRPr sz="2400"/>
            </a:lvl6pPr>
            <a:lvl7pPr lvl="6" rtl="0">
              <a:lnSpc>
                <a:spcPct val="140000"/>
              </a:lnSpc>
              <a:spcBef>
                <a:spcPts val="0"/>
              </a:spcBef>
              <a:spcAft>
                <a:spcPts val="0"/>
              </a:spcAft>
              <a:buNone/>
              <a:defRPr sz="2400"/>
            </a:lvl7pPr>
            <a:lvl8pPr lvl="7" rtl="0">
              <a:lnSpc>
                <a:spcPct val="140000"/>
              </a:lnSpc>
              <a:spcBef>
                <a:spcPts val="0"/>
              </a:spcBef>
              <a:spcAft>
                <a:spcPts val="0"/>
              </a:spcAft>
              <a:buNone/>
              <a:defRPr sz="2400"/>
            </a:lvl8pPr>
            <a:lvl9pPr lvl="8" rtl="0">
              <a:lnSpc>
                <a:spcPct val="140000"/>
              </a:lnSpc>
              <a:spcBef>
                <a:spcPts val="0"/>
              </a:spcBef>
              <a:spcAft>
                <a:spcPts val="0"/>
              </a:spcAft>
              <a:buNone/>
              <a:defRPr sz="2400"/>
            </a:lvl9pPr>
          </a:lstStyle>
          <a:p>
            <a:endParaRPr/>
          </a:p>
        </p:txBody>
      </p:sp>
      <p:sp>
        <p:nvSpPr>
          <p:cNvPr id="668" name="Google Shape;668;p40"/>
          <p:cNvSpPr txBox="1">
            <a:spLocks noGrp="1"/>
          </p:cNvSpPr>
          <p:nvPr>
            <p:ph type="subTitle" idx="2"/>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cxnSp>
        <p:nvCxnSpPr>
          <p:cNvPr id="669" name="Google Shape;669;p40"/>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670" name="Google Shape;670;p40"/>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671" name="Google Shape;671;p40"/>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672" name="Google Shape;672;p40"/>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673" name="Google Shape;673;p40"/>
          <p:cNvSpPr txBox="1">
            <a:spLocks noGrp="1"/>
          </p:cNvSpPr>
          <p:nvPr>
            <p:ph type="subTitle" idx="3"/>
          </p:nvPr>
        </p:nvSpPr>
        <p:spPr>
          <a:xfrm>
            <a:off x="885050" y="6169550"/>
            <a:ext cx="80025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674" name="Google Shape;674;p40"/>
          <p:cNvSpPr txBox="1">
            <a:spLocks noGrp="1"/>
          </p:cNvSpPr>
          <p:nvPr>
            <p:ph type="subTitle" idx="4"/>
          </p:nvPr>
        </p:nvSpPr>
        <p:spPr>
          <a:xfrm>
            <a:off x="6857350" y="1644050"/>
            <a:ext cx="4660800" cy="886500"/>
          </a:xfrm>
          <a:prstGeom prst="rect">
            <a:avLst/>
          </a:prstGeom>
        </p:spPr>
        <p:txBody>
          <a:bodyPr spcFirstLastPara="1" wrap="square" lIns="0" tIns="0" rIns="0" bIns="0" anchor="t" anchorCtr="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a:endParaRPr/>
          </a:p>
        </p:txBody>
      </p:sp>
      <p:sp>
        <p:nvSpPr>
          <p:cNvPr id="675" name="Google Shape;675;p40"/>
          <p:cNvSpPr txBox="1">
            <a:spLocks noGrp="1"/>
          </p:cNvSpPr>
          <p:nvPr>
            <p:ph type="subTitle" idx="5"/>
          </p:nvPr>
        </p:nvSpPr>
        <p:spPr>
          <a:xfrm>
            <a:off x="6857350" y="1240700"/>
            <a:ext cx="4660800" cy="3474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676" name="Google Shape;676;p40"/>
          <p:cNvSpPr txBox="1">
            <a:spLocks noGrp="1"/>
          </p:cNvSpPr>
          <p:nvPr>
            <p:ph type="subTitle" idx="6"/>
          </p:nvPr>
        </p:nvSpPr>
        <p:spPr>
          <a:xfrm>
            <a:off x="6857350" y="3164125"/>
            <a:ext cx="4660800" cy="886500"/>
          </a:xfrm>
          <a:prstGeom prst="rect">
            <a:avLst/>
          </a:prstGeom>
        </p:spPr>
        <p:txBody>
          <a:bodyPr spcFirstLastPara="1" wrap="square" lIns="0" tIns="0" rIns="0" bIns="0" anchor="t" anchorCtr="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a:endParaRPr/>
          </a:p>
        </p:txBody>
      </p:sp>
      <p:sp>
        <p:nvSpPr>
          <p:cNvPr id="677" name="Google Shape;677;p40"/>
          <p:cNvSpPr txBox="1">
            <a:spLocks noGrp="1"/>
          </p:cNvSpPr>
          <p:nvPr>
            <p:ph type="subTitle" idx="7"/>
          </p:nvPr>
        </p:nvSpPr>
        <p:spPr>
          <a:xfrm>
            <a:off x="6857350" y="2760775"/>
            <a:ext cx="4660800" cy="3474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678" name="Google Shape;678;p40"/>
          <p:cNvSpPr txBox="1">
            <a:spLocks noGrp="1"/>
          </p:cNvSpPr>
          <p:nvPr>
            <p:ph type="subTitle" idx="8"/>
          </p:nvPr>
        </p:nvSpPr>
        <p:spPr>
          <a:xfrm>
            <a:off x="6857350" y="4684200"/>
            <a:ext cx="4660800" cy="886500"/>
          </a:xfrm>
          <a:prstGeom prst="rect">
            <a:avLst/>
          </a:prstGeom>
        </p:spPr>
        <p:txBody>
          <a:bodyPr spcFirstLastPara="1" wrap="square" lIns="0" tIns="0" rIns="0" bIns="0" anchor="t" anchorCtr="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a:endParaRPr/>
          </a:p>
        </p:txBody>
      </p:sp>
      <p:sp>
        <p:nvSpPr>
          <p:cNvPr id="679" name="Google Shape;679;p40"/>
          <p:cNvSpPr txBox="1">
            <a:spLocks noGrp="1"/>
          </p:cNvSpPr>
          <p:nvPr>
            <p:ph type="subTitle" idx="9"/>
          </p:nvPr>
        </p:nvSpPr>
        <p:spPr>
          <a:xfrm>
            <a:off x="6857350" y="4280850"/>
            <a:ext cx="4660800" cy="3474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matchingName="Title illustrated">
  <p:cSld name="CUSTOM">
    <p:bg>
      <p:bgPr>
        <a:blipFill>
          <a:blip r:embed="rId2">
            <a:alphaModFix/>
          </a:blip>
          <a:stretch>
            <a:fillRect/>
          </a:stretch>
        </a:blipFill>
        <a:effectLst/>
      </p:bgPr>
    </p:bg>
    <p:spTree>
      <p:nvGrpSpPr>
        <p:cNvPr id="1" name="Shape 2868"/>
        <p:cNvGrpSpPr/>
        <p:nvPr/>
      </p:nvGrpSpPr>
      <p:grpSpPr>
        <a:xfrm>
          <a:off x="0" y="0"/>
          <a:ext cx="0" cy="0"/>
          <a:chOff x="0" y="0"/>
          <a:chExt cx="0" cy="0"/>
        </a:xfrm>
      </p:grpSpPr>
      <p:sp>
        <p:nvSpPr>
          <p:cNvPr id="2869" name="Google Shape;2869;p395"/>
          <p:cNvSpPr txBox="1"/>
          <p:nvPr/>
        </p:nvSpPr>
        <p:spPr>
          <a:xfrm>
            <a:off x="10068030" y="269836"/>
            <a:ext cx="1619100" cy="298800"/>
          </a:xfrm>
          <a:prstGeom prst="rect">
            <a:avLst/>
          </a:prstGeom>
          <a:noFill/>
          <a:ln>
            <a:noFill/>
          </a:ln>
        </p:spPr>
        <p:txBody>
          <a:bodyPr spcFirstLastPara="1" wrap="square" lIns="0" tIns="0" rIns="0" bIns="0" anchor="b" anchorCtr="0">
            <a:noAutofit/>
          </a:bodyPr>
          <a:lstStyle/>
          <a:p>
            <a:pPr marL="0" marR="0" lvl="0" indent="0" algn="r" rtl="0">
              <a:lnSpc>
                <a:spcPct val="150000"/>
              </a:lnSpc>
              <a:spcBef>
                <a:spcPts val="0"/>
              </a:spcBef>
              <a:spcAft>
                <a:spcPts val="0"/>
              </a:spcAft>
              <a:buClr>
                <a:srgbClr val="000000"/>
              </a:buClr>
              <a:buSzPts val="700"/>
              <a:buFont typeface="Arial"/>
              <a:buNone/>
            </a:pPr>
            <a:r>
              <a:rPr lang="en" sz="700" b="1" i="0" u="none" strike="noStrike" cap="none">
                <a:solidFill>
                  <a:srgbClr val="666666"/>
                </a:solidFill>
                <a:latin typeface="Overpass"/>
                <a:ea typeface="Overpass"/>
                <a:cs typeface="Overpass"/>
                <a:sym typeface="Overpass"/>
              </a:rPr>
              <a:t>CONFIDENTIAL </a:t>
            </a:r>
            <a:r>
              <a:rPr lang="en" sz="700" b="0" i="0" u="none" strike="noStrike" cap="none">
                <a:solidFill>
                  <a:srgbClr val="666666"/>
                </a:solidFill>
                <a:latin typeface="Overpass Light"/>
                <a:ea typeface="Overpass Light"/>
                <a:cs typeface="Overpass Light"/>
                <a:sym typeface="Overpass Light"/>
              </a:rPr>
              <a:t>Designator</a:t>
            </a:r>
            <a:endParaRPr sz="700" b="0" i="0" u="none" strike="noStrike" cap="none">
              <a:solidFill>
                <a:srgbClr val="666666"/>
              </a:solidFill>
              <a:latin typeface="Overpass Light"/>
              <a:ea typeface="Overpass Light"/>
              <a:cs typeface="Overpass Light"/>
              <a:sym typeface="Overpass Light"/>
            </a:endParaRPr>
          </a:p>
        </p:txBody>
      </p:sp>
      <p:pic>
        <p:nvPicPr>
          <p:cNvPr id="2870" name="Google Shape;2870;p395"/>
          <p:cNvPicPr preferRelativeResize="0"/>
          <p:nvPr/>
        </p:nvPicPr>
        <p:blipFill rotWithShape="1">
          <a:blip r:embed="rId3">
            <a:alphaModFix/>
          </a:blip>
          <a:srcRect/>
          <a:stretch/>
        </p:blipFill>
        <p:spPr>
          <a:xfrm>
            <a:off x="10106851" y="6203985"/>
            <a:ext cx="1579879" cy="372673"/>
          </a:xfrm>
          <a:prstGeom prst="rect">
            <a:avLst/>
          </a:prstGeom>
          <a:noFill/>
          <a:ln>
            <a:noFill/>
          </a:ln>
        </p:spPr>
      </p:pic>
      <p:cxnSp>
        <p:nvCxnSpPr>
          <p:cNvPr id="2871" name="Google Shape;2871;p395"/>
          <p:cNvCxnSpPr/>
          <p:nvPr/>
        </p:nvCxnSpPr>
        <p:spPr>
          <a:xfrm rot="10800000">
            <a:off x="447767" y="6401100"/>
            <a:ext cx="0" cy="456900"/>
          </a:xfrm>
          <a:prstGeom prst="straightConnector1">
            <a:avLst/>
          </a:prstGeom>
          <a:noFill/>
          <a:ln w="9525" cap="flat" cmpd="sng">
            <a:solidFill>
              <a:schemeClr val="lt1"/>
            </a:solidFill>
            <a:prstDash val="solid"/>
            <a:round/>
            <a:headEnd type="none" w="sm" len="sm"/>
            <a:tailEnd type="none" w="sm" len="sm"/>
          </a:ln>
        </p:spPr>
      </p:cxnSp>
      <p:sp>
        <p:nvSpPr>
          <p:cNvPr id="2872" name="Google Shape;2872;p395"/>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verpass SemiBold"/>
                <a:ea typeface="Overpass SemiBold"/>
                <a:cs typeface="Overpass SemiBold"/>
                <a:sym typeface="Overpass SemiBold"/>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verpass SemiBold"/>
                <a:ea typeface="Overpass SemiBold"/>
                <a:cs typeface="Overpass SemiBold"/>
                <a:sym typeface="Overpass SemiBold"/>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verpass SemiBold"/>
                <a:ea typeface="Overpass SemiBold"/>
                <a:cs typeface="Overpass SemiBold"/>
                <a:sym typeface="Overpass SemiBold"/>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verpass SemiBold"/>
                <a:ea typeface="Overpass SemiBold"/>
                <a:cs typeface="Overpass SemiBold"/>
                <a:sym typeface="Overpass SemiBold"/>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verpass SemiBold"/>
                <a:ea typeface="Overpass SemiBold"/>
                <a:cs typeface="Overpass SemiBold"/>
                <a:sym typeface="Overpass SemiBold"/>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verpass SemiBold"/>
                <a:ea typeface="Overpass SemiBold"/>
                <a:cs typeface="Overpass SemiBold"/>
                <a:sym typeface="Overpass SemiBold"/>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verpass SemiBold"/>
                <a:ea typeface="Overpass SemiBold"/>
                <a:cs typeface="Overpass SemiBold"/>
                <a:sym typeface="Overpass SemiBold"/>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verpass SemiBold"/>
                <a:ea typeface="Overpass SemiBold"/>
                <a:cs typeface="Overpass SemiBold"/>
                <a:sym typeface="Overpass SemiBold"/>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sp>
        <p:nvSpPr>
          <p:cNvPr id="2873" name="Google Shape;2873;p395"/>
          <p:cNvSpPr txBox="1">
            <a:spLocks noGrp="1"/>
          </p:cNvSpPr>
          <p:nvPr>
            <p:ph type="subTitle" idx="1"/>
          </p:nvPr>
        </p:nvSpPr>
        <p:spPr>
          <a:xfrm>
            <a:off x="5660526" y="3971651"/>
            <a:ext cx="4446600" cy="914400"/>
          </a:xfrm>
          <a:prstGeom prst="rect">
            <a:avLst/>
          </a:prstGeom>
          <a:noFill/>
          <a:ln>
            <a:noFill/>
          </a:ln>
        </p:spPr>
        <p:txBody>
          <a:bodyPr spcFirstLastPara="1" wrap="square" lIns="0" tIns="0" rIns="0" bIns="0" anchor="t" anchorCtr="0">
            <a:noAutofit/>
          </a:bodyPr>
          <a:lstStyle>
            <a:lvl1pPr lvl="0" algn="l" rtl="0">
              <a:lnSpc>
                <a:spcPct val="140000"/>
              </a:lnSpc>
              <a:spcBef>
                <a:spcPts val="0"/>
              </a:spcBef>
              <a:spcAft>
                <a:spcPts val="0"/>
              </a:spcAft>
              <a:buSzPts val="1900"/>
              <a:buNone/>
              <a:defRPr sz="1900"/>
            </a:lvl1pPr>
            <a:lvl2pPr lvl="1" algn="l" rtl="0">
              <a:lnSpc>
                <a:spcPct val="140000"/>
              </a:lnSpc>
              <a:spcBef>
                <a:spcPts val="0"/>
              </a:spcBef>
              <a:spcAft>
                <a:spcPts val="0"/>
              </a:spcAft>
              <a:buSzPts val="1900"/>
              <a:buNone/>
              <a:defRPr sz="1900"/>
            </a:lvl2pPr>
            <a:lvl3pPr lvl="2" algn="l" rtl="0">
              <a:lnSpc>
                <a:spcPct val="140000"/>
              </a:lnSpc>
              <a:spcBef>
                <a:spcPts val="0"/>
              </a:spcBef>
              <a:spcAft>
                <a:spcPts val="0"/>
              </a:spcAft>
              <a:buSzPts val="1900"/>
              <a:buNone/>
              <a:defRPr sz="1900"/>
            </a:lvl3pPr>
            <a:lvl4pPr lvl="3" algn="l" rtl="0">
              <a:lnSpc>
                <a:spcPct val="140000"/>
              </a:lnSpc>
              <a:spcBef>
                <a:spcPts val="0"/>
              </a:spcBef>
              <a:spcAft>
                <a:spcPts val="0"/>
              </a:spcAft>
              <a:buSzPts val="1900"/>
              <a:buNone/>
              <a:defRPr sz="1900"/>
            </a:lvl4pPr>
            <a:lvl5pPr lvl="4" algn="l" rtl="0">
              <a:lnSpc>
                <a:spcPct val="140000"/>
              </a:lnSpc>
              <a:spcBef>
                <a:spcPts val="0"/>
              </a:spcBef>
              <a:spcAft>
                <a:spcPts val="0"/>
              </a:spcAft>
              <a:buSzPts val="1900"/>
              <a:buNone/>
              <a:defRPr sz="1900"/>
            </a:lvl5pPr>
            <a:lvl6pPr lvl="5" algn="l" rtl="0">
              <a:lnSpc>
                <a:spcPct val="140000"/>
              </a:lnSpc>
              <a:spcBef>
                <a:spcPts val="0"/>
              </a:spcBef>
              <a:spcAft>
                <a:spcPts val="0"/>
              </a:spcAft>
              <a:buSzPts val="1900"/>
              <a:buNone/>
              <a:defRPr sz="1900"/>
            </a:lvl6pPr>
            <a:lvl7pPr lvl="6" algn="l" rtl="0">
              <a:lnSpc>
                <a:spcPct val="140000"/>
              </a:lnSpc>
              <a:spcBef>
                <a:spcPts val="0"/>
              </a:spcBef>
              <a:spcAft>
                <a:spcPts val="0"/>
              </a:spcAft>
              <a:buSzPts val="1900"/>
              <a:buNone/>
              <a:defRPr sz="1900"/>
            </a:lvl7pPr>
            <a:lvl8pPr lvl="7" algn="l" rtl="0">
              <a:lnSpc>
                <a:spcPct val="140000"/>
              </a:lnSpc>
              <a:spcBef>
                <a:spcPts val="0"/>
              </a:spcBef>
              <a:spcAft>
                <a:spcPts val="0"/>
              </a:spcAft>
              <a:buSzPts val="1900"/>
              <a:buNone/>
              <a:defRPr sz="1900"/>
            </a:lvl8pPr>
            <a:lvl9pPr lvl="8" algn="l" rtl="0">
              <a:lnSpc>
                <a:spcPct val="140000"/>
              </a:lnSpc>
              <a:spcBef>
                <a:spcPts val="0"/>
              </a:spcBef>
              <a:spcAft>
                <a:spcPts val="0"/>
              </a:spcAft>
              <a:buSzPts val="1900"/>
              <a:buNone/>
              <a:defRPr sz="1900"/>
            </a:lvl9pPr>
          </a:lstStyle>
          <a:p>
            <a:endParaRPr/>
          </a:p>
        </p:txBody>
      </p:sp>
      <p:sp>
        <p:nvSpPr>
          <p:cNvPr id="2874" name="Google Shape;2874;p395"/>
          <p:cNvSpPr txBox="1">
            <a:spLocks noGrp="1"/>
          </p:cNvSpPr>
          <p:nvPr>
            <p:ph type="title"/>
          </p:nvPr>
        </p:nvSpPr>
        <p:spPr>
          <a:xfrm>
            <a:off x="5660526" y="1709032"/>
            <a:ext cx="5736600" cy="21171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3500"/>
              <a:buNone/>
              <a:defRPr sz="4700" b="1">
                <a:solidFill>
                  <a:srgbClr val="EE0000"/>
                </a:solidFill>
                <a:latin typeface="Overpass"/>
                <a:ea typeface="Overpass"/>
                <a:cs typeface="Overpass"/>
                <a:sym typeface="Overpass"/>
              </a:defRPr>
            </a:lvl1pPr>
            <a:lvl2pPr lvl="1" algn="l" rtl="0">
              <a:lnSpc>
                <a:spcPct val="100000"/>
              </a:lnSpc>
              <a:spcBef>
                <a:spcPts val="0"/>
              </a:spcBef>
              <a:spcAft>
                <a:spcPts val="0"/>
              </a:spcAft>
              <a:buSzPts val="3500"/>
              <a:buNone/>
              <a:defRPr sz="4700" b="1">
                <a:solidFill>
                  <a:srgbClr val="EE0000"/>
                </a:solidFill>
                <a:latin typeface="Overpass"/>
                <a:ea typeface="Overpass"/>
                <a:cs typeface="Overpass"/>
                <a:sym typeface="Overpass"/>
              </a:defRPr>
            </a:lvl2pPr>
            <a:lvl3pPr lvl="2" algn="l" rtl="0">
              <a:lnSpc>
                <a:spcPct val="100000"/>
              </a:lnSpc>
              <a:spcBef>
                <a:spcPts val="0"/>
              </a:spcBef>
              <a:spcAft>
                <a:spcPts val="0"/>
              </a:spcAft>
              <a:buSzPts val="3500"/>
              <a:buNone/>
              <a:defRPr sz="4700" b="1">
                <a:solidFill>
                  <a:srgbClr val="EE0000"/>
                </a:solidFill>
                <a:latin typeface="Overpass"/>
                <a:ea typeface="Overpass"/>
                <a:cs typeface="Overpass"/>
                <a:sym typeface="Overpass"/>
              </a:defRPr>
            </a:lvl3pPr>
            <a:lvl4pPr lvl="3" algn="l" rtl="0">
              <a:lnSpc>
                <a:spcPct val="100000"/>
              </a:lnSpc>
              <a:spcBef>
                <a:spcPts val="0"/>
              </a:spcBef>
              <a:spcAft>
                <a:spcPts val="0"/>
              </a:spcAft>
              <a:buSzPts val="3500"/>
              <a:buNone/>
              <a:defRPr sz="4700" b="1">
                <a:solidFill>
                  <a:srgbClr val="EE0000"/>
                </a:solidFill>
                <a:latin typeface="Overpass"/>
                <a:ea typeface="Overpass"/>
                <a:cs typeface="Overpass"/>
                <a:sym typeface="Overpass"/>
              </a:defRPr>
            </a:lvl4pPr>
            <a:lvl5pPr lvl="4" algn="l" rtl="0">
              <a:lnSpc>
                <a:spcPct val="100000"/>
              </a:lnSpc>
              <a:spcBef>
                <a:spcPts val="0"/>
              </a:spcBef>
              <a:spcAft>
                <a:spcPts val="0"/>
              </a:spcAft>
              <a:buSzPts val="3500"/>
              <a:buNone/>
              <a:defRPr sz="4700" b="1">
                <a:solidFill>
                  <a:srgbClr val="EE0000"/>
                </a:solidFill>
                <a:latin typeface="Overpass"/>
                <a:ea typeface="Overpass"/>
                <a:cs typeface="Overpass"/>
                <a:sym typeface="Overpass"/>
              </a:defRPr>
            </a:lvl5pPr>
            <a:lvl6pPr lvl="5" algn="l" rtl="0">
              <a:lnSpc>
                <a:spcPct val="100000"/>
              </a:lnSpc>
              <a:spcBef>
                <a:spcPts val="0"/>
              </a:spcBef>
              <a:spcAft>
                <a:spcPts val="0"/>
              </a:spcAft>
              <a:buSzPts val="3500"/>
              <a:buNone/>
              <a:defRPr sz="4700" b="1">
                <a:solidFill>
                  <a:srgbClr val="EE0000"/>
                </a:solidFill>
                <a:latin typeface="Overpass"/>
                <a:ea typeface="Overpass"/>
                <a:cs typeface="Overpass"/>
                <a:sym typeface="Overpass"/>
              </a:defRPr>
            </a:lvl6pPr>
            <a:lvl7pPr lvl="6" algn="l" rtl="0">
              <a:lnSpc>
                <a:spcPct val="100000"/>
              </a:lnSpc>
              <a:spcBef>
                <a:spcPts val="0"/>
              </a:spcBef>
              <a:spcAft>
                <a:spcPts val="0"/>
              </a:spcAft>
              <a:buSzPts val="3500"/>
              <a:buNone/>
              <a:defRPr sz="4700" b="1">
                <a:solidFill>
                  <a:srgbClr val="EE0000"/>
                </a:solidFill>
                <a:latin typeface="Overpass"/>
                <a:ea typeface="Overpass"/>
                <a:cs typeface="Overpass"/>
                <a:sym typeface="Overpass"/>
              </a:defRPr>
            </a:lvl7pPr>
            <a:lvl8pPr lvl="7" algn="l" rtl="0">
              <a:lnSpc>
                <a:spcPct val="100000"/>
              </a:lnSpc>
              <a:spcBef>
                <a:spcPts val="0"/>
              </a:spcBef>
              <a:spcAft>
                <a:spcPts val="0"/>
              </a:spcAft>
              <a:buSzPts val="3500"/>
              <a:buNone/>
              <a:defRPr sz="4700" b="1">
                <a:solidFill>
                  <a:srgbClr val="EE0000"/>
                </a:solidFill>
                <a:latin typeface="Overpass"/>
                <a:ea typeface="Overpass"/>
                <a:cs typeface="Overpass"/>
                <a:sym typeface="Overpass"/>
              </a:defRPr>
            </a:lvl8pPr>
            <a:lvl9pPr lvl="8" algn="l" rtl="0">
              <a:lnSpc>
                <a:spcPct val="100000"/>
              </a:lnSpc>
              <a:spcBef>
                <a:spcPts val="0"/>
              </a:spcBef>
              <a:spcAft>
                <a:spcPts val="0"/>
              </a:spcAft>
              <a:buSzPts val="3500"/>
              <a:buNone/>
              <a:defRPr sz="4700" b="1">
                <a:solidFill>
                  <a:srgbClr val="EE0000"/>
                </a:solidFill>
                <a:latin typeface="Overpass"/>
                <a:ea typeface="Overpass"/>
                <a:cs typeface="Overpass"/>
                <a:sym typeface="Overpass"/>
              </a:defRPr>
            </a:lvl9pPr>
          </a:lstStyle>
          <a:p>
            <a:endParaRPr/>
          </a:p>
        </p:txBody>
      </p:sp>
      <p:sp>
        <p:nvSpPr>
          <p:cNvPr id="2875" name="Google Shape;2875;p395"/>
          <p:cNvSpPr txBox="1">
            <a:spLocks noGrp="1"/>
          </p:cNvSpPr>
          <p:nvPr>
            <p:ph type="subTitle" idx="2"/>
          </p:nvPr>
        </p:nvSpPr>
        <p:spPr>
          <a:xfrm>
            <a:off x="5660526" y="5318274"/>
            <a:ext cx="2040600" cy="605700"/>
          </a:xfrm>
          <a:prstGeom prst="rect">
            <a:avLst/>
          </a:prstGeom>
          <a:noFill/>
          <a:ln>
            <a:noFill/>
          </a:ln>
        </p:spPr>
        <p:txBody>
          <a:bodyPr spcFirstLastPara="1" wrap="square" lIns="0" tIns="0" rIns="0" bIns="0" anchor="t" anchorCtr="0">
            <a:noAutofit/>
          </a:bodyPr>
          <a:lstStyle>
            <a:lvl1pPr lvl="0" algn="l" rtl="0">
              <a:lnSpc>
                <a:spcPct val="135000"/>
              </a:lnSpc>
              <a:spcBef>
                <a:spcPts val="0"/>
              </a:spcBef>
              <a:spcAft>
                <a:spcPts val="0"/>
              </a:spcAft>
              <a:buSzPts val="1200"/>
              <a:buNone/>
              <a:defRPr sz="1200"/>
            </a:lvl1pPr>
            <a:lvl2pPr lvl="1" algn="l" rtl="0">
              <a:lnSpc>
                <a:spcPct val="135000"/>
              </a:lnSpc>
              <a:spcBef>
                <a:spcPts val="0"/>
              </a:spcBef>
              <a:spcAft>
                <a:spcPts val="0"/>
              </a:spcAft>
              <a:buSzPts val="1200"/>
              <a:buNone/>
              <a:defRPr sz="1200"/>
            </a:lvl2pPr>
            <a:lvl3pPr lvl="2" algn="l" rtl="0">
              <a:lnSpc>
                <a:spcPct val="135000"/>
              </a:lnSpc>
              <a:spcBef>
                <a:spcPts val="0"/>
              </a:spcBef>
              <a:spcAft>
                <a:spcPts val="0"/>
              </a:spcAft>
              <a:buSzPts val="1200"/>
              <a:buNone/>
              <a:defRPr sz="1200"/>
            </a:lvl3pPr>
            <a:lvl4pPr lvl="3" algn="l" rtl="0">
              <a:lnSpc>
                <a:spcPct val="135000"/>
              </a:lnSpc>
              <a:spcBef>
                <a:spcPts val="0"/>
              </a:spcBef>
              <a:spcAft>
                <a:spcPts val="0"/>
              </a:spcAft>
              <a:buSzPts val="1200"/>
              <a:buNone/>
              <a:defRPr sz="1200"/>
            </a:lvl4pPr>
            <a:lvl5pPr lvl="4" algn="l" rtl="0">
              <a:lnSpc>
                <a:spcPct val="135000"/>
              </a:lnSpc>
              <a:spcBef>
                <a:spcPts val="0"/>
              </a:spcBef>
              <a:spcAft>
                <a:spcPts val="0"/>
              </a:spcAft>
              <a:buSzPts val="1200"/>
              <a:buNone/>
              <a:defRPr sz="1200"/>
            </a:lvl5pPr>
            <a:lvl6pPr lvl="5" algn="l" rtl="0">
              <a:lnSpc>
                <a:spcPct val="135000"/>
              </a:lnSpc>
              <a:spcBef>
                <a:spcPts val="0"/>
              </a:spcBef>
              <a:spcAft>
                <a:spcPts val="0"/>
              </a:spcAft>
              <a:buSzPts val="1200"/>
              <a:buNone/>
              <a:defRPr sz="1200"/>
            </a:lvl6pPr>
            <a:lvl7pPr lvl="6" algn="l" rtl="0">
              <a:lnSpc>
                <a:spcPct val="135000"/>
              </a:lnSpc>
              <a:spcBef>
                <a:spcPts val="0"/>
              </a:spcBef>
              <a:spcAft>
                <a:spcPts val="0"/>
              </a:spcAft>
              <a:buSzPts val="1200"/>
              <a:buNone/>
              <a:defRPr sz="1200"/>
            </a:lvl7pPr>
            <a:lvl8pPr lvl="7" algn="l" rtl="0">
              <a:lnSpc>
                <a:spcPct val="135000"/>
              </a:lnSpc>
              <a:spcBef>
                <a:spcPts val="0"/>
              </a:spcBef>
              <a:spcAft>
                <a:spcPts val="0"/>
              </a:spcAft>
              <a:buSzPts val="1200"/>
              <a:buNone/>
              <a:defRPr sz="1200"/>
            </a:lvl8pPr>
            <a:lvl9pPr lvl="8" algn="l" rtl="0">
              <a:lnSpc>
                <a:spcPct val="135000"/>
              </a:lnSpc>
              <a:spcBef>
                <a:spcPts val="0"/>
              </a:spcBef>
              <a:spcAft>
                <a:spcPts val="0"/>
              </a:spcAft>
              <a:buSzPts val="1200"/>
              <a:buNone/>
              <a:defRPr sz="1200"/>
            </a:lvl9pPr>
          </a:lstStyle>
          <a:p>
            <a:endParaRPr/>
          </a:p>
        </p:txBody>
      </p:sp>
      <p:sp>
        <p:nvSpPr>
          <p:cNvPr id="2876" name="Google Shape;2876;p395"/>
          <p:cNvSpPr txBox="1">
            <a:spLocks noGrp="1"/>
          </p:cNvSpPr>
          <p:nvPr>
            <p:ph type="subTitle" idx="3"/>
          </p:nvPr>
        </p:nvSpPr>
        <p:spPr>
          <a:xfrm rot="5400000">
            <a:off x="-2138449" y="2138400"/>
            <a:ext cx="5148900" cy="872100"/>
          </a:xfrm>
          <a:prstGeom prst="rect">
            <a:avLst/>
          </a:prstGeom>
          <a:noFill/>
          <a:ln>
            <a:noFill/>
          </a:ln>
        </p:spPr>
        <p:txBody>
          <a:bodyPr spcFirstLastPara="1" wrap="square" lIns="502825" tIns="91425" rIns="91425" bIns="91425" anchor="ctr" anchorCtr="0">
            <a:noAutofit/>
          </a:bodyPr>
          <a:lstStyle>
            <a:lvl1pPr lvl="0"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matchingName="Closing illustrated">
  <p:cSld name="CUSTOM_1">
    <p:bg>
      <p:bgPr>
        <a:blipFill>
          <a:blip r:embed="rId2">
            <a:alphaModFix/>
          </a:blip>
          <a:stretch>
            <a:fillRect/>
          </a:stretch>
        </a:blipFill>
        <a:effectLst/>
      </p:bgPr>
    </p:bg>
    <p:spTree>
      <p:nvGrpSpPr>
        <p:cNvPr id="1" name="Shape 2877"/>
        <p:cNvGrpSpPr/>
        <p:nvPr/>
      </p:nvGrpSpPr>
      <p:grpSpPr>
        <a:xfrm>
          <a:off x="0" y="0"/>
          <a:ext cx="0" cy="0"/>
          <a:chOff x="0" y="0"/>
          <a:chExt cx="0" cy="0"/>
        </a:xfrm>
      </p:grpSpPr>
      <p:sp>
        <p:nvSpPr>
          <p:cNvPr id="2878" name="Google Shape;2878;p396"/>
          <p:cNvSpPr txBox="1"/>
          <p:nvPr/>
        </p:nvSpPr>
        <p:spPr>
          <a:xfrm>
            <a:off x="10068030" y="269836"/>
            <a:ext cx="1619100" cy="298800"/>
          </a:xfrm>
          <a:prstGeom prst="rect">
            <a:avLst/>
          </a:prstGeom>
          <a:noFill/>
          <a:ln>
            <a:noFill/>
          </a:ln>
        </p:spPr>
        <p:txBody>
          <a:bodyPr spcFirstLastPara="1" wrap="square" lIns="0" tIns="0" rIns="0" bIns="0" anchor="b" anchorCtr="0">
            <a:noAutofit/>
          </a:bodyPr>
          <a:lstStyle/>
          <a:p>
            <a:pPr marL="0" marR="0" lvl="0" indent="0" algn="r" rtl="0">
              <a:lnSpc>
                <a:spcPct val="150000"/>
              </a:lnSpc>
              <a:spcBef>
                <a:spcPts val="0"/>
              </a:spcBef>
              <a:spcAft>
                <a:spcPts val="0"/>
              </a:spcAft>
              <a:buClr>
                <a:srgbClr val="000000"/>
              </a:buClr>
              <a:buSzPts val="700"/>
              <a:buFont typeface="Arial"/>
              <a:buNone/>
            </a:pPr>
            <a:r>
              <a:rPr lang="en" sz="700" b="1" i="0" u="none" strike="noStrike" cap="none">
                <a:solidFill>
                  <a:srgbClr val="666666"/>
                </a:solidFill>
                <a:latin typeface="Overpass"/>
                <a:ea typeface="Overpass"/>
                <a:cs typeface="Overpass"/>
                <a:sym typeface="Overpass"/>
              </a:rPr>
              <a:t>CONFIDENTIAL </a:t>
            </a:r>
            <a:r>
              <a:rPr lang="en" sz="700" b="0" i="0" u="none" strike="noStrike" cap="none">
                <a:solidFill>
                  <a:srgbClr val="666666"/>
                </a:solidFill>
                <a:latin typeface="Overpass Light"/>
                <a:ea typeface="Overpass Light"/>
                <a:cs typeface="Overpass Light"/>
                <a:sym typeface="Overpass Light"/>
              </a:rPr>
              <a:t>Designator</a:t>
            </a:r>
            <a:endParaRPr sz="700" b="0" i="0" u="none" strike="noStrike" cap="none">
              <a:solidFill>
                <a:srgbClr val="666666"/>
              </a:solidFill>
              <a:latin typeface="Overpass Light"/>
              <a:ea typeface="Overpass Light"/>
              <a:cs typeface="Overpass Light"/>
              <a:sym typeface="Overpass Light"/>
            </a:endParaRPr>
          </a:p>
        </p:txBody>
      </p:sp>
      <p:pic>
        <p:nvPicPr>
          <p:cNvPr id="2879" name="Google Shape;2879;p396"/>
          <p:cNvPicPr preferRelativeResize="0"/>
          <p:nvPr/>
        </p:nvPicPr>
        <p:blipFill rotWithShape="1">
          <a:blip r:embed="rId3">
            <a:alphaModFix/>
          </a:blip>
          <a:srcRect/>
          <a:stretch/>
        </p:blipFill>
        <p:spPr>
          <a:xfrm>
            <a:off x="10106851" y="6203985"/>
            <a:ext cx="1579879" cy="372673"/>
          </a:xfrm>
          <a:prstGeom prst="rect">
            <a:avLst/>
          </a:prstGeom>
          <a:noFill/>
          <a:ln>
            <a:noFill/>
          </a:ln>
        </p:spPr>
      </p:pic>
      <p:cxnSp>
        <p:nvCxnSpPr>
          <p:cNvPr id="2880" name="Google Shape;2880;p396"/>
          <p:cNvCxnSpPr/>
          <p:nvPr/>
        </p:nvCxnSpPr>
        <p:spPr>
          <a:xfrm rot="10800000">
            <a:off x="447767" y="6401100"/>
            <a:ext cx="0" cy="456900"/>
          </a:xfrm>
          <a:prstGeom prst="straightConnector1">
            <a:avLst/>
          </a:prstGeom>
          <a:noFill/>
          <a:ln w="9525" cap="flat" cmpd="sng">
            <a:solidFill>
              <a:schemeClr val="lt1"/>
            </a:solidFill>
            <a:prstDash val="solid"/>
            <a:round/>
            <a:headEnd type="none" w="sm" len="sm"/>
            <a:tailEnd type="none" w="sm" len="sm"/>
          </a:ln>
        </p:spPr>
      </p:cxnSp>
      <p:sp>
        <p:nvSpPr>
          <p:cNvPr id="2881" name="Google Shape;2881;p396"/>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verpass SemiBold"/>
                <a:ea typeface="Overpass SemiBold"/>
                <a:cs typeface="Overpass SemiBold"/>
                <a:sym typeface="Overpass SemiBold"/>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verpass SemiBold"/>
                <a:ea typeface="Overpass SemiBold"/>
                <a:cs typeface="Overpass SemiBold"/>
                <a:sym typeface="Overpass SemiBold"/>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verpass SemiBold"/>
                <a:ea typeface="Overpass SemiBold"/>
                <a:cs typeface="Overpass SemiBold"/>
                <a:sym typeface="Overpass SemiBold"/>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verpass SemiBold"/>
                <a:ea typeface="Overpass SemiBold"/>
                <a:cs typeface="Overpass SemiBold"/>
                <a:sym typeface="Overpass SemiBold"/>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verpass SemiBold"/>
                <a:ea typeface="Overpass SemiBold"/>
                <a:cs typeface="Overpass SemiBold"/>
                <a:sym typeface="Overpass SemiBold"/>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verpass SemiBold"/>
                <a:ea typeface="Overpass SemiBold"/>
                <a:cs typeface="Overpass SemiBold"/>
                <a:sym typeface="Overpass SemiBold"/>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verpass SemiBold"/>
                <a:ea typeface="Overpass SemiBold"/>
                <a:cs typeface="Overpass SemiBold"/>
                <a:sym typeface="Overpass SemiBold"/>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verpass SemiBold"/>
                <a:ea typeface="Overpass SemiBold"/>
                <a:cs typeface="Overpass SemiBold"/>
                <a:sym typeface="Overpass SemiBold"/>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sp>
        <p:nvSpPr>
          <p:cNvPr id="2882" name="Google Shape;2882;p396"/>
          <p:cNvSpPr txBox="1">
            <a:spLocks noGrp="1"/>
          </p:cNvSpPr>
          <p:nvPr>
            <p:ph type="title"/>
          </p:nvPr>
        </p:nvSpPr>
        <p:spPr>
          <a:xfrm>
            <a:off x="5660526" y="568627"/>
            <a:ext cx="5736600" cy="19293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3500"/>
              <a:buNone/>
              <a:defRPr sz="7100" b="1">
                <a:solidFill>
                  <a:srgbClr val="EE0000"/>
                </a:solidFill>
                <a:latin typeface="Overpass"/>
                <a:ea typeface="Overpass"/>
                <a:cs typeface="Overpass"/>
                <a:sym typeface="Overpass"/>
              </a:defRPr>
            </a:lvl1pPr>
            <a:lvl2pPr lvl="1" algn="l" rtl="0">
              <a:lnSpc>
                <a:spcPct val="100000"/>
              </a:lnSpc>
              <a:spcBef>
                <a:spcPts val="0"/>
              </a:spcBef>
              <a:spcAft>
                <a:spcPts val="0"/>
              </a:spcAft>
              <a:buSzPts val="3500"/>
              <a:buNone/>
              <a:defRPr sz="7100" b="1">
                <a:solidFill>
                  <a:srgbClr val="EE0000"/>
                </a:solidFill>
                <a:latin typeface="Overpass"/>
                <a:ea typeface="Overpass"/>
                <a:cs typeface="Overpass"/>
                <a:sym typeface="Overpass"/>
              </a:defRPr>
            </a:lvl2pPr>
            <a:lvl3pPr lvl="2" algn="l" rtl="0">
              <a:lnSpc>
                <a:spcPct val="100000"/>
              </a:lnSpc>
              <a:spcBef>
                <a:spcPts val="0"/>
              </a:spcBef>
              <a:spcAft>
                <a:spcPts val="0"/>
              </a:spcAft>
              <a:buSzPts val="3500"/>
              <a:buNone/>
              <a:defRPr sz="7100" b="1">
                <a:solidFill>
                  <a:srgbClr val="EE0000"/>
                </a:solidFill>
                <a:latin typeface="Overpass"/>
                <a:ea typeface="Overpass"/>
                <a:cs typeface="Overpass"/>
                <a:sym typeface="Overpass"/>
              </a:defRPr>
            </a:lvl3pPr>
            <a:lvl4pPr lvl="3" algn="l" rtl="0">
              <a:lnSpc>
                <a:spcPct val="100000"/>
              </a:lnSpc>
              <a:spcBef>
                <a:spcPts val="0"/>
              </a:spcBef>
              <a:spcAft>
                <a:spcPts val="0"/>
              </a:spcAft>
              <a:buSzPts val="3500"/>
              <a:buNone/>
              <a:defRPr sz="7100" b="1">
                <a:solidFill>
                  <a:srgbClr val="EE0000"/>
                </a:solidFill>
                <a:latin typeface="Overpass"/>
                <a:ea typeface="Overpass"/>
                <a:cs typeface="Overpass"/>
                <a:sym typeface="Overpass"/>
              </a:defRPr>
            </a:lvl4pPr>
            <a:lvl5pPr lvl="4" algn="l" rtl="0">
              <a:lnSpc>
                <a:spcPct val="100000"/>
              </a:lnSpc>
              <a:spcBef>
                <a:spcPts val="0"/>
              </a:spcBef>
              <a:spcAft>
                <a:spcPts val="0"/>
              </a:spcAft>
              <a:buSzPts val="3500"/>
              <a:buNone/>
              <a:defRPr sz="7100" b="1">
                <a:solidFill>
                  <a:srgbClr val="EE0000"/>
                </a:solidFill>
                <a:latin typeface="Overpass"/>
                <a:ea typeface="Overpass"/>
                <a:cs typeface="Overpass"/>
                <a:sym typeface="Overpass"/>
              </a:defRPr>
            </a:lvl5pPr>
            <a:lvl6pPr lvl="5" algn="l" rtl="0">
              <a:lnSpc>
                <a:spcPct val="100000"/>
              </a:lnSpc>
              <a:spcBef>
                <a:spcPts val="0"/>
              </a:spcBef>
              <a:spcAft>
                <a:spcPts val="0"/>
              </a:spcAft>
              <a:buSzPts val="3500"/>
              <a:buNone/>
              <a:defRPr sz="7100" b="1">
                <a:solidFill>
                  <a:srgbClr val="EE0000"/>
                </a:solidFill>
                <a:latin typeface="Overpass"/>
                <a:ea typeface="Overpass"/>
                <a:cs typeface="Overpass"/>
                <a:sym typeface="Overpass"/>
              </a:defRPr>
            </a:lvl6pPr>
            <a:lvl7pPr lvl="6" algn="l" rtl="0">
              <a:lnSpc>
                <a:spcPct val="100000"/>
              </a:lnSpc>
              <a:spcBef>
                <a:spcPts val="0"/>
              </a:spcBef>
              <a:spcAft>
                <a:spcPts val="0"/>
              </a:spcAft>
              <a:buSzPts val="3500"/>
              <a:buNone/>
              <a:defRPr sz="7100" b="1">
                <a:solidFill>
                  <a:srgbClr val="EE0000"/>
                </a:solidFill>
                <a:latin typeface="Overpass"/>
                <a:ea typeface="Overpass"/>
                <a:cs typeface="Overpass"/>
                <a:sym typeface="Overpass"/>
              </a:defRPr>
            </a:lvl7pPr>
            <a:lvl8pPr lvl="7" algn="l" rtl="0">
              <a:lnSpc>
                <a:spcPct val="100000"/>
              </a:lnSpc>
              <a:spcBef>
                <a:spcPts val="0"/>
              </a:spcBef>
              <a:spcAft>
                <a:spcPts val="0"/>
              </a:spcAft>
              <a:buSzPts val="3500"/>
              <a:buNone/>
              <a:defRPr sz="7100" b="1">
                <a:solidFill>
                  <a:srgbClr val="EE0000"/>
                </a:solidFill>
                <a:latin typeface="Overpass"/>
                <a:ea typeface="Overpass"/>
                <a:cs typeface="Overpass"/>
                <a:sym typeface="Overpass"/>
              </a:defRPr>
            </a:lvl8pPr>
            <a:lvl9pPr lvl="8" algn="l" rtl="0">
              <a:lnSpc>
                <a:spcPct val="100000"/>
              </a:lnSpc>
              <a:spcBef>
                <a:spcPts val="0"/>
              </a:spcBef>
              <a:spcAft>
                <a:spcPts val="0"/>
              </a:spcAft>
              <a:buSzPts val="3500"/>
              <a:buNone/>
              <a:defRPr sz="7100" b="1">
                <a:solidFill>
                  <a:srgbClr val="EE0000"/>
                </a:solidFill>
                <a:latin typeface="Overpass"/>
                <a:ea typeface="Overpass"/>
                <a:cs typeface="Overpass"/>
                <a:sym typeface="Overpass"/>
              </a:defRPr>
            </a:lvl9pPr>
          </a:lstStyle>
          <a:p>
            <a:endParaRPr/>
          </a:p>
        </p:txBody>
      </p:sp>
      <p:sp>
        <p:nvSpPr>
          <p:cNvPr id="2883" name="Google Shape;2883;p396"/>
          <p:cNvSpPr txBox="1">
            <a:spLocks noGrp="1"/>
          </p:cNvSpPr>
          <p:nvPr>
            <p:ph type="subTitle" idx="1"/>
          </p:nvPr>
        </p:nvSpPr>
        <p:spPr>
          <a:xfrm rot="5400000">
            <a:off x="-2138449" y="2138400"/>
            <a:ext cx="5148900" cy="872100"/>
          </a:xfrm>
          <a:prstGeom prst="rect">
            <a:avLst/>
          </a:prstGeom>
          <a:noFill/>
          <a:ln>
            <a:noFill/>
          </a:ln>
        </p:spPr>
        <p:txBody>
          <a:bodyPr spcFirstLastPara="1" wrap="square" lIns="502825" tIns="91425" rIns="91425" bIns="91425" anchor="ctr" anchorCtr="0">
            <a:noAutofit/>
          </a:bodyPr>
          <a:lstStyle>
            <a:lvl1pPr lvl="0"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a:endParaRPr/>
          </a:p>
        </p:txBody>
      </p:sp>
      <p:sp>
        <p:nvSpPr>
          <p:cNvPr id="2884" name="Google Shape;2884;p396"/>
          <p:cNvSpPr txBox="1">
            <a:spLocks noGrp="1"/>
          </p:cNvSpPr>
          <p:nvPr>
            <p:ph type="subTitle" idx="2"/>
          </p:nvPr>
        </p:nvSpPr>
        <p:spPr>
          <a:xfrm>
            <a:off x="5660526" y="2752400"/>
            <a:ext cx="4446600" cy="1524900"/>
          </a:xfrm>
          <a:prstGeom prst="rect">
            <a:avLst/>
          </a:prstGeom>
          <a:noFill/>
          <a:ln>
            <a:noFill/>
          </a:ln>
        </p:spPr>
        <p:txBody>
          <a:bodyPr spcFirstLastPara="1" wrap="square" lIns="0" tIns="0" rIns="0" bIns="0" anchor="t" anchorCtr="0">
            <a:noAutofit/>
          </a:bodyPr>
          <a:lstStyle>
            <a:lvl1pPr lvl="0" algn="l" rtl="0">
              <a:lnSpc>
                <a:spcPct val="180000"/>
              </a:lnSpc>
              <a:spcBef>
                <a:spcPts val="0"/>
              </a:spcBef>
              <a:spcAft>
                <a:spcPts val="0"/>
              </a:spcAft>
              <a:buSzPts val="1500"/>
              <a:buNone/>
              <a:defRPr sz="1500"/>
            </a:lvl1pPr>
            <a:lvl2pPr lvl="1" algn="l" rtl="0">
              <a:lnSpc>
                <a:spcPct val="180000"/>
              </a:lnSpc>
              <a:spcBef>
                <a:spcPts val="0"/>
              </a:spcBef>
              <a:spcAft>
                <a:spcPts val="0"/>
              </a:spcAft>
              <a:buSzPts val="1500"/>
              <a:buNone/>
              <a:defRPr sz="1500"/>
            </a:lvl2pPr>
            <a:lvl3pPr lvl="2" algn="l" rtl="0">
              <a:lnSpc>
                <a:spcPct val="180000"/>
              </a:lnSpc>
              <a:spcBef>
                <a:spcPts val="0"/>
              </a:spcBef>
              <a:spcAft>
                <a:spcPts val="0"/>
              </a:spcAft>
              <a:buSzPts val="1500"/>
              <a:buNone/>
              <a:defRPr sz="1500"/>
            </a:lvl3pPr>
            <a:lvl4pPr lvl="3" algn="l" rtl="0">
              <a:lnSpc>
                <a:spcPct val="180000"/>
              </a:lnSpc>
              <a:spcBef>
                <a:spcPts val="0"/>
              </a:spcBef>
              <a:spcAft>
                <a:spcPts val="0"/>
              </a:spcAft>
              <a:buSzPts val="1500"/>
              <a:buNone/>
              <a:defRPr sz="1500"/>
            </a:lvl4pPr>
            <a:lvl5pPr lvl="4" algn="l" rtl="0">
              <a:lnSpc>
                <a:spcPct val="180000"/>
              </a:lnSpc>
              <a:spcBef>
                <a:spcPts val="0"/>
              </a:spcBef>
              <a:spcAft>
                <a:spcPts val="0"/>
              </a:spcAft>
              <a:buSzPts val="1500"/>
              <a:buNone/>
              <a:defRPr sz="1500"/>
            </a:lvl5pPr>
            <a:lvl6pPr lvl="5" algn="l" rtl="0">
              <a:lnSpc>
                <a:spcPct val="180000"/>
              </a:lnSpc>
              <a:spcBef>
                <a:spcPts val="0"/>
              </a:spcBef>
              <a:spcAft>
                <a:spcPts val="0"/>
              </a:spcAft>
              <a:buSzPts val="1500"/>
              <a:buNone/>
              <a:defRPr sz="1500"/>
            </a:lvl6pPr>
            <a:lvl7pPr lvl="6" algn="l" rtl="0">
              <a:lnSpc>
                <a:spcPct val="180000"/>
              </a:lnSpc>
              <a:spcBef>
                <a:spcPts val="0"/>
              </a:spcBef>
              <a:spcAft>
                <a:spcPts val="0"/>
              </a:spcAft>
              <a:buSzPts val="1500"/>
              <a:buNone/>
              <a:defRPr sz="1500"/>
            </a:lvl7pPr>
            <a:lvl8pPr lvl="7" algn="l" rtl="0">
              <a:lnSpc>
                <a:spcPct val="180000"/>
              </a:lnSpc>
              <a:spcBef>
                <a:spcPts val="0"/>
              </a:spcBef>
              <a:spcAft>
                <a:spcPts val="0"/>
              </a:spcAft>
              <a:buSzPts val="1500"/>
              <a:buNone/>
              <a:defRPr sz="1500"/>
            </a:lvl8pPr>
            <a:lvl9pPr lvl="8" algn="l" rtl="0">
              <a:lnSpc>
                <a:spcPct val="180000"/>
              </a:lnSpc>
              <a:spcBef>
                <a:spcPts val="0"/>
              </a:spcBef>
              <a:spcAft>
                <a:spcPts val="0"/>
              </a:spcAft>
              <a:buSzPts val="1500"/>
              <a:buNone/>
              <a:defRPr sz="1500"/>
            </a:lvl9pPr>
          </a:lstStyle>
          <a:p>
            <a:endParaRPr/>
          </a:p>
        </p:txBody>
      </p:sp>
      <p:sp>
        <p:nvSpPr>
          <p:cNvPr id="2885" name="Google Shape;2885;p396"/>
          <p:cNvSpPr txBox="1"/>
          <p:nvPr/>
        </p:nvSpPr>
        <p:spPr>
          <a:xfrm>
            <a:off x="5903451" y="4669200"/>
            <a:ext cx="2323500" cy="241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Overpass Light"/>
                <a:ea typeface="Overpass Light"/>
                <a:cs typeface="Overpass Light"/>
                <a:sym typeface="Overpass Light"/>
              </a:rPr>
              <a:t>linkedin.com/company/red-hat</a:t>
            </a:r>
            <a:endParaRPr sz="1100" b="0" i="0" u="none" strike="noStrike" cap="none">
              <a:solidFill>
                <a:srgbClr val="000000"/>
              </a:solidFill>
              <a:latin typeface="Overpass Light"/>
              <a:ea typeface="Overpass Light"/>
              <a:cs typeface="Overpass Light"/>
              <a:sym typeface="Overpass Light"/>
            </a:endParaRPr>
          </a:p>
        </p:txBody>
      </p:sp>
      <p:sp>
        <p:nvSpPr>
          <p:cNvPr id="2886" name="Google Shape;2886;p396"/>
          <p:cNvSpPr txBox="1"/>
          <p:nvPr/>
        </p:nvSpPr>
        <p:spPr>
          <a:xfrm>
            <a:off x="5903451" y="5174300"/>
            <a:ext cx="2323500" cy="241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Overpass Light"/>
                <a:ea typeface="Overpass Light"/>
                <a:cs typeface="Overpass Light"/>
                <a:sym typeface="Overpass Light"/>
              </a:rPr>
              <a:t>youtube.com/user/RedHatVideos</a:t>
            </a:r>
            <a:endParaRPr sz="1100" b="0" i="0" u="none" strike="noStrike" cap="none">
              <a:solidFill>
                <a:srgbClr val="000000"/>
              </a:solidFill>
              <a:latin typeface="Overpass Light"/>
              <a:ea typeface="Overpass Light"/>
              <a:cs typeface="Overpass Light"/>
              <a:sym typeface="Overpass Light"/>
            </a:endParaRPr>
          </a:p>
        </p:txBody>
      </p:sp>
      <p:sp>
        <p:nvSpPr>
          <p:cNvPr id="2887" name="Google Shape;2887;p396"/>
          <p:cNvSpPr txBox="1"/>
          <p:nvPr/>
        </p:nvSpPr>
        <p:spPr>
          <a:xfrm>
            <a:off x="8815525" y="4669200"/>
            <a:ext cx="2323500" cy="241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Overpass Light"/>
                <a:ea typeface="Overpass Light"/>
                <a:cs typeface="Overpass Light"/>
                <a:sym typeface="Overpass Light"/>
              </a:rPr>
              <a:t>facebook.com/redhatinc</a:t>
            </a:r>
            <a:endParaRPr sz="1100" b="0" i="0" u="none" strike="noStrike" cap="none">
              <a:solidFill>
                <a:srgbClr val="000000"/>
              </a:solidFill>
              <a:latin typeface="Overpass Light"/>
              <a:ea typeface="Overpass Light"/>
              <a:cs typeface="Overpass Light"/>
              <a:sym typeface="Overpass Light"/>
            </a:endParaRPr>
          </a:p>
        </p:txBody>
      </p:sp>
      <p:sp>
        <p:nvSpPr>
          <p:cNvPr id="2888" name="Google Shape;2888;p396"/>
          <p:cNvSpPr txBox="1"/>
          <p:nvPr/>
        </p:nvSpPr>
        <p:spPr>
          <a:xfrm>
            <a:off x="8815525" y="5174300"/>
            <a:ext cx="2323500" cy="241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Overpass Light"/>
                <a:ea typeface="Overpass Light"/>
                <a:cs typeface="Overpass Light"/>
                <a:sym typeface="Overpass Light"/>
              </a:rPr>
              <a:t>twitter.com/RedHat</a:t>
            </a:r>
            <a:endParaRPr sz="1100" b="0" i="0" u="none" strike="noStrike" cap="none">
              <a:solidFill>
                <a:srgbClr val="000000"/>
              </a:solidFill>
              <a:latin typeface="Overpass Light"/>
              <a:ea typeface="Overpass Light"/>
              <a:cs typeface="Overpass Light"/>
              <a:sym typeface="Overpass Light"/>
            </a:endParaRPr>
          </a:p>
        </p:txBody>
      </p:sp>
      <p:pic>
        <p:nvPicPr>
          <p:cNvPr id="2889" name="Google Shape;2889;p396"/>
          <p:cNvPicPr preferRelativeResize="0"/>
          <p:nvPr/>
        </p:nvPicPr>
        <p:blipFill rotWithShape="1">
          <a:blip r:embed="rId4">
            <a:alphaModFix/>
          </a:blip>
          <a:srcRect l="2507" r="2498"/>
          <a:stretch/>
        </p:blipFill>
        <p:spPr>
          <a:xfrm>
            <a:off x="8586459" y="5174305"/>
            <a:ext cx="229074" cy="241150"/>
          </a:xfrm>
          <a:prstGeom prst="rect">
            <a:avLst/>
          </a:prstGeom>
          <a:noFill/>
          <a:ln>
            <a:noFill/>
          </a:ln>
        </p:spPr>
      </p:pic>
      <p:pic>
        <p:nvPicPr>
          <p:cNvPr id="2890" name="Google Shape;2890;p396"/>
          <p:cNvPicPr preferRelativeResize="0"/>
          <p:nvPr/>
        </p:nvPicPr>
        <p:blipFill rotWithShape="1">
          <a:blip r:embed="rId5">
            <a:alphaModFix/>
          </a:blip>
          <a:srcRect l="2678" r="2678"/>
          <a:stretch/>
        </p:blipFill>
        <p:spPr>
          <a:xfrm>
            <a:off x="8586459" y="4669205"/>
            <a:ext cx="229074" cy="241150"/>
          </a:xfrm>
          <a:prstGeom prst="rect">
            <a:avLst/>
          </a:prstGeom>
          <a:noFill/>
          <a:ln>
            <a:noFill/>
          </a:ln>
        </p:spPr>
      </p:pic>
      <p:pic>
        <p:nvPicPr>
          <p:cNvPr id="2891" name="Google Shape;2891;p396"/>
          <p:cNvPicPr preferRelativeResize="0"/>
          <p:nvPr/>
        </p:nvPicPr>
        <p:blipFill rotWithShape="1">
          <a:blip r:embed="rId6">
            <a:alphaModFix/>
          </a:blip>
          <a:srcRect l="2507" r="2498"/>
          <a:stretch/>
        </p:blipFill>
        <p:spPr>
          <a:xfrm>
            <a:off x="5660533" y="5174305"/>
            <a:ext cx="229075" cy="241150"/>
          </a:xfrm>
          <a:prstGeom prst="rect">
            <a:avLst/>
          </a:prstGeom>
          <a:noFill/>
          <a:ln>
            <a:noFill/>
          </a:ln>
        </p:spPr>
      </p:pic>
      <p:pic>
        <p:nvPicPr>
          <p:cNvPr id="2892" name="Google Shape;2892;p396"/>
          <p:cNvPicPr preferRelativeResize="0"/>
          <p:nvPr/>
        </p:nvPicPr>
        <p:blipFill rotWithShape="1">
          <a:blip r:embed="rId7">
            <a:alphaModFix/>
          </a:blip>
          <a:srcRect l="2326" r="2326"/>
          <a:stretch/>
        </p:blipFill>
        <p:spPr>
          <a:xfrm>
            <a:off x="5660533" y="4669205"/>
            <a:ext cx="229075" cy="241150"/>
          </a:xfrm>
          <a:prstGeom prst="rect">
            <a:avLst/>
          </a:prstGeom>
          <a:noFill/>
          <a:ln>
            <a:noFill/>
          </a:ln>
        </p:spPr>
      </p:pic>
    </p:spTree>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matchingName="Divider black">
  <p:cSld name="CUSTOM_2">
    <p:bg>
      <p:bgPr>
        <a:blipFill>
          <a:blip r:embed="rId2">
            <a:alphaModFix/>
          </a:blip>
          <a:stretch>
            <a:fillRect/>
          </a:stretch>
        </a:blipFill>
        <a:effectLst/>
      </p:bgPr>
    </p:bg>
    <p:spTree>
      <p:nvGrpSpPr>
        <p:cNvPr id="1" name="Shape 2893"/>
        <p:cNvGrpSpPr/>
        <p:nvPr/>
      </p:nvGrpSpPr>
      <p:grpSpPr>
        <a:xfrm>
          <a:off x="0" y="0"/>
          <a:ext cx="0" cy="0"/>
          <a:chOff x="0" y="0"/>
          <a:chExt cx="0" cy="0"/>
        </a:xfrm>
      </p:grpSpPr>
      <p:sp>
        <p:nvSpPr>
          <p:cNvPr id="2894" name="Google Shape;2894;p397"/>
          <p:cNvSpPr txBox="1">
            <a:spLocks noGrp="1"/>
          </p:cNvSpPr>
          <p:nvPr>
            <p:ph type="title"/>
          </p:nvPr>
        </p:nvSpPr>
        <p:spPr>
          <a:xfrm>
            <a:off x="447775" y="1084561"/>
            <a:ext cx="6825000" cy="2105100"/>
          </a:xfrm>
          <a:prstGeom prst="rect">
            <a:avLst/>
          </a:prstGeom>
          <a:noFill/>
          <a:ln>
            <a:noFill/>
          </a:ln>
        </p:spPr>
        <p:txBody>
          <a:bodyPr spcFirstLastPara="1" wrap="square" lIns="438825" tIns="91425" rIns="91425" bIns="91425" anchor="t" anchorCtr="0">
            <a:noAutofit/>
          </a:bodyPr>
          <a:lstStyle>
            <a:lvl1pPr lvl="0" algn="l" rtl="0">
              <a:lnSpc>
                <a:spcPct val="100000"/>
              </a:lnSpc>
              <a:spcBef>
                <a:spcPts val="0"/>
              </a:spcBef>
              <a:spcAft>
                <a:spcPts val="0"/>
              </a:spcAft>
              <a:buSzPts val="3500"/>
              <a:buNone/>
              <a:defRPr sz="6000" b="1">
                <a:solidFill>
                  <a:srgbClr val="EBEBEB"/>
                </a:solidFill>
                <a:latin typeface="Overpass"/>
                <a:ea typeface="Overpass"/>
                <a:cs typeface="Overpass"/>
                <a:sym typeface="Overpass"/>
              </a:defRPr>
            </a:lvl1pPr>
            <a:lvl2pPr lvl="1" algn="l" rtl="0">
              <a:lnSpc>
                <a:spcPct val="100000"/>
              </a:lnSpc>
              <a:spcBef>
                <a:spcPts val="0"/>
              </a:spcBef>
              <a:spcAft>
                <a:spcPts val="0"/>
              </a:spcAft>
              <a:buSzPts val="3500"/>
              <a:buNone/>
              <a:defRPr sz="6000" b="1">
                <a:solidFill>
                  <a:srgbClr val="EBEBEB"/>
                </a:solidFill>
                <a:latin typeface="Overpass"/>
                <a:ea typeface="Overpass"/>
                <a:cs typeface="Overpass"/>
                <a:sym typeface="Overpass"/>
              </a:defRPr>
            </a:lvl2pPr>
            <a:lvl3pPr lvl="2" algn="l" rtl="0">
              <a:lnSpc>
                <a:spcPct val="100000"/>
              </a:lnSpc>
              <a:spcBef>
                <a:spcPts val="0"/>
              </a:spcBef>
              <a:spcAft>
                <a:spcPts val="0"/>
              </a:spcAft>
              <a:buSzPts val="3500"/>
              <a:buNone/>
              <a:defRPr sz="6000" b="1">
                <a:solidFill>
                  <a:srgbClr val="EBEBEB"/>
                </a:solidFill>
                <a:latin typeface="Overpass"/>
                <a:ea typeface="Overpass"/>
                <a:cs typeface="Overpass"/>
                <a:sym typeface="Overpass"/>
              </a:defRPr>
            </a:lvl3pPr>
            <a:lvl4pPr lvl="3" algn="l" rtl="0">
              <a:lnSpc>
                <a:spcPct val="100000"/>
              </a:lnSpc>
              <a:spcBef>
                <a:spcPts val="0"/>
              </a:spcBef>
              <a:spcAft>
                <a:spcPts val="0"/>
              </a:spcAft>
              <a:buSzPts val="3500"/>
              <a:buNone/>
              <a:defRPr sz="6000" b="1">
                <a:solidFill>
                  <a:srgbClr val="EBEBEB"/>
                </a:solidFill>
                <a:latin typeface="Overpass"/>
                <a:ea typeface="Overpass"/>
                <a:cs typeface="Overpass"/>
                <a:sym typeface="Overpass"/>
              </a:defRPr>
            </a:lvl4pPr>
            <a:lvl5pPr lvl="4" algn="l" rtl="0">
              <a:lnSpc>
                <a:spcPct val="100000"/>
              </a:lnSpc>
              <a:spcBef>
                <a:spcPts val="0"/>
              </a:spcBef>
              <a:spcAft>
                <a:spcPts val="0"/>
              </a:spcAft>
              <a:buSzPts val="3500"/>
              <a:buNone/>
              <a:defRPr sz="6000" b="1">
                <a:solidFill>
                  <a:srgbClr val="EBEBEB"/>
                </a:solidFill>
                <a:latin typeface="Overpass"/>
                <a:ea typeface="Overpass"/>
                <a:cs typeface="Overpass"/>
                <a:sym typeface="Overpass"/>
              </a:defRPr>
            </a:lvl5pPr>
            <a:lvl6pPr lvl="5" algn="l" rtl="0">
              <a:lnSpc>
                <a:spcPct val="100000"/>
              </a:lnSpc>
              <a:spcBef>
                <a:spcPts val="0"/>
              </a:spcBef>
              <a:spcAft>
                <a:spcPts val="0"/>
              </a:spcAft>
              <a:buSzPts val="3500"/>
              <a:buNone/>
              <a:defRPr sz="6000" b="1">
                <a:solidFill>
                  <a:srgbClr val="EBEBEB"/>
                </a:solidFill>
                <a:latin typeface="Overpass"/>
                <a:ea typeface="Overpass"/>
                <a:cs typeface="Overpass"/>
                <a:sym typeface="Overpass"/>
              </a:defRPr>
            </a:lvl6pPr>
            <a:lvl7pPr lvl="6" algn="l" rtl="0">
              <a:lnSpc>
                <a:spcPct val="100000"/>
              </a:lnSpc>
              <a:spcBef>
                <a:spcPts val="0"/>
              </a:spcBef>
              <a:spcAft>
                <a:spcPts val="0"/>
              </a:spcAft>
              <a:buSzPts val="3500"/>
              <a:buNone/>
              <a:defRPr sz="6000" b="1">
                <a:solidFill>
                  <a:srgbClr val="EBEBEB"/>
                </a:solidFill>
                <a:latin typeface="Overpass"/>
                <a:ea typeface="Overpass"/>
                <a:cs typeface="Overpass"/>
                <a:sym typeface="Overpass"/>
              </a:defRPr>
            </a:lvl7pPr>
            <a:lvl8pPr lvl="7" algn="l" rtl="0">
              <a:lnSpc>
                <a:spcPct val="100000"/>
              </a:lnSpc>
              <a:spcBef>
                <a:spcPts val="0"/>
              </a:spcBef>
              <a:spcAft>
                <a:spcPts val="0"/>
              </a:spcAft>
              <a:buSzPts val="3500"/>
              <a:buNone/>
              <a:defRPr sz="6000" b="1">
                <a:solidFill>
                  <a:srgbClr val="EBEBEB"/>
                </a:solidFill>
                <a:latin typeface="Overpass"/>
                <a:ea typeface="Overpass"/>
                <a:cs typeface="Overpass"/>
                <a:sym typeface="Overpass"/>
              </a:defRPr>
            </a:lvl8pPr>
            <a:lvl9pPr lvl="8" algn="l" rtl="0">
              <a:lnSpc>
                <a:spcPct val="100000"/>
              </a:lnSpc>
              <a:spcBef>
                <a:spcPts val="0"/>
              </a:spcBef>
              <a:spcAft>
                <a:spcPts val="0"/>
              </a:spcAft>
              <a:buSzPts val="3500"/>
              <a:buNone/>
              <a:defRPr sz="6000" b="1">
                <a:solidFill>
                  <a:srgbClr val="EBEBEB"/>
                </a:solidFill>
                <a:latin typeface="Overpass"/>
                <a:ea typeface="Overpass"/>
                <a:cs typeface="Overpass"/>
                <a:sym typeface="Overpass"/>
              </a:defRPr>
            </a:lvl9pPr>
          </a:lstStyle>
          <a:p>
            <a:endParaRPr/>
          </a:p>
        </p:txBody>
      </p:sp>
      <p:cxnSp>
        <p:nvCxnSpPr>
          <p:cNvPr id="2895" name="Google Shape;2895;p397"/>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sp>
        <p:nvSpPr>
          <p:cNvPr id="2896" name="Google Shape;2896;p397"/>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EBEBEB"/>
                </a:solidFill>
                <a:latin typeface="Overpass SemiBold"/>
                <a:ea typeface="Overpass SemiBold"/>
                <a:cs typeface="Overpass SemiBold"/>
                <a:sym typeface="Overpass SemiBold"/>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EBEBEB"/>
                </a:solidFill>
                <a:latin typeface="Overpass SemiBold"/>
                <a:ea typeface="Overpass SemiBold"/>
                <a:cs typeface="Overpass SemiBold"/>
                <a:sym typeface="Overpass SemiBold"/>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EBEBEB"/>
                </a:solidFill>
                <a:latin typeface="Overpass SemiBold"/>
                <a:ea typeface="Overpass SemiBold"/>
                <a:cs typeface="Overpass SemiBold"/>
                <a:sym typeface="Overpass SemiBold"/>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EBEBEB"/>
                </a:solidFill>
                <a:latin typeface="Overpass SemiBold"/>
                <a:ea typeface="Overpass SemiBold"/>
                <a:cs typeface="Overpass SemiBold"/>
                <a:sym typeface="Overpass SemiBold"/>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EBEBEB"/>
                </a:solidFill>
                <a:latin typeface="Overpass SemiBold"/>
                <a:ea typeface="Overpass SemiBold"/>
                <a:cs typeface="Overpass SemiBold"/>
                <a:sym typeface="Overpass SemiBold"/>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EBEBEB"/>
                </a:solidFill>
                <a:latin typeface="Overpass SemiBold"/>
                <a:ea typeface="Overpass SemiBold"/>
                <a:cs typeface="Overpass SemiBold"/>
                <a:sym typeface="Overpass SemiBold"/>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EBEBEB"/>
                </a:solidFill>
                <a:latin typeface="Overpass SemiBold"/>
                <a:ea typeface="Overpass SemiBold"/>
                <a:cs typeface="Overpass SemiBold"/>
                <a:sym typeface="Overpass SemiBold"/>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EBEBEB"/>
                </a:solidFill>
                <a:latin typeface="Overpass SemiBold"/>
                <a:ea typeface="Overpass SemiBold"/>
                <a:cs typeface="Overpass SemiBold"/>
                <a:sym typeface="Overpass SemiBold"/>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EBEBEB"/>
                </a:solidFill>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cxnSp>
        <p:nvCxnSpPr>
          <p:cNvPr id="2897" name="Google Shape;2897;p397"/>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898" name="Google Shape;2898;p397"/>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sp>
        <p:nvSpPr>
          <p:cNvPr id="2899" name="Google Shape;2899;p397"/>
          <p:cNvSpPr txBox="1"/>
          <p:nvPr/>
        </p:nvSpPr>
        <p:spPr>
          <a:xfrm>
            <a:off x="10068030" y="269836"/>
            <a:ext cx="1619100" cy="298800"/>
          </a:xfrm>
          <a:prstGeom prst="rect">
            <a:avLst/>
          </a:prstGeom>
          <a:noFill/>
          <a:ln>
            <a:noFill/>
          </a:ln>
        </p:spPr>
        <p:txBody>
          <a:bodyPr spcFirstLastPara="1" wrap="square" lIns="0" tIns="0" rIns="0" bIns="0" anchor="b" anchorCtr="0">
            <a:noAutofit/>
          </a:bodyPr>
          <a:lstStyle/>
          <a:p>
            <a:pPr marL="0" marR="0" lvl="0" indent="0" algn="r" rtl="0">
              <a:lnSpc>
                <a:spcPct val="150000"/>
              </a:lnSpc>
              <a:spcBef>
                <a:spcPts val="0"/>
              </a:spcBef>
              <a:spcAft>
                <a:spcPts val="0"/>
              </a:spcAft>
              <a:buClr>
                <a:srgbClr val="000000"/>
              </a:buClr>
              <a:buSzPts val="700"/>
              <a:buFont typeface="Arial"/>
              <a:buNone/>
            </a:pPr>
            <a:r>
              <a:rPr lang="en" sz="700" b="1" i="0" u="none" strike="noStrike" cap="none">
                <a:solidFill>
                  <a:srgbClr val="666666"/>
                </a:solidFill>
                <a:latin typeface="Overpass"/>
                <a:ea typeface="Overpass"/>
                <a:cs typeface="Overpass"/>
                <a:sym typeface="Overpass"/>
              </a:rPr>
              <a:t>CONFIDENTIAL </a:t>
            </a:r>
            <a:r>
              <a:rPr lang="en" sz="700" b="0" i="0" u="none" strike="noStrike" cap="none">
                <a:solidFill>
                  <a:srgbClr val="666666"/>
                </a:solidFill>
                <a:latin typeface="Overpass Light"/>
                <a:ea typeface="Overpass Light"/>
                <a:cs typeface="Overpass Light"/>
                <a:sym typeface="Overpass Light"/>
              </a:rPr>
              <a:t>Designator</a:t>
            </a:r>
            <a:endParaRPr sz="700" b="0" i="0" u="none" strike="noStrike" cap="none">
              <a:solidFill>
                <a:srgbClr val="666666"/>
              </a:solidFill>
              <a:latin typeface="Overpass Light"/>
              <a:ea typeface="Overpass Light"/>
              <a:cs typeface="Overpass Light"/>
              <a:sym typeface="Overpass Light"/>
            </a:endParaRPr>
          </a:p>
        </p:txBody>
      </p:sp>
      <p:sp>
        <p:nvSpPr>
          <p:cNvPr id="2900" name="Google Shape;2900;p397"/>
          <p:cNvSpPr txBox="1">
            <a:spLocks noGrp="1"/>
          </p:cNvSpPr>
          <p:nvPr>
            <p:ph type="subTitle" idx="2"/>
          </p:nvPr>
        </p:nvSpPr>
        <p:spPr>
          <a:xfrm>
            <a:off x="9251451" y="1743720"/>
            <a:ext cx="2124600" cy="3309300"/>
          </a:xfrm>
          <a:prstGeom prst="rect">
            <a:avLst/>
          </a:prstGeom>
          <a:noFill/>
          <a:ln>
            <a:noFill/>
          </a:ln>
        </p:spPr>
        <p:txBody>
          <a:bodyPr spcFirstLastPara="1" wrap="square" lIns="0" tIns="0" rIns="0" bIns="0" anchor="t" anchorCtr="0">
            <a:noAutofit/>
          </a:bodyPr>
          <a:lstStyle>
            <a:lvl1pPr lvl="0" algn="l" rtl="0">
              <a:lnSpc>
                <a:spcPct val="174000"/>
              </a:lnSpc>
              <a:spcBef>
                <a:spcPts val="0"/>
              </a:spcBef>
              <a:spcAft>
                <a:spcPts val="0"/>
              </a:spcAft>
              <a:buSzPts val="2100"/>
              <a:buNone/>
              <a:defRPr sz="1500">
                <a:solidFill>
                  <a:srgbClr val="4D4D4F"/>
                </a:solidFill>
              </a:defRPr>
            </a:lvl1pPr>
            <a:lvl2pPr lvl="1" algn="l" rtl="0">
              <a:lnSpc>
                <a:spcPct val="174000"/>
              </a:lnSpc>
              <a:spcBef>
                <a:spcPts val="0"/>
              </a:spcBef>
              <a:spcAft>
                <a:spcPts val="0"/>
              </a:spcAft>
              <a:buSzPts val="1600"/>
              <a:buNone/>
              <a:defRPr sz="1500">
                <a:solidFill>
                  <a:srgbClr val="4D4D4F"/>
                </a:solidFill>
              </a:defRPr>
            </a:lvl2pPr>
            <a:lvl3pPr lvl="2" algn="l" rtl="0">
              <a:lnSpc>
                <a:spcPct val="174000"/>
              </a:lnSpc>
              <a:spcBef>
                <a:spcPts val="0"/>
              </a:spcBef>
              <a:spcAft>
                <a:spcPts val="0"/>
              </a:spcAft>
              <a:buSzPts val="1600"/>
              <a:buNone/>
              <a:defRPr sz="1500">
                <a:solidFill>
                  <a:srgbClr val="4D4D4F"/>
                </a:solidFill>
              </a:defRPr>
            </a:lvl3pPr>
            <a:lvl4pPr lvl="3" algn="l" rtl="0">
              <a:lnSpc>
                <a:spcPct val="174000"/>
              </a:lnSpc>
              <a:spcBef>
                <a:spcPts val="0"/>
              </a:spcBef>
              <a:spcAft>
                <a:spcPts val="0"/>
              </a:spcAft>
              <a:buSzPts val="1600"/>
              <a:buNone/>
              <a:defRPr sz="1500">
                <a:solidFill>
                  <a:srgbClr val="4D4D4F"/>
                </a:solidFill>
              </a:defRPr>
            </a:lvl4pPr>
            <a:lvl5pPr lvl="4" algn="l" rtl="0">
              <a:lnSpc>
                <a:spcPct val="174000"/>
              </a:lnSpc>
              <a:spcBef>
                <a:spcPts val="0"/>
              </a:spcBef>
              <a:spcAft>
                <a:spcPts val="0"/>
              </a:spcAft>
              <a:buSzPts val="1600"/>
              <a:buNone/>
              <a:defRPr sz="1500">
                <a:solidFill>
                  <a:srgbClr val="4D4D4F"/>
                </a:solidFill>
              </a:defRPr>
            </a:lvl5pPr>
            <a:lvl6pPr lvl="5" algn="l" rtl="0">
              <a:lnSpc>
                <a:spcPct val="174000"/>
              </a:lnSpc>
              <a:spcBef>
                <a:spcPts val="0"/>
              </a:spcBef>
              <a:spcAft>
                <a:spcPts val="0"/>
              </a:spcAft>
              <a:buSzPts val="1600"/>
              <a:buNone/>
              <a:defRPr sz="1500">
                <a:solidFill>
                  <a:srgbClr val="4D4D4F"/>
                </a:solidFill>
              </a:defRPr>
            </a:lvl6pPr>
            <a:lvl7pPr lvl="6" algn="l" rtl="0">
              <a:lnSpc>
                <a:spcPct val="174000"/>
              </a:lnSpc>
              <a:spcBef>
                <a:spcPts val="0"/>
              </a:spcBef>
              <a:spcAft>
                <a:spcPts val="0"/>
              </a:spcAft>
              <a:buSzPts val="1600"/>
              <a:buNone/>
              <a:defRPr sz="1500">
                <a:solidFill>
                  <a:srgbClr val="4D4D4F"/>
                </a:solidFill>
              </a:defRPr>
            </a:lvl7pPr>
            <a:lvl8pPr lvl="7" algn="l" rtl="0">
              <a:lnSpc>
                <a:spcPct val="174000"/>
              </a:lnSpc>
              <a:spcBef>
                <a:spcPts val="0"/>
              </a:spcBef>
              <a:spcAft>
                <a:spcPts val="0"/>
              </a:spcAft>
              <a:buSzPts val="1600"/>
              <a:buNone/>
              <a:defRPr sz="1500">
                <a:solidFill>
                  <a:srgbClr val="4D4D4F"/>
                </a:solidFill>
              </a:defRPr>
            </a:lvl8pPr>
            <a:lvl9pPr lvl="8" algn="l" rtl="0">
              <a:lnSpc>
                <a:spcPct val="174000"/>
              </a:lnSpc>
              <a:spcBef>
                <a:spcPts val="0"/>
              </a:spcBef>
              <a:spcAft>
                <a:spcPts val="0"/>
              </a:spcAft>
              <a:buSzPts val="1600"/>
              <a:buNone/>
              <a:defRPr sz="1500">
                <a:solidFill>
                  <a:srgbClr val="4D4D4F"/>
                </a:solidFill>
              </a:defRPr>
            </a:lvl9pPr>
          </a:lstStyle>
          <a:p>
            <a:endParaRPr/>
          </a:p>
        </p:txBody>
      </p:sp>
      <p:pic>
        <p:nvPicPr>
          <p:cNvPr id="2901" name="Google Shape;2901;p397"/>
          <p:cNvPicPr preferRelativeResize="0"/>
          <p:nvPr/>
        </p:nvPicPr>
        <p:blipFill rotWithShape="1">
          <a:blip r:embed="rId3">
            <a:alphaModFix/>
          </a:blip>
          <a:srcRect t="327" b="317"/>
          <a:stretch/>
        </p:blipFill>
        <p:spPr>
          <a:xfrm>
            <a:off x="10711280" y="6313251"/>
            <a:ext cx="975606" cy="228064"/>
          </a:xfrm>
          <a:prstGeom prst="rect">
            <a:avLst/>
          </a:prstGeom>
          <a:noFill/>
          <a:ln>
            <a:noFill/>
          </a:ln>
        </p:spPr>
      </p:pic>
    </p:spTree>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matchingName="Divider white">
  <p:cSld name="CUSTOM_2_1">
    <p:bg>
      <p:bgPr>
        <a:blipFill>
          <a:blip r:embed="rId2">
            <a:alphaModFix/>
          </a:blip>
          <a:stretch>
            <a:fillRect/>
          </a:stretch>
        </a:blipFill>
        <a:effectLst/>
      </p:bgPr>
    </p:bg>
    <p:spTree>
      <p:nvGrpSpPr>
        <p:cNvPr id="1" name="Shape 2902"/>
        <p:cNvGrpSpPr/>
        <p:nvPr/>
      </p:nvGrpSpPr>
      <p:grpSpPr>
        <a:xfrm>
          <a:off x="0" y="0"/>
          <a:ext cx="0" cy="0"/>
          <a:chOff x="0" y="0"/>
          <a:chExt cx="0" cy="0"/>
        </a:xfrm>
      </p:grpSpPr>
      <p:sp>
        <p:nvSpPr>
          <p:cNvPr id="2903" name="Google Shape;2903;p398"/>
          <p:cNvSpPr txBox="1">
            <a:spLocks noGrp="1"/>
          </p:cNvSpPr>
          <p:nvPr>
            <p:ph type="title"/>
          </p:nvPr>
        </p:nvSpPr>
        <p:spPr>
          <a:xfrm>
            <a:off x="447775" y="1084561"/>
            <a:ext cx="6825000" cy="2105100"/>
          </a:xfrm>
          <a:prstGeom prst="rect">
            <a:avLst/>
          </a:prstGeom>
          <a:noFill/>
          <a:ln>
            <a:noFill/>
          </a:ln>
        </p:spPr>
        <p:txBody>
          <a:bodyPr spcFirstLastPara="1" wrap="square" lIns="438825" tIns="91425" rIns="91425" bIns="91425" anchor="t" anchorCtr="0">
            <a:noAutofit/>
          </a:bodyPr>
          <a:lstStyle>
            <a:lvl1pPr lvl="0" algn="l" rtl="0">
              <a:lnSpc>
                <a:spcPct val="100000"/>
              </a:lnSpc>
              <a:spcBef>
                <a:spcPts val="0"/>
              </a:spcBef>
              <a:spcAft>
                <a:spcPts val="0"/>
              </a:spcAft>
              <a:buSzPts val="3500"/>
              <a:buNone/>
              <a:defRPr sz="6000" b="1">
                <a:solidFill>
                  <a:srgbClr val="EE0000"/>
                </a:solidFill>
                <a:latin typeface="Overpass"/>
                <a:ea typeface="Overpass"/>
                <a:cs typeface="Overpass"/>
                <a:sym typeface="Overpass"/>
              </a:defRPr>
            </a:lvl1pPr>
            <a:lvl2pPr lvl="1" algn="l" rtl="0">
              <a:lnSpc>
                <a:spcPct val="100000"/>
              </a:lnSpc>
              <a:spcBef>
                <a:spcPts val="0"/>
              </a:spcBef>
              <a:spcAft>
                <a:spcPts val="0"/>
              </a:spcAft>
              <a:buSzPts val="3500"/>
              <a:buNone/>
              <a:defRPr sz="6000" b="1">
                <a:solidFill>
                  <a:srgbClr val="EE0000"/>
                </a:solidFill>
                <a:latin typeface="Overpass"/>
                <a:ea typeface="Overpass"/>
                <a:cs typeface="Overpass"/>
                <a:sym typeface="Overpass"/>
              </a:defRPr>
            </a:lvl2pPr>
            <a:lvl3pPr lvl="2" algn="l" rtl="0">
              <a:lnSpc>
                <a:spcPct val="100000"/>
              </a:lnSpc>
              <a:spcBef>
                <a:spcPts val="0"/>
              </a:spcBef>
              <a:spcAft>
                <a:spcPts val="0"/>
              </a:spcAft>
              <a:buSzPts val="3500"/>
              <a:buNone/>
              <a:defRPr sz="6000" b="1">
                <a:solidFill>
                  <a:srgbClr val="EE0000"/>
                </a:solidFill>
                <a:latin typeface="Overpass"/>
                <a:ea typeface="Overpass"/>
                <a:cs typeface="Overpass"/>
                <a:sym typeface="Overpass"/>
              </a:defRPr>
            </a:lvl3pPr>
            <a:lvl4pPr lvl="3" algn="l" rtl="0">
              <a:lnSpc>
                <a:spcPct val="100000"/>
              </a:lnSpc>
              <a:spcBef>
                <a:spcPts val="0"/>
              </a:spcBef>
              <a:spcAft>
                <a:spcPts val="0"/>
              </a:spcAft>
              <a:buSzPts val="3500"/>
              <a:buNone/>
              <a:defRPr sz="6000" b="1">
                <a:solidFill>
                  <a:srgbClr val="EE0000"/>
                </a:solidFill>
                <a:latin typeface="Overpass"/>
                <a:ea typeface="Overpass"/>
                <a:cs typeface="Overpass"/>
                <a:sym typeface="Overpass"/>
              </a:defRPr>
            </a:lvl4pPr>
            <a:lvl5pPr lvl="4" algn="l" rtl="0">
              <a:lnSpc>
                <a:spcPct val="100000"/>
              </a:lnSpc>
              <a:spcBef>
                <a:spcPts val="0"/>
              </a:spcBef>
              <a:spcAft>
                <a:spcPts val="0"/>
              </a:spcAft>
              <a:buSzPts val="3500"/>
              <a:buNone/>
              <a:defRPr sz="6000" b="1">
                <a:solidFill>
                  <a:srgbClr val="EE0000"/>
                </a:solidFill>
                <a:latin typeface="Overpass"/>
                <a:ea typeface="Overpass"/>
                <a:cs typeface="Overpass"/>
                <a:sym typeface="Overpass"/>
              </a:defRPr>
            </a:lvl5pPr>
            <a:lvl6pPr lvl="5" algn="l" rtl="0">
              <a:lnSpc>
                <a:spcPct val="100000"/>
              </a:lnSpc>
              <a:spcBef>
                <a:spcPts val="0"/>
              </a:spcBef>
              <a:spcAft>
                <a:spcPts val="0"/>
              </a:spcAft>
              <a:buSzPts val="3500"/>
              <a:buNone/>
              <a:defRPr sz="6000" b="1">
                <a:solidFill>
                  <a:srgbClr val="EE0000"/>
                </a:solidFill>
                <a:latin typeface="Overpass"/>
                <a:ea typeface="Overpass"/>
                <a:cs typeface="Overpass"/>
                <a:sym typeface="Overpass"/>
              </a:defRPr>
            </a:lvl6pPr>
            <a:lvl7pPr lvl="6" algn="l" rtl="0">
              <a:lnSpc>
                <a:spcPct val="100000"/>
              </a:lnSpc>
              <a:spcBef>
                <a:spcPts val="0"/>
              </a:spcBef>
              <a:spcAft>
                <a:spcPts val="0"/>
              </a:spcAft>
              <a:buSzPts val="3500"/>
              <a:buNone/>
              <a:defRPr sz="6000" b="1">
                <a:solidFill>
                  <a:srgbClr val="EE0000"/>
                </a:solidFill>
                <a:latin typeface="Overpass"/>
                <a:ea typeface="Overpass"/>
                <a:cs typeface="Overpass"/>
                <a:sym typeface="Overpass"/>
              </a:defRPr>
            </a:lvl7pPr>
            <a:lvl8pPr lvl="7" algn="l" rtl="0">
              <a:lnSpc>
                <a:spcPct val="100000"/>
              </a:lnSpc>
              <a:spcBef>
                <a:spcPts val="0"/>
              </a:spcBef>
              <a:spcAft>
                <a:spcPts val="0"/>
              </a:spcAft>
              <a:buSzPts val="3500"/>
              <a:buNone/>
              <a:defRPr sz="6000" b="1">
                <a:solidFill>
                  <a:srgbClr val="EE0000"/>
                </a:solidFill>
                <a:latin typeface="Overpass"/>
                <a:ea typeface="Overpass"/>
                <a:cs typeface="Overpass"/>
                <a:sym typeface="Overpass"/>
              </a:defRPr>
            </a:lvl8pPr>
            <a:lvl9pPr lvl="8" algn="l" rtl="0">
              <a:lnSpc>
                <a:spcPct val="100000"/>
              </a:lnSpc>
              <a:spcBef>
                <a:spcPts val="0"/>
              </a:spcBef>
              <a:spcAft>
                <a:spcPts val="0"/>
              </a:spcAft>
              <a:buSzPts val="3500"/>
              <a:buNone/>
              <a:defRPr sz="6000" b="1">
                <a:solidFill>
                  <a:srgbClr val="EE0000"/>
                </a:solidFill>
                <a:latin typeface="Overpass"/>
                <a:ea typeface="Overpass"/>
                <a:cs typeface="Overpass"/>
                <a:sym typeface="Overpass"/>
              </a:defRPr>
            </a:lvl9pPr>
          </a:lstStyle>
          <a:p>
            <a:endParaRPr/>
          </a:p>
        </p:txBody>
      </p:sp>
      <p:cxnSp>
        <p:nvCxnSpPr>
          <p:cNvPr id="2904" name="Google Shape;2904;p398"/>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sp>
        <p:nvSpPr>
          <p:cNvPr id="2905" name="Google Shape;2905;p398"/>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cxnSp>
        <p:nvCxnSpPr>
          <p:cNvPr id="2906" name="Google Shape;2906;p398"/>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907" name="Google Shape;2907;p398"/>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algn="l"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algn="l"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algn="l"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algn="l"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algn="l"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algn="l"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algn="l"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algn="l"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a:endParaRPr/>
          </a:p>
        </p:txBody>
      </p:sp>
      <p:sp>
        <p:nvSpPr>
          <p:cNvPr id="2908" name="Google Shape;2908;p398"/>
          <p:cNvSpPr txBox="1"/>
          <p:nvPr/>
        </p:nvSpPr>
        <p:spPr>
          <a:xfrm>
            <a:off x="10068030" y="269836"/>
            <a:ext cx="1619100" cy="298800"/>
          </a:xfrm>
          <a:prstGeom prst="rect">
            <a:avLst/>
          </a:prstGeom>
          <a:noFill/>
          <a:ln>
            <a:noFill/>
          </a:ln>
        </p:spPr>
        <p:txBody>
          <a:bodyPr spcFirstLastPara="1" wrap="square" lIns="0" tIns="0" rIns="0" bIns="0" anchor="b" anchorCtr="0">
            <a:noAutofit/>
          </a:bodyPr>
          <a:lstStyle/>
          <a:p>
            <a:pPr marL="0" marR="0" lvl="0" indent="0" algn="r" rtl="0">
              <a:lnSpc>
                <a:spcPct val="150000"/>
              </a:lnSpc>
              <a:spcBef>
                <a:spcPts val="0"/>
              </a:spcBef>
              <a:spcAft>
                <a:spcPts val="0"/>
              </a:spcAft>
              <a:buClr>
                <a:srgbClr val="000000"/>
              </a:buClr>
              <a:buSzPts val="700"/>
              <a:buFont typeface="Arial"/>
              <a:buNone/>
            </a:pPr>
            <a:r>
              <a:rPr lang="en" sz="700" b="1" i="0" u="none" strike="noStrike" cap="none">
                <a:solidFill>
                  <a:srgbClr val="EBEBEB"/>
                </a:solidFill>
                <a:latin typeface="Overpass"/>
                <a:ea typeface="Overpass"/>
                <a:cs typeface="Overpass"/>
                <a:sym typeface="Overpass"/>
              </a:rPr>
              <a:t>CONFIDENTIAL </a:t>
            </a:r>
            <a:r>
              <a:rPr lang="en" sz="700" b="0" i="0" u="none" strike="noStrike" cap="none">
                <a:solidFill>
                  <a:srgbClr val="EBEBEB"/>
                </a:solidFill>
                <a:latin typeface="Overpass Light"/>
                <a:ea typeface="Overpass Light"/>
                <a:cs typeface="Overpass Light"/>
                <a:sym typeface="Overpass Light"/>
              </a:rPr>
              <a:t>Designator</a:t>
            </a:r>
            <a:endParaRPr sz="700" b="0" i="0" u="none" strike="noStrike" cap="none">
              <a:solidFill>
                <a:srgbClr val="EBEBEB"/>
              </a:solidFill>
              <a:latin typeface="Overpass Light"/>
              <a:ea typeface="Overpass Light"/>
              <a:cs typeface="Overpass Light"/>
              <a:sym typeface="Overpass Light"/>
            </a:endParaRPr>
          </a:p>
        </p:txBody>
      </p:sp>
      <p:sp>
        <p:nvSpPr>
          <p:cNvPr id="2909" name="Google Shape;2909;p398"/>
          <p:cNvSpPr txBox="1">
            <a:spLocks noGrp="1"/>
          </p:cNvSpPr>
          <p:nvPr>
            <p:ph type="subTitle" idx="2"/>
          </p:nvPr>
        </p:nvSpPr>
        <p:spPr>
          <a:xfrm>
            <a:off x="9251451" y="1743720"/>
            <a:ext cx="2124600" cy="3309300"/>
          </a:xfrm>
          <a:prstGeom prst="rect">
            <a:avLst/>
          </a:prstGeom>
          <a:noFill/>
          <a:ln>
            <a:noFill/>
          </a:ln>
        </p:spPr>
        <p:txBody>
          <a:bodyPr spcFirstLastPara="1" wrap="square" lIns="0" tIns="0" rIns="0" bIns="0" anchor="t" anchorCtr="0">
            <a:noAutofit/>
          </a:bodyPr>
          <a:lstStyle>
            <a:lvl1pPr lvl="0" algn="l" rtl="0">
              <a:lnSpc>
                <a:spcPct val="174000"/>
              </a:lnSpc>
              <a:spcBef>
                <a:spcPts val="0"/>
              </a:spcBef>
              <a:spcAft>
                <a:spcPts val="0"/>
              </a:spcAft>
              <a:buSzPts val="2100"/>
              <a:buNone/>
              <a:defRPr sz="1500">
                <a:solidFill>
                  <a:srgbClr val="EBEBEB"/>
                </a:solidFill>
              </a:defRPr>
            </a:lvl1pPr>
            <a:lvl2pPr lvl="1" algn="l" rtl="0">
              <a:lnSpc>
                <a:spcPct val="174000"/>
              </a:lnSpc>
              <a:spcBef>
                <a:spcPts val="0"/>
              </a:spcBef>
              <a:spcAft>
                <a:spcPts val="0"/>
              </a:spcAft>
              <a:buSzPts val="1600"/>
              <a:buNone/>
              <a:defRPr sz="1500">
                <a:solidFill>
                  <a:srgbClr val="EBEBEB"/>
                </a:solidFill>
              </a:defRPr>
            </a:lvl2pPr>
            <a:lvl3pPr lvl="2" algn="l" rtl="0">
              <a:lnSpc>
                <a:spcPct val="174000"/>
              </a:lnSpc>
              <a:spcBef>
                <a:spcPts val="0"/>
              </a:spcBef>
              <a:spcAft>
                <a:spcPts val="0"/>
              </a:spcAft>
              <a:buSzPts val="1600"/>
              <a:buNone/>
              <a:defRPr sz="1500">
                <a:solidFill>
                  <a:srgbClr val="EBEBEB"/>
                </a:solidFill>
              </a:defRPr>
            </a:lvl3pPr>
            <a:lvl4pPr lvl="3" algn="l" rtl="0">
              <a:lnSpc>
                <a:spcPct val="174000"/>
              </a:lnSpc>
              <a:spcBef>
                <a:spcPts val="0"/>
              </a:spcBef>
              <a:spcAft>
                <a:spcPts val="0"/>
              </a:spcAft>
              <a:buSzPts val="1600"/>
              <a:buNone/>
              <a:defRPr sz="1500">
                <a:solidFill>
                  <a:srgbClr val="EBEBEB"/>
                </a:solidFill>
              </a:defRPr>
            </a:lvl4pPr>
            <a:lvl5pPr lvl="4" algn="l" rtl="0">
              <a:lnSpc>
                <a:spcPct val="174000"/>
              </a:lnSpc>
              <a:spcBef>
                <a:spcPts val="0"/>
              </a:spcBef>
              <a:spcAft>
                <a:spcPts val="0"/>
              </a:spcAft>
              <a:buSzPts val="1600"/>
              <a:buNone/>
              <a:defRPr sz="1500">
                <a:solidFill>
                  <a:srgbClr val="EBEBEB"/>
                </a:solidFill>
              </a:defRPr>
            </a:lvl5pPr>
            <a:lvl6pPr lvl="5" algn="l" rtl="0">
              <a:lnSpc>
                <a:spcPct val="174000"/>
              </a:lnSpc>
              <a:spcBef>
                <a:spcPts val="0"/>
              </a:spcBef>
              <a:spcAft>
                <a:spcPts val="0"/>
              </a:spcAft>
              <a:buSzPts val="1600"/>
              <a:buNone/>
              <a:defRPr sz="1500">
                <a:solidFill>
                  <a:srgbClr val="EBEBEB"/>
                </a:solidFill>
              </a:defRPr>
            </a:lvl6pPr>
            <a:lvl7pPr lvl="6" algn="l" rtl="0">
              <a:lnSpc>
                <a:spcPct val="174000"/>
              </a:lnSpc>
              <a:spcBef>
                <a:spcPts val="0"/>
              </a:spcBef>
              <a:spcAft>
                <a:spcPts val="0"/>
              </a:spcAft>
              <a:buSzPts val="1600"/>
              <a:buNone/>
              <a:defRPr sz="1500">
                <a:solidFill>
                  <a:srgbClr val="EBEBEB"/>
                </a:solidFill>
              </a:defRPr>
            </a:lvl7pPr>
            <a:lvl8pPr lvl="7" algn="l" rtl="0">
              <a:lnSpc>
                <a:spcPct val="174000"/>
              </a:lnSpc>
              <a:spcBef>
                <a:spcPts val="0"/>
              </a:spcBef>
              <a:spcAft>
                <a:spcPts val="0"/>
              </a:spcAft>
              <a:buSzPts val="1600"/>
              <a:buNone/>
              <a:defRPr sz="1500">
                <a:solidFill>
                  <a:srgbClr val="EBEBEB"/>
                </a:solidFill>
              </a:defRPr>
            </a:lvl8pPr>
            <a:lvl9pPr lvl="8" algn="l" rtl="0">
              <a:lnSpc>
                <a:spcPct val="174000"/>
              </a:lnSpc>
              <a:spcBef>
                <a:spcPts val="0"/>
              </a:spcBef>
              <a:spcAft>
                <a:spcPts val="0"/>
              </a:spcAft>
              <a:buSzPts val="1600"/>
              <a:buNone/>
              <a:defRPr sz="1500">
                <a:solidFill>
                  <a:srgbClr val="EBEBEB"/>
                </a:solidFill>
              </a:defRPr>
            </a:lvl9pPr>
          </a:lstStyle>
          <a:p>
            <a:endParaRPr/>
          </a:p>
        </p:txBody>
      </p:sp>
      <p:pic>
        <p:nvPicPr>
          <p:cNvPr id="2910" name="Google Shape;2910;p398"/>
          <p:cNvPicPr preferRelativeResize="0"/>
          <p:nvPr/>
        </p:nvPicPr>
        <p:blipFill rotWithShape="1">
          <a:blip r:embed="rId3">
            <a:alphaModFix/>
          </a:blip>
          <a:srcRect/>
          <a:stretch/>
        </p:blipFill>
        <p:spPr>
          <a:xfrm>
            <a:off x="10711280" y="6312504"/>
            <a:ext cx="975606" cy="229555"/>
          </a:xfrm>
          <a:prstGeom prst="rect">
            <a:avLst/>
          </a:prstGeom>
          <a:noFill/>
          <a:ln>
            <a:noFill/>
          </a:ln>
        </p:spPr>
      </p:pic>
    </p:spTree>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matchingName="Divider white">
  <p:cSld name="CUSTOM_2_1_1">
    <p:bg>
      <p:bgPr>
        <a:blipFill>
          <a:blip r:embed="rId2">
            <a:alphaModFix/>
          </a:blip>
          <a:stretch>
            <a:fillRect/>
          </a:stretch>
        </a:blipFill>
        <a:effectLst/>
      </p:bgPr>
    </p:bg>
    <p:spTree>
      <p:nvGrpSpPr>
        <p:cNvPr id="1" name="Shape 2911"/>
        <p:cNvGrpSpPr/>
        <p:nvPr/>
      </p:nvGrpSpPr>
      <p:grpSpPr>
        <a:xfrm>
          <a:off x="0" y="0"/>
          <a:ext cx="0" cy="0"/>
          <a:chOff x="0" y="0"/>
          <a:chExt cx="0" cy="0"/>
        </a:xfrm>
      </p:grpSpPr>
      <p:sp>
        <p:nvSpPr>
          <p:cNvPr id="2912" name="Google Shape;2912;p399"/>
          <p:cNvSpPr txBox="1">
            <a:spLocks noGrp="1"/>
          </p:cNvSpPr>
          <p:nvPr>
            <p:ph type="title"/>
          </p:nvPr>
        </p:nvSpPr>
        <p:spPr>
          <a:xfrm>
            <a:off x="447775" y="1084561"/>
            <a:ext cx="6825000" cy="2105100"/>
          </a:xfrm>
          <a:prstGeom prst="rect">
            <a:avLst/>
          </a:prstGeom>
          <a:noFill/>
          <a:ln>
            <a:noFill/>
          </a:ln>
        </p:spPr>
        <p:txBody>
          <a:bodyPr spcFirstLastPara="1" wrap="square" lIns="438825" tIns="91425" rIns="91425" bIns="91425" anchor="t" anchorCtr="0">
            <a:noAutofit/>
          </a:bodyPr>
          <a:lstStyle>
            <a:lvl1pPr lvl="0" algn="l" rtl="0">
              <a:lnSpc>
                <a:spcPct val="100000"/>
              </a:lnSpc>
              <a:spcBef>
                <a:spcPts val="0"/>
              </a:spcBef>
              <a:spcAft>
                <a:spcPts val="0"/>
              </a:spcAft>
              <a:buSzPts val="3500"/>
              <a:buNone/>
              <a:defRPr sz="6000" b="1">
                <a:solidFill>
                  <a:srgbClr val="EE0000"/>
                </a:solidFill>
                <a:latin typeface="Overpass"/>
                <a:ea typeface="Overpass"/>
                <a:cs typeface="Overpass"/>
                <a:sym typeface="Overpass"/>
              </a:defRPr>
            </a:lvl1pPr>
            <a:lvl2pPr lvl="1" algn="l" rtl="0">
              <a:lnSpc>
                <a:spcPct val="100000"/>
              </a:lnSpc>
              <a:spcBef>
                <a:spcPts val="0"/>
              </a:spcBef>
              <a:spcAft>
                <a:spcPts val="0"/>
              </a:spcAft>
              <a:buSzPts val="3500"/>
              <a:buNone/>
              <a:defRPr sz="6000" b="1">
                <a:solidFill>
                  <a:srgbClr val="EE0000"/>
                </a:solidFill>
                <a:latin typeface="Overpass"/>
                <a:ea typeface="Overpass"/>
                <a:cs typeface="Overpass"/>
                <a:sym typeface="Overpass"/>
              </a:defRPr>
            </a:lvl2pPr>
            <a:lvl3pPr lvl="2" algn="l" rtl="0">
              <a:lnSpc>
                <a:spcPct val="100000"/>
              </a:lnSpc>
              <a:spcBef>
                <a:spcPts val="0"/>
              </a:spcBef>
              <a:spcAft>
                <a:spcPts val="0"/>
              </a:spcAft>
              <a:buSzPts val="3500"/>
              <a:buNone/>
              <a:defRPr sz="6000" b="1">
                <a:solidFill>
                  <a:srgbClr val="EE0000"/>
                </a:solidFill>
                <a:latin typeface="Overpass"/>
                <a:ea typeface="Overpass"/>
                <a:cs typeface="Overpass"/>
                <a:sym typeface="Overpass"/>
              </a:defRPr>
            </a:lvl3pPr>
            <a:lvl4pPr lvl="3" algn="l" rtl="0">
              <a:lnSpc>
                <a:spcPct val="100000"/>
              </a:lnSpc>
              <a:spcBef>
                <a:spcPts val="0"/>
              </a:spcBef>
              <a:spcAft>
                <a:spcPts val="0"/>
              </a:spcAft>
              <a:buSzPts val="3500"/>
              <a:buNone/>
              <a:defRPr sz="6000" b="1">
                <a:solidFill>
                  <a:srgbClr val="EE0000"/>
                </a:solidFill>
                <a:latin typeface="Overpass"/>
                <a:ea typeface="Overpass"/>
                <a:cs typeface="Overpass"/>
                <a:sym typeface="Overpass"/>
              </a:defRPr>
            </a:lvl4pPr>
            <a:lvl5pPr lvl="4" algn="l" rtl="0">
              <a:lnSpc>
                <a:spcPct val="100000"/>
              </a:lnSpc>
              <a:spcBef>
                <a:spcPts val="0"/>
              </a:spcBef>
              <a:spcAft>
                <a:spcPts val="0"/>
              </a:spcAft>
              <a:buSzPts val="3500"/>
              <a:buNone/>
              <a:defRPr sz="6000" b="1">
                <a:solidFill>
                  <a:srgbClr val="EE0000"/>
                </a:solidFill>
                <a:latin typeface="Overpass"/>
                <a:ea typeface="Overpass"/>
                <a:cs typeface="Overpass"/>
                <a:sym typeface="Overpass"/>
              </a:defRPr>
            </a:lvl5pPr>
            <a:lvl6pPr lvl="5" algn="l" rtl="0">
              <a:lnSpc>
                <a:spcPct val="100000"/>
              </a:lnSpc>
              <a:spcBef>
                <a:spcPts val="0"/>
              </a:spcBef>
              <a:spcAft>
                <a:spcPts val="0"/>
              </a:spcAft>
              <a:buSzPts val="3500"/>
              <a:buNone/>
              <a:defRPr sz="6000" b="1">
                <a:solidFill>
                  <a:srgbClr val="EE0000"/>
                </a:solidFill>
                <a:latin typeface="Overpass"/>
                <a:ea typeface="Overpass"/>
                <a:cs typeface="Overpass"/>
                <a:sym typeface="Overpass"/>
              </a:defRPr>
            </a:lvl6pPr>
            <a:lvl7pPr lvl="6" algn="l" rtl="0">
              <a:lnSpc>
                <a:spcPct val="100000"/>
              </a:lnSpc>
              <a:spcBef>
                <a:spcPts val="0"/>
              </a:spcBef>
              <a:spcAft>
                <a:spcPts val="0"/>
              </a:spcAft>
              <a:buSzPts val="3500"/>
              <a:buNone/>
              <a:defRPr sz="6000" b="1">
                <a:solidFill>
                  <a:srgbClr val="EE0000"/>
                </a:solidFill>
                <a:latin typeface="Overpass"/>
                <a:ea typeface="Overpass"/>
                <a:cs typeface="Overpass"/>
                <a:sym typeface="Overpass"/>
              </a:defRPr>
            </a:lvl7pPr>
            <a:lvl8pPr lvl="7" algn="l" rtl="0">
              <a:lnSpc>
                <a:spcPct val="100000"/>
              </a:lnSpc>
              <a:spcBef>
                <a:spcPts val="0"/>
              </a:spcBef>
              <a:spcAft>
                <a:spcPts val="0"/>
              </a:spcAft>
              <a:buSzPts val="3500"/>
              <a:buNone/>
              <a:defRPr sz="6000" b="1">
                <a:solidFill>
                  <a:srgbClr val="EE0000"/>
                </a:solidFill>
                <a:latin typeface="Overpass"/>
                <a:ea typeface="Overpass"/>
                <a:cs typeface="Overpass"/>
                <a:sym typeface="Overpass"/>
              </a:defRPr>
            </a:lvl8pPr>
            <a:lvl9pPr lvl="8" algn="l" rtl="0">
              <a:lnSpc>
                <a:spcPct val="100000"/>
              </a:lnSpc>
              <a:spcBef>
                <a:spcPts val="0"/>
              </a:spcBef>
              <a:spcAft>
                <a:spcPts val="0"/>
              </a:spcAft>
              <a:buSzPts val="3500"/>
              <a:buNone/>
              <a:defRPr sz="6000" b="1">
                <a:solidFill>
                  <a:srgbClr val="EE0000"/>
                </a:solidFill>
                <a:latin typeface="Overpass"/>
                <a:ea typeface="Overpass"/>
                <a:cs typeface="Overpass"/>
                <a:sym typeface="Overpass"/>
              </a:defRPr>
            </a:lvl9pPr>
          </a:lstStyle>
          <a:p>
            <a:endParaRPr/>
          </a:p>
        </p:txBody>
      </p:sp>
      <p:cxnSp>
        <p:nvCxnSpPr>
          <p:cNvPr id="2913" name="Google Shape;2913;p399"/>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sp>
        <p:nvSpPr>
          <p:cNvPr id="2914" name="Google Shape;2914;p399"/>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cxnSp>
        <p:nvCxnSpPr>
          <p:cNvPr id="2915" name="Google Shape;2915;p399"/>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916" name="Google Shape;2916;p399"/>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algn="l"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algn="l"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algn="l"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algn="l"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algn="l"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algn="l"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algn="l"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algn="l"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a:endParaRPr/>
          </a:p>
        </p:txBody>
      </p:sp>
      <p:sp>
        <p:nvSpPr>
          <p:cNvPr id="2917" name="Google Shape;2917;p399"/>
          <p:cNvSpPr txBox="1">
            <a:spLocks noGrp="1"/>
          </p:cNvSpPr>
          <p:nvPr>
            <p:ph type="subTitle" idx="2"/>
          </p:nvPr>
        </p:nvSpPr>
        <p:spPr>
          <a:xfrm>
            <a:off x="9251451" y="1743720"/>
            <a:ext cx="2124600" cy="3309300"/>
          </a:xfrm>
          <a:prstGeom prst="rect">
            <a:avLst/>
          </a:prstGeom>
          <a:noFill/>
          <a:ln>
            <a:noFill/>
          </a:ln>
        </p:spPr>
        <p:txBody>
          <a:bodyPr spcFirstLastPara="1" wrap="square" lIns="0" tIns="0" rIns="0" bIns="0" anchor="t" anchorCtr="0">
            <a:noAutofit/>
          </a:bodyPr>
          <a:lstStyle>
            <a:lvl1pPr lvl="0" algn="l" rtl="0">
              <a:lnSpc>
                <a:spcPct val="174000"/>
              </a:lnSpc>
              <a:spcBef>
                <a:spcPts val="0"/>
              </a:spcBef>
              <a:spcAft>
                <a:spcPts val="0"/>
              </a:spcAft>
              <a:buSzPts val="2100"/>
              <a:buNone/>
              <a:defRPr sz="1500">
                <a:solidFill>
                  <a:srgbClr val="EBEBEB"/>
                </a:solidFill>
              </a:defRPr>
            </a:lvl1pPr>
            <a:lvl2pPr lvl="1" algn="l" rtl="0">
              <a:lnSpc>
                <a:spcPct val="174000"/>
              </a:lnSpc>
              <a:spcBef>
                <a:spcPts val="0"/>
              </a:spcBef>
              <a:spcAft>
                <a:spcPts val="0"/>
              </a:spcAft>
              <a:buSzPts val="1600"/>
              <a:buNone/>
              <a:defRPr sz="1500">
                <a:solidFill>
                  <a:srgbClr val="EBEBEB"/>
                </a:solidFill>
              </a:defRPr>
            </a:lvl2pPr>
            <a:lvl3pPr lvl="2" algn="l" rtl="0">
              <a:lnSpc>
                <a:spcPct val="174000"/>
              </a:lnSpc>
              <a:spcBef>
                <a:spcPts val="0"/>
              </a:spcBef>
              <a:spcAft>
                <a:spcPts val="0"/>
              </a:spcAft>
              <a:buSzPts val="1600"/>
              <a:buNone/>
              <a:defRPr sz="1500">
                <a:solidFill>
                  <a:srgbClr val="EBEBEB"/>
                </a:solidFill>
              </a:defRPr>
            </a:lvl3pPr>
            <a:lvl4pPr lvl="3" algn="l" rtl="0">
              <a:lnSpc>
                <a:spcPct val="174000"/>
              </a:lnSpc>
              <a:spcBef>
                <a:spcPts val="0"/>
              </a:spcBef>
              <a:spcAft>
                <a:spcPts val="0"/>
              </a:spcAft>
              <a:buSzPts val="1600"/>
              <a:buNone/>
              <a:defRPr sz="1500">
                <a:solidFill>
                  <a:srgbClr val="EBEBEB"/>
                </a:solidFill>
              </a:defRPr>
            </a:lvl4pPr>
            <a:lvl5pPr lvl="4" algn="l" rtl="0">
              <a:lnSpc>
                <a:spcPct val="174000"/>
              </a:lnSpc>
              <a:spcBef>
                <a:spcPts val="0"/>
              </a:spcBef>
              <a:spcAft>
                <a:spcPts val="0"/>
              </a:spcAft>
              <a:buSzPts val="1600"/>
              <a:buNone/>
              <a:defRPr sz="1500">
                <a:solidFill>
                  <a:srgbClr val="EBEBEB"/>
                </a:solidFill>
              </a:defRPr>
            </a:lvl5pPr>
            <a:lvl6pPr lvl="5" algn="l" rtl="0">
              <a:lnSpc>
                <a:spcPct val="174000"/>
              </a:lnSpc>
              <a:spcBef>
                <a:spcPts val="0"/>
              </a:spcBef>
              <a:spcAft>
                <a:spcPts val="0"/>
              </a:spcAft>
              <a:buSzPts val="1600"/>
              <a:buNone/>
              <a:defRPr sz="1500">
                <a:solidFill>
                  <a:srgbClr val="EBEBEB"/>
                </a:solidFill>
              </a:defRPr>
            </a:lvl6pPr>
            <a:lvl7pPr lvl="6" algn="l" rtl="0">
              <a:lnSpc>
                <a:spcPct val="174000"/>
              </a:lnSpc>
              <a:spcBef>
                <a:spcPts val="0"/>
              </a:spcBef>
              <a:spcAft>
                <a:spcPts val="0"/>
              </a:spcAft>
              <a:buSzPts val="1600"/>
              <a:buNone/>
              <a:defRPr sz="1500">
                <a:solidFill>
                  <a:srgbClr val="EBEBEB"/>
                </a:solidFill>
              </a:defRPr>
            </a:lvl7pPr>
            <a:lvl8pPr lvl="7" algn="l" rtl="0">
              <a:lnSpc>
                <a:spcPct val="174000"/>
              </a:lnSpc>
              <a:spcBef>
                <a:spcPts val="0"/>
              </a:spcBef>
              <a:spcAft>
                <a:spcPts val="0"/>
              </a:spcAft>
              <a:buSzPts val="1600"/>
              <a:buNone/>
              <a:defRPr sz="1500">
                <a:solidFill>
                  <a:srgbClr val="EBEBEB"/>
                </a:solidFill>
              </a:defRPr>
            </a:lvl8pPr>
            <a:lvl9pPr lvl="8" algn="l" rtl="0">
              <a:lnSpc>
                <a:spcPct val="174000"/>
              </a:lnSpc>
              <a:spcBef>
                <a:spcPts val="0"/>
              </a:spcBef>
              <a:spcAft>
                <a:spcPts val="0"/>
              </a:spcAft>
              <a:buSzPts val="1600"/>
              <a:buNone/>
              <a:defRPr sz="1500">
                <a:solidFill>
                  <a:srgbClr val="EBEBEB"/>
                </a:solidFill>
              </a:defRPr>
            </a:lvl9pPr>
          </a:lstStyle>
          <a:p>
            <a:endParaRPr/>
          </a:p>
        </p:txBody>
      </p:sp>
      <p:pic>
        <p:nvPicPr>
          <p:cNvPr id="2918" name="Google Shape;2918;p399"/>
          <p:cNvPicPr preferRelativeResize="0"/>
          <p:nvPr/>
        </p:nvPicPr>
        <p:blipFill rotWithShape="1">
          <a:blip r:embed="rId3">
            <a:alphaModFix/>
          </a:blip>
          <a:srcRect t="327" b="317"/>
          <a:stretch/>
        </p:blipFill>
        <p:spPr>
          <a:xfrm>
            <a:off x="10711280" y="6313251"/>
            <a:ext cx="975606" cy="228064"/>
          </a:xfrm>
          <a:prstGeom prst="rect">
            <a:avLst/>
          </a:prstGeom>
          <a:noFill/>
          <a:ln>
            <a:noFill/>
          </a:ln>
        </p:spPr>
      </p:pic>
      <p:sp>
        <p:nvSpPr>
          <p:cNvPr id="2919" name="Google Shape;2919;p399"/>
          <p:cNvSpPr txBox="1">
            <a:spLocks noGrp="1"/>
          </p:cNvSpPr>
          <p:nvPr>
            <p:ph type="subTitle" idx="3"/>
          </p:nvPr>
        </p:nvSpPr>
        <p:spPr>
          <a:xfrm>
            <a:off x="9251451" y="1743720"/>
            <a:ext cx="2124600" cy="3309300"/>
          </a:xfrm>
          <a:prstGeom prst="rect">
            <a:avLst/>
          </a:prstGeom>
          <a:noFill/>
          <a:ln>
            <a:noFill/>
          </a:ln>
        </p:spPr>
        <p:txBody>
          <a:bodyPr spcFirstLastPara="1" wrap="square" lIns="0" tIns="0" rIns="0" bIns="0" anchor="t" anchorCtr="0">
            <a:noAutofit/>
          </a:bodyPr>
          <a:lstStyle>
            <a:lvl1pPr lvl="0" algn="l" rtl="0">
              <a:lnSpc>
                <a:spcPct val="174000"/>
              </a:lnSpc>
              <a:spcBef>
                <a:spcPts val="0"/>
              </a:spcBef>
              <a:spcAft>
                <a:spcPts val="0"/>
              </a:spcAft>
              <a:buSzPts val="2100"/>
              <a:buNone/>
              <a:defRPr sz="1500"/>
            </a:lvl1pPr>
            <a:lvl2pPr lvl="1" algn="l" rtl="0">
              <a:lnSpc>
                <a:spcPct val="174000"/>
              </a:lnSpc>
              <a:spcBef>
                <a:spcPts val="0"/>
              </a:spcBef>
              <a:spcAft>
                <a:spcPts val="0"/>
              </a:spcAft>
              <a:buSzPts val="1600"/>
              <a:buNone/>
              <a:defRPr sz="1500"/>
            </a:lvl2pPr>
            <a:lvl3pPr lvl="2" algn="l" rtl="0">
              <a:lnSpc>
                <a:spcPct val="174000"/>
              </a:lnSpc>
              <a:spcBef>
                <a:spcPts val="0"/>
              </a:spcBef>
              <a:spcAft>
                <a:spcPts val="0"/>
              </a:spcAft>
              <a:buSzPts val="1600"/>
              <a:buNone/>
              <a:defRPr sz="1500"/>
            </a:lvl3pPr>
            <a:lvl4pPr lvl="3" algn="l" rtl="0">
              <a:lnSpc>
                <a:spcPct val="174000"/>
              </a:lnSpc>
              <a:spcBef>
                <a:spcPts val="0"/>
              </a:spcBef>
              <a:spcAft>
                <a:spcPts val="0"/>
              </a:spcAft>
              <a:buSzPts val="1600"/>
              <a:buNone/>
              <a:defRPr sz="1500"/>
            </a:lvl4pPr>
            <a:lvl5pPr lvl="4" algn="l" rtl="0">
              <a:lnSpc>
                <a:spcPct val="174000"/>
              </a:lnSpc>
              <a:spcBef>
                <a:spcPts val="0"/>
              </a:spcBef>
              <a:spcAft>
                <a:spcPts val="0"/>
              </a:spcAft>
              <a:buSzPts val="1600"/>
              <a:buNone/>
              <a:defRPr sz="1500"/>
            </a:lvl5pPr>
            <a:lvl6pPr lvl="5" algn="l" rtl="0">
              <a:lnSpc>
                <a:spcPct val="174000"/>
              </a:lnSpc>
              <a:spcBef>
                <a:spcPts val="0"/>
              </a:spcBef>
              <a:spcAft>
                <a:spcPts val="0"/>
              </a:spcAft>
              <a:buSzPts val="1600"/>
              <a:buNone/>
              <a:defRPr sz="1500"/>
            </a:lvl6pPr>
            <a:lvl7pPr lvl="6" algn="l" rtl="0">
              <a:lnSpc>
                <a:spcPct val="174000"/>
              </a:lnSpc>
              <a:spcBef>
                <a:spcPts val="0"/>
              </a:spcBef>
              <a:spcAft>
                <a:spcPts val="0"/>
              </a:spcAft>
              <a:buSzPts val="1600"/>
              <a:buNone/>
              <a:defRPr sz="1500"/>
            </a:lvl7pPr>
            <a:lvl8pPr lvl="7" algn="l" rtl="0">
              <a:lnSpc>
                <a:spcPct val="174000"/>
              </a:lnSpc>
              <a:spcBef>
                <a:spcPts val="0"/>
              </a:spcBef>
              <a:spcAft>
                <a:spcPts val="0"/>
              </a:spcAft>
              <a:buSzPts val="1600"/>
              <a:buNone/>
              <a:defRPr sz="1500"/>
            </a:lvl8pPr>
            <a:lvl9pPr lvl="8" algn="l" rtl="0">
              <a:lnSpc>
                <a:spcPct val="174000"/>
              </a:lnSpc>
              <a:spcBef>
                <a:spcPts val="0"/>
              </a:spcBef>
              <a:spcAft>
                <a:spcPts val="0"/>
              </a:spcAft>
              <a:buSzPts val="1600"/>
              <a:buNone/>
              <a:defRPr sz="1500"/>
            </a:lvl9pPr>
          </a:lstStyle>
          <a:p>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matchingName="Divider large quote white">
  <p:cSld name="CUSTOM_3">
    <p:bg>
      <p:bgPr>
        <a:blipFill>
          <a:blip r:embed="rId2">
            <a:alphaModFix/>
          </a:blip>
          <a:stretch>
            <a:fillRect/>
          </a:stretch>
        </a:blipFill>
        <a:effectLst/>
      </p:bgPr>
    </p:bg>
    <p:spTree>
      <p:nvGrpSpPr>
        <p:cNvPr id="1" name="Shape 2920"/>
        <p:cNvGrpSpPr/>
        <p:nvPr/>
      </p:nvGrpSpPr>
      <p:grpSpPr>
        <a:xfrm>
          <a:off x="0" y="0"/>
          <a:ext cx="0" cy="0"/>
          <a:chOff x="0" y="0"/>
          <a:chExt cx="0" cy="0"/>
        </a:xfrm>
      </p:grpSpPr>
      <p:sp>
        <p:nvSpPr>
          <p:cNvPr id="2921" name="Google Shape;2921;p400"/>
          <p:cNvSpPr txBox="1">
            <a:spLocks noGrp="1"/>
          </p:cNvSpPr>
          <p:nvPr>
            <p:ph type="title"/>
          </p:nvPr>
        </p:nvSpPr>
        <p:spPr>
          <a:xfrm>
            <a:off x="2076025" y="1883251"/>
            <a:ext cx="7992000" cy="3071100"/>
          </a:xfrm>
          <a:prstGeom prst="rect">
            <a:avLst/>
          </a:prstGeom>
          <a:noFill/>
          <a:ln>
            <a:noFill/>
          </a:ln>
        </p:spPr>
        <p:txBody>
          <a:bodyPr spcFirstLastPara="1" wrap="square" lIns="0" tIns="0" rIns="0" bIns="0" anchor="t" anchorCtr="0">
            <a:noAutofit/>
          </a:bodyPr>
          <a:lstStyle>
            <a:lvl1pPr lvl="0" algn="l" rtl="0">
              <a:lnSpc>
                <a:spcPct val="108000"/>
              </a:lnSpc>
              <a:spcBef>
                <a:spcPts val="0"/>
              </a:spcBef>
              <a:spcAft>
                <a:spcPts val="0"/>
              </a:spcAft>
              <a:buSzPts val="3500"/>
              <a:buNone/>
              <a:defRPr sz="5500">
                <a:solidFill>
                  <a:srgbClr val="EE0000"/>
                </a:solidFill>
              </a:defRPr>
            </a:lvl1pPr>
            <a:lvl2pPr lvl="1" algn="l" rtl="0">
              <a:lnSpc>
                <a:spcPct val="108000"/>
              </a:lnSpc>
              <a:spcBef>
                <a:spcPts val="0"/>
              </a:spcBef>
              <a:spcAft>
                <a:spcPts val="0"/>
              </a:spcAft>
              <a:buSzPts val="3500"/>
              <a:buNone/>
              <a:defRPr sz="5500">
                <a:solidFill>
                  <a:srgbClr val="EE0000"/>
                </a:solidFill>
              </a:defRPr>
            </a:lvl2pPr>
            <a:lvl3pPr lvl="2" algn="l" rtl="0">
              <a:lnSpc>
                <a:spcPct val="108000"/>
              </a:lnSpc>
              <a:spcBef>
                <a:spcPts val="0"/>
              </a:spcBef>
              <a:spcAft>
                <a:spcPts val="0"/>
              </a:spcAft>
              <a:buSzPts val="3500"/>
              <a:buNone/>
              <a:defRPr sz="5500">
                <a:solidFill>
                  <a:srgbClr val="EE0000"/>
                </a:solidFill>
              </a:defRPr>
            </a:lvl3pPr>
            <a:lvl4pPr lvl="3" algn="l" rtl="0">
              <a:lnSpc>
                <a:spcPct val="108000"/>
              </a:lnSpc>
              <a:spcBef>
                <a:spcPts val="0"/>
              </a:spcBef>
              <a:spcAft>
                <a:spcPts val="0"/>
              </a:spcAft>
              <a:buSzPts val="3500"/>
              <a:buNone/>
              <a:defRPr sz="5500">
                <a:solidFill>
                  <a:srgbClr val="EE0000"/>
                </a:solidFill>
              </a:defRPr>
            </a:lvl4pPr>
            <a:lvl5pPr lvl="4" algn="l" rtl="0">
              <a:lnSpc>
                <a:spcPct val="108000"/>
              </a:lnSpc>
              <a:spcBef>
                <a:spcPts val="0"/>
              </a:spcBef>
              <a:spcAft>
                <a:spcPts val="0"/>
              </a:spcAft>
              <a:buSzPts val="3500"/>
              <a:buNone/>
              <a:defRPr sz="5500">
                <a:solidFill>
                  <a:srgbClr val="EE0000"/>
                </a:solidFill>
              </a:defRPr>
            </a:lvl5pPr>
            <a:lvl6pPr lvl="5" algn="l" rtl="0">
              <a:lnSpc>
                <a:spcPct val="108000"/>
              </a:lnSpc>
              <a:spcBef>
                <a:spcPts val="0"/>
              </a:spcBef>
              <a:spcAft>
                <a:spcPts val="0"/>
              </a:spcAft>
              <a:buSzPts val="3500"/>
              <a:buNone/>
              <a:defRPr sz="5500">
                <a:solidFill>
                  <a:srgbClr val="EE0000"/>
                </a:solidFill>
              </a:defRPr>
            </a:lvl6pPr>
            <a:lvl7pPr lvl="6" algn="l" rtl="0">
              <a:lnSpc>
                <a:spcPct val="108000"/>
              </a:lnSpc>
              <a:spcBef>
                <a:spcPts val="0"/>
              </a:spcBef>
              <a:spcAft>
                <a:spcPts val="0"/>
              </a:spcAft>
              <a:buSzPts val="3500"/>
              <a:buNone/>
              <a:defRPr sz="5500">
                <a:solidFill>
                  <a:srgbClr val="EE0000"/>
                </a:solidFill>
              </a:defRPr>
            </a:lvl7pPr>
            <a:lvl8pPr lvl="7" algn="l" rtl="0">
              <a:lnSpc>
                <a:spcPct val="108000"/>
              </a:lnSpc>
              <a:spcBef>
                <a:spcPts val="0"/>
              </a:spcBef>
              <a:spcAft>
                <a:spcPts val="0"/>
              </a:spcAft>
              <a:buSzPts val="3500"/>
              <a:buNone/>
              <a:defRPr sz="5500">
                <a:solidFill>
                  <a:srgbClr val="EE0000"/>
                </a:solidFill>
              </a:defRPr>
            </a:lvl8pPr>
            <a:lvl9pPr lvl="8" algn="l" rtl="0">
              <a:lnSpc>
                <a:spcPct val="108000"/>
              </a:lnSpc>
              <a:spcBef>
                <a:spcPts val="0"/>
              </a:spcBef>
              <a:spcAft>
                <a:spcPts val="0"/>
              </a:spcAft>
              <a:buSzPts val="3500"/>
              <a:buNone/>
              <a:defRPr sz="5500">
                <a:solidFill>
                  <a:srgbClr val="EE0000"/>
                </a:solidFill>
              </a:defRPr>
            </a:lvl9pPr>
          </a:lstStyle>
          <a:p>
            <a:endParaRPr/>
          </a:p>
        </p:txBody>
      </p:sp>
      <p:cxnSp>
        <p:nvCxnSpPr>
          <p:cNvPr id="2922" name="Google Shape;2922;p400"/>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sp>
        <p:nvSpPr>
          <p:cNvPr id="2923" name="Google Shape;2923;p400"/>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EBEBEB"/>
                </a:solidFill>
                <a:latin typeface="Overpass SemiBold"/>
                <a:ea typeface="Overpass SemiBold"/>
                <a:cs typeface="Overpass SemiBold"/>
                <a:sym typeface="Overpass SemiBold"/>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EBEBEB"/>
                </a:solidFill>
                <a:latin typeface="Overpass SemiBold"/>
                <a:ea typeface="Overpass SemiBold"/>
                <a:cs typeface="Overpass SemiBold"/>
                <a:sym typeface="Overpass SemiBold"/>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EBEBEB"/>
                </a:solidFill>
                <a:latin typeface="Overpass SemiBold"/>
                <a:ea typeface="Overpass SemiBold"/>
                <a:cs typeface="Overpass SemiBold"/>
                <a:sym typeface="Overpass SemiBold"/>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EBEBEB"/>
                </a:solidFill>
                <a:latin typeface="Overpass SemiBold"/>
                <a:ea typeface="Overpass SemiBold"/>
                <a:cs typeface="Overpass SemiBold"/>
                <a:sym typeface="Overpass SemiBold"/>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EBEBEB"/>
                </a:solidFill>
                <a:latin typeface="Overpass SemiBold"/>
                <a:ea typeface="Overpass SemiBold"/>
                <a:cs typeface="Overpass SemiBold"/>
                <a:sym typeface="Overpass SemiBold"/>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EBEBEB"/>
                </a:solidFill>
                <a:latin typeface="Overpass SemiBold"/>
                <a:ea typeface="Overpass SemiBold"/>
                <a:cs typeface="Overpass SemiBold"/>
                <a:sym typeface="Overpass SemiBold"/>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EBEBEB"/>
                </a:solidFill>
                <a:latin typeface="Overpass SemiBold"/>
                <a:ea typeface="Overpass SemiBold"/>
                <a:cs typeface="Overpass SemiBold"/>
                <a:sym typeface="Overpass SemiBold"/>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EBEBEB"/>
                </a:solidFill>
                <a:latin typeface="Overpass SemiBold"/>
                <a:ea typeface="Overpass SemiBold"/>
                <a:cs typeface="Overpass SemiBold"/>
                <a:sym typeface="Overpass SemiBold"/>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EBEBEB"/>
                </a:solidFill>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sp>
        <p:nvSpPr>
          <p:cNvPr id="2924" name="Google Shape;2924;p400"/>
          <p:cNvSpPr txBox="1">
            <a:spLocks noGrp="1"/>
          </p:cNvSpPr>
          <p:nvPr>
            <p:ph type="subTitle" idx="1"/>
          </p:nvPr>
        </p:nvSpPr>
        <p:spPr>
          <a:xfrm rot="5400000">
            <a:off x="-2138449" y="2138400"/>
            <a:ext cx="5148900" cy="872100"/>
          </a:xfrm>
          <a:prstGeom prst="rect">
            <a:avLst/>
          </a:prstGeom>
          <a:noFill/>
          <a:ln>
            <a:noFill/>
          </a:ln>
        </p:spPr>
        <p:txBody>
          <a:bodyPr spcFirstLastPara="1" wrap="square" lIns="502825" tIns="91425" rIns="91425" bIns="91425" anchor="ctr" anchorCtr="0">
            <a:noAutofit/>
          </a:bodyPr>
          <a:lstStyle>
            <a:lvl1pPr lvl="0"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a:endParaRPr/>
          </a:p>
        </p:txBody>
      </p:sp>
      <p:pic>
        <p:nvPicPr>
          <p:cNvPr id="2925" name="Google Shape;2925;p400"/>
          <p:cNvPicPr preferRelativeResize="0"/>
          <p:nvPr/>
        </p:nvPicPr>
        <p:blipFill rotWithShape="1">
          <a:blip r:embed="rId3">
            <a:alphaModFix/>
          </a:blip>
          <a:srcRect t="327" b="317"/>
          <a:stretch/>
        </p:blipFill>
        <p:spPr>
          <a:xfrm>
            <a:off x="10711280" y="6313251"/>
            <a:ext cx="975606" cy="228064"/>
          </a:xfrm>
          <a:prstGeom prst="rect">
            <a:avLst/>
          </a:prstGeom>
          <a:noFill/>
          <a:ln>
            <a:noFill/>
          </a:ln>
        </p:spPr>
      </p:pic>
      <p:sp>
        <p:nvSpPr>
          <p:cNvPr id="2926" name="Google Shape;2926;p400"/>
          <p:cNvSpPr txBox="1"/>
          <p:nvPr/>
        </p:nvSpPr>
        <p:spPr>
          <a:xfrm>
            <a:off x="10068030" y="269836"/>
            <a:ext cx="1619100" cy="298800"/>
          </a:xfrm>
          <a:prstGeom prst="rect">
            <a:avLst/>
          </a:prstGeom>
          <a:noFill/>
          <a:ln>
            <a:noFill/>
          </a:ln>
        </p:spPr>
        <p:txBody>
          <a:bodyPr spcFirstLastPara="1" wrap="square" lIns="0" tIns="0" rIns="0" bIns="0" anchor="b" anchorCtr="0">
            <a:noAutofit/>
          </a:bodyPr>
          <a:lstStyle/>
          <a:p>
            <a:pPr marL="0" marR="0" lvl="0" indent="0" algn="r" rtl="0">
              <a:lnSpc>
                <a:spcPct val="150000"/>
              </a:lnSpc>
              <a:spcBef>
                <a:spcPts val="0"/>
              </a:spcBef>
              <a:spcAft>
                <a:spcPts val="0"/>
              </a:spcAft>
              <a:buClr>
                <a:srgbClr val="000000"/>
              </a:buClr>
              <a:buSzPts val="700"/>
              <a:buFont typeface="Arial"/>
              <a:buNone/>
            </a:pPr>
            <a:r>
              <a:rPr lang="en" sz="700" b="1" i="0" u="none" strike="noStrike" cap="none">
                <a:solidFill>
                  <a:srgbClr val="666666"/>
                </a:solidFill>
                <a:latin typeface="Overpass"/>
                <a:ea typeface="Overpass"/>
                <a:cs typeface="Overpass"/>
                <a:sym typeface="Overpass"/>
              </a:rPr>
              <a:t>CONFIDENTIAL </a:t>
            </a:r>
            <a:r>
              <a:rPr lang="en" sz="700" b="0" i="0" u="none" strike="noStrike" cap="none">
                <a:solidFill>
                  <a:srgbClr val="666666"/>
                </a:solidFill>
                <a:latin typeface="Overpass Light"/>
                <a:ea typeface="Overpass Light"/>
                <a:cs typeface="Overpass Light"/>
                <a:sym typeface="Overpass Light"/>
              </a:rPr>
              <a:t>Designator</a:t>
            </a:r>
            <a:endParaRPr sz="700" b="0" i="0" u="none" strike="noStrike" cap="none">
              <a:solidFill>
                <a:srgbClr val="666666"/>
              </a:solidFill>
              <a:latin typeface="Overpass Light"/>
              <a:ea typeface="Overpass Light"/>
              <a:cs typeface="Overpass Light"/>
              <a:sym typeface="Overpass Light"/>
            </a:endParaRPr>
          </a:p>
        </p:txBody>
      </p:sp>
      <p:cxnSp>
        <p:nvCxnSpPr>
          <p:cNvPr id="2927" name="Google Shape;2927;p400"/>
          <p:cNvCxnSpPr/>
          <p:nvPr/>
        </p:nvCxnSpPr>
        <p:spPr>
          <a:xfrm>
            <a:off x="2076025" y="1653700"/>
            <a:ext cx="1390800" cy="0"/>
          </a:xfrm>
          <a:prstGeom prst="straightConnector1">
            <a:avLst/>
          </a:prstGeom>
          <a:noFill/>
          <a:ln w="9525" cap="flat" cmpd="sng">
            <a:solidFill>
              <a:srgbClr val="EE0000"/>
            </a:solidFill>
            <a:prstDash val="solid"/>
            <a:round/>
            <a:headEnd type="none" w="sm" len="sm"/>
            <a:tailEnd type="none" w="sm" len="sm"/>
          </a:ln>
        </p:spPr>
      </p:cxnSp>
    </p:spTree>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matchingName="Divider large quote red">
  <p:cSld name="CUSTOM_3_1">
    <p:bg>
      <p:bgPr>
        <a:blipFill>
          <a:blip r:embed="rId2">
            <a:alphaModFix/>
          </a:blip>
          <a:stretch>
            <a:fillRect/>
          </a:stretch>
        </a:blipFill>
        <a:effectLst/>
      </p:bgPr>
    </p:bg>
    <p:spTree>
      <p:nvGrpSpPr>
        <p:cNvPr id="1" name="Shape 2928"/>
        <p:cNvGrpSpPr/>
        <p:nvPr/>
      </p:nvGrpSpPr>
      <p:grpSpPr>
        <a:xfrm>
          <a:off x="0" y="0"/>
          <a:ext cx="0" cy="0"/>
          <a:chOff x="0" y="0"/>
          <a:chExt cx="0" cy="0"/>
        </a:xfrm>
      </p:grpSpPr>
      <p:sp>
        <p:nvSpPr>
          <p:cNvPr id="2929" name="Google Shape;2929;p401"/>
          <p:cNvSpPr txBox="1">
            <a:spLocks noGrp="1"/>
          </p:cNvSpPr>
          <p:nvPr>
            <p:ph type="title"/>
          </p:nvPr>
        </p:nvSpPr>
        <p:spPr>
          <a:xfrm>
            <a:off x="2076025" y="1883251"/>
            <a:ext cx="7992000" cy="3071100"/>
          </a:xfrm>
          <a:prstGeom prst="rect">
            <a:avLst/>
          </a:prstGeom>
          <a:noFill/>
          <a:ln>
            <a:noFill/>
          </a:ln>
        </p:spPr>
        <p:txBody>
          <a:bodyPr spcFirstLastPara="1" wrap="square" lIns="0" tIns="0" rIns="0" bIns="0" anchor="t" anchorCtr="0">
            <a:noAutofit/>
          </a:bodyPr>
          <a:lstStyle>
            <a:lvl1pPr lvl="0" algn="l" rtl="0">
              <a:lnSpc>
                <a:spcPct val="108000"/>
              </a:lnSpc>
              <a:spcBef>
                <a:spcPts val="0"/>
              </a:spcBef>
              <a:spcAft>
                <a:spcPts val="0"/>
              </a:spcAft>
              <a:buSzPts val="3500"/>
              <a:buNone/>
              <a:defRPr sz="5500">
                <a:solidFill>
                  <a:schemeClr val="lt1"/>
                </a:solidFill>
              </a:defRPr>
            </a:lvl1pPr>
            <a:lvl2pPr lvl="1" algn="l" rtl="0">
              <a:lnSpc>
                <a:spcPct val="108000"/>
              </a:lnSpc>
              <a:spcBef>
                <a:spcPts val="0"/>
              </a:spcBef>
              <a:spcAft>
                <a:spcPts val="0"/>
              </a:spcAft>
              <a:buSzPts val="3500"/>
              <a:buNone/>
              <a:defRPr sz="5500">
                <a:solidFill>
                  <a:schemeClr val="lt1"/>
                </a:solidFill>
              </a:defRPr>
            </a:lvl2pPr>
            <a:lvl3pPr lvl="2" algn="l" rtl="0">
              <a:lnSpc>
                <a:spcPct val="108000"/>
              </a:lnSpc>
              <a:spcBef>
                <a:spcPts val="0"/>
              </a:spcBef>
              <a:spcAft>
                <a:spcPts val="0"/>
              </a:spcAft>
              <a:buSzPts val="3500"/>
              <a:buNone/>
              <a:defRPr sz="5500">
                <a:solidFill>
                  <a:schemeClr val="lt1"/>
                </a:solidFill>
              </a:defRPr>
            </a:lvl3pPr>
            <a:lvl4pPr lvl="3" algn="l" rtl="0">
              <a:lnSpc>
                <a:spcPct val="108000"/>
              </a:lnSpc>
              <a:spcBef>
                <a:spcPts val="0"/>
              </a:spcBef>
              <a:spcAft>
                <a:spcPts val="0"/>
              </a:spcAft>
              <a:buSzPts val="3500"/>
              <a:buNone/>
              <a:defRPr sz="5500">
                <a:solidFill>
                  <a:schemeClr val="lt1"/>
                </a:solidFill>
              </a:defRPr>
            </a:lvl4pPr>
            <a:lvl5pPr lvl="4" algn="l" rtl="0">
              <a:lnSpc>
                <a:spcPct val="108000"/>
              </a:lnSpc>
              <a:spcBef>
                <a:spcPts val="0"/>
              </a:spcBef>
              <a:spcAft>
                <a:spcPts val="0"/>
              </a:spcAft>
              <a:buSzPts val="3500"/>
              <a:buNone/>
              <a:defRPr sz="5500">
                <a:solidFill>
                  <a:schemeClr val="lt1"/>
                </a:solidFill>
              </a:defRPr>
            </a:lvl5pPr>
            <a:lvl6pPr lvl="5" algn="l" rtl="0">
              <a:lnSpc>
                <a:spcPct val="108000"/>
              </a:lnSpc>
              <a:spcBef>
                <a:spcPts val="0"/>
              </a:spcBef>
              <a:spcAft>
                <a:spcPts val="0"/>
              </a:spcAft>
              <a:buSzPts val="3500"/>
              <a:buNone/>
              <a:defRPr sz="5500">
                <a:solidFill>
                  <a:schemeClr val="lt1"/>
                </a:solidFill>
              </a:defRPr>
            </a:lvl6pPr>
            <a:lvl7pPr lvl="6" algn="l" rtl="0">
              <a:lnSpc>
                <a:spcPct val="108000"/>
              </a:lnSpc>
              <a:spcBef>
                <a:spcPts val="0"/>
              </a:spcBef>
              <a:spcAft>
                <a:spcPts val="0"/>
              </a:spcAft>
              <a:buSzPts val="3500"/>
              <a:buNone/>
              <a:defRPr sz="5500">
                <a:solidFill>
                  <a:schemeClr val="lt1"/>
                </a:solidFill>
              </a:defRPr>
            </a:lvl7pPr>
            <a:lvl8pPr lvl="7" algn="l" rtl="0">
              <a:lnSpc>
                <a:spcPct val="108000"/>
              </a:lnSpc>
              <a:spcBef>
                <a:spcPts val="0"/>
              </a:spcBef>
              <a:spcAft>
                <a:spcPts val="0"/>
              </a:spcAft>
              <a:buSzPts val="3500"/>
              <a:buNone/>
              <a:defRPr sz="5500">
                <a:solidFill>
                  <a:schemeClr val="lt1"/>
                </a:solidFill>
              </a:defRPr>
            </a:lvl8pPr>
            <a:lvl9pPr lvl="8" algn="l" rtl="0">
              <a:lnSpc>
                <a:spcPct val="108000"/>
              </a:lnSpc>
              <a:spcBef>
                <a:spcPts val="0"/>
              </a:spcBef>
              <a:spcAft>
                <a:spcPts val="0"/>
              </a:spcAft>
              <a:buSzPts val="3500"/>
              <a:buNone/>
              <a:defRPr sz="5500">
                <a:solidFill>
                  <a:schemeClr val="lt1"/>
                </a:solidFill>
              </a:defRPr>
            </a:lvl9pPr>
          </a:lstStyle>
          <a:p>
            <a:endParaRPr/>
          </a:p>
        </p:txBody>
      </p:sp>
      <p:cxnSp>
        <p:nvCxnSpPr>
          <p:cNvPr id="2930" name="Google Shape;2930;p401"/>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sp>
        <p:nvSpPr>
          <p:cNvPr id="2931" name="Google Shape;2931;p401"/>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2932" name="Google Shape;2932;p401"/>
          <p:cNvPicPr preferRelativeResize="0"/>
          <p:nvPr/>
        </p:nvPicPr>
        <p:blipFill rotWithShape="1">
          <a:blip r:embed="rId3">
            <a:alphaModFix/>
          </a:blip>
          <a:srcRect t="327" b="317"/>
          <a:stretch/>
        </p:blipFill>
        <p:spPr>
          <a:xfrm>
            <a:off x="10711280" y="6313251"/>
            <a:ext cx="975606" cy="228064"/>
          </a:xfrm>
          <a:prstGeom prst="rect">
            <a:avLst/>
          </a:prstGeom>
          <a:noFill/>
          <a:ln>
            <a:noFill/>
          </a:ln>
        </p:spPr>
      </p:pic>
      <p:sp>
        <p:nvSpPr>
          <p:cNvPr id="2933" name="Google Shape;2933;p401"/>
          <p:cNvSpPr txBox="1"/>
          <p:nvPr/>
        </p:nvSpPr>
        <p:spPr>
          <a:xfrm>
            <a:off x="10068030" y="269836"/>
            <a:ext cx="1619100" cy="298800"/>
          </a:xfrm>
          <a:prstGeom prst="rect">
            <a:avLst/>
          </a:prstGeom>
          <a:noFill/>
          <a:ln>
            <a:noFill/>
          </a:ln>
        </p:spPr>
        <p:txBody>
          <a:bodyPr spcFirstLastPara="1" wrap="square" lIns="0" tIns="0" rIns="0" bIns="0" anchor="b" anchorCtr="0">
            <a:noAutofit/>
          </a:bodyPr>
          <a:lstStyle/>
          <a:p>
            <a:pPr marL="0" marR="0" lvl="0" indent="0" algn="r" rtl="0">
              <a:lnSpc>
                <a:spcPct val="150000"/>
              </a:lnSpc>
              <a:spcBef>
                <a:spcPts val="0"/>
              </a:spcBef>
              <a:spcAft>
                <a:spcPts val="0"/>
              </a:spcAft>
              <a:buClr>
                <a:srgbClr val="000000"/>
              </a:buClr>
              <a:buSzPts val="700"/>
              <a:buFont typeface="Arial"/>
              <a:buNone/>
            </a:pPr>
            <a:r>
              <a:rPr lang="en" sz="700" b="1" i="0" u="none" strike="noStrike" cap="none">
                <a:solidFill>
                  <a:schemeClr val="lt1"/>
                </a:solidFill>
                <a:latin typeface="Overpass"/>
                <a:ea typeface="Overpass"/>
                <a:cs typeface="Overpass"/>
                <a:sym typeface="Overpass"/>
              </a:rPr>
              <a:t>CONFIDENTIAL </a:t>
            </a:r>
            <a:r>
              <a:rPr lang="en" sz="700" b="0" i="0" u="none" strike="noStrike" cap="none">
                <a:solidFill>
                  <a:schemeClr val="lt1"/>
                </a:solidFill>
                <a:latin typeface="Overpass Light"/>
                <a:ea typeface="Overpass Light"/>
                <a:cs typeface="Overpass Light"/>
                <a:sym typeface="Overpass Light"/>
              </a:rPr>
              <a:t>Designator</a:t>
            </a:r>
            <a:endParaRPr sz="700" b="0" i="0" u="none" strike="noStrike" cap="none">
              <a:solidFill>
                <a:schemeClr val="lt1"/>
              </a:solidFill>
              <a:latin typeface="Overpass Light"/>
              <a:ea typeface="Overpass Light"/>
              <a:cs typeface="Overpass Light"/>
              <a:sym typeface="Overpass Light"/>
            </a:endParaRPr>
          </a:p>
        </p:txBody>
      </p:sp>
      <p:cxnSp>
        <p:nvCxnSpPr>
          <p:cNvPr id="2934" name="Google Shape;2934;p401"/>
          <p:cNvCxnSpPr/>
          <p:nvPr/>
        </p:nvCxnSpPr>
        <p:spPr>
          <a:xfrm>
            <a:off x="2076025" y="1653700"/>
            <a:ext cx="1390800" cy="0"/>
          </a:xfrm>
          <a:prstGeom prst="straightConnector1">
            <a:avLst/>
          </a:prstGeom>
          <a:noFill/>
          <a:ln w="9525" cap="flat" cmpd="sng">
            <a:solidFill>
              <a:srgbClr val="EE0000"/>
            </a:solidFill>
            <a:prstDash val="solid"/>
            <a:round/>
            <a:headEnd type="none" w="sm" len="sm"/>
            <a:tailEnd type="none" w="sm" len="sm"/>
          </a:ln>
        </p:spPr>
      </p:cxnSp>
      <p:cxnSp>
        <p:nvCxnSpPr>
          <p:cNvPr id="2935" name="Google Shape;2935;p401"/>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936" name="Google Shape;2936;p401"/>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matchingName="Divider large quote illustrated">
  <p:cSld name="CUSTOM_3_1_1">
    <p:bg>
      <p:bgPr>
        <a:blipFill>
          <a:blip r:embed="rId2">
            <a:alphaModFix/>
          </a:blip>
          <a:stretch>
            <a:fillRect/>
          </a:stretch>
        </a:blipFill>
        <a:effectLst/>
      </p:bgPr>
    </p:bg>
    <p:spTree>
      <p:nvGrpSpPr>
        <p:cNvPr id="1" name="Shape 2937"/>
        <p:cNvGrpSpPr/>
        <p:nvPr/>
      </p:nvGrpSpPr>
      <p:grpSpPr>
        <a:xfrm>
          <a:off x="0" y="0"/>
          <a:ext cx="0" cy="0"/>
          <a:chOff x="0" y="0"/>
          <a:chExt cx="0" cy="0"/>
        </a:xfrm>
      </p:grpSpPr>
      <p:sp>
        <p:nvSpPr>
          <p:cNvPr id="2938" name="Google Shape;2938;p402"/>
          <p:cNvSpPr txBox="1">
            <a:spLocks noGrp="1"/>
          </p:cNvSpPr>
          <p:nvPr>
            <p:ph type="title"/>
          </p:nvPr>
        </p:nvSpPr>
        <p:spPr>
          <a:xfrm>
            <a:off x="5674100" y="1632951"/>
            <a:ext cx="5037000" cy="3882900"/>
          </a:xfrm>
          <a:prstGeom prst="rect">
            <a:avLst/>
          </a:prstGeom>
          <a:noFill/>
          <a:ln>
            <a:noFill/>
          </a:ln>
        </p:spPr>
        <p:txBody>
          <a:bodyPr spcFirstLastPara="1" wrap="square" lIns="0" tIns="0" rIns="0" bIns="0" anchor="t" anchorCtr="0">
            <a:noAutofit/>
          </a:bodyPr>
          <a:lstStyle>
            <a:lvl1pPr lvl="0" algn="l" rtl="0">
              <a:lnSpc>
                <a:spcPct val="108000"/>
              </a:lnSpc>
              <a:spcBef>
                <a:spcPts val="0"/>
              </a:spcBef>
              <a:spcAft>
                <a:spcPts val="0"/>
              </a:spcAft>
              <a:buSzPts val="3500"/>
              <a:buNone/>
              <a:defRPr sz="5500">
                <a:solidFill>
                  <a:schemeClr val="lt1"/>
                </a:solidFill>
              </a:defRPr>
            </a:lvl1pPr>
            <a:lvl2pPr lvl="1" algn="l" rtl="0">
              <a:lnSpc>
                <a:spcPct val="108000"/>
              </a:lnSpc>
              <a:spcBef>
                <a:spcPts val="0"/>
              </a:spcBef>
              <a:spcAft>
                <a:spcPts val="0"/>
              </a:spcAft>
              <a:buSzPts val="3500"/>
              <a:buNone/>
              <a:defRPr sz="5500">
                <a:solidFill>
                  <a:schemeClr val="lt1"/>
                </a:solidFill>
              </a:defRPr>
            </a:lvl2pPr>
            <a:lvl3pPr lvl="2" algn="l" rtl="0">
              <a:lnSpc>
                <a:spcPct val="108000"/>
              </a:lnSpc>
              <a:spcBef>
                <a:spcPts val="0"/>
              </a:spcBef>
              <a:spcAft>
                <a:spcPts val="0"/>
              </a:spcAft>
              <a:buSzPts val="3500"/>
              <a:buNone/>
              <a:defRPr sz="5500">
                <a:solidFill>
                  <a:schemeClr val="lt1"/>
                </a:solidFill>
              </a:defRPr>
            </a:lvl3pPr>
            <a:lvl4pPr lvl="3" algn="l" rtl="0">
              <a:lnSpc>
                <a:spcPct val="108000"/>
              </a:lnSpc>
              <a:spcBef>
                <a:spcPts val="0"/>
              </a:spcBef>
              <a:spcAft>
                <a:spcPts val="0"/>
              </a:spcAft>
              <a:buSzPts val="3500"/>
              <a:buNone/>
              <a:defRPr sz="5500">
                <a:solidFill>
                  <a:schemeClr val="lt1"/>
                </a:solidFill>
              </a:defRPr>
            </a:lvl4pPr>
            <a:lvl5pPr lvl="4" algn="l" rtl="0">
              <a:lnSpc>
                <a:spcPct val="108000"/>
              </a:lnSpc>
              <a:spcBef>
                <a:spcPts val="0"/>
              </a:spcBef>
              <a:spcAft>
                <a:spcPts val="0"/>
              </a:spcAft>
              <a:buSzPts val="3500"/>
              <a:buNone/>
              <a:defRPr sz="5500">
                <a:solidFill>
                  <a:schemeClr val="lt1"/>
                </a:solidFill>
              </a:defRPr>
            </a:lvl5pPr>
            <a:lvl6pPr lvl="5" algn="l" rtl="0">
              <a:lnSpc>
                <a:spcPct val="108000"/>
              </a:lnSpc>
              <a:spcBef>
                <a:spcPts val="0"/>
              </a:spcBef>
              <a:spcAft>
                <a:spcPts val="0"/>
              </a:spcAft>
              <a:buSzPts val="3500"/>
              <a:buNone/>
              <a:defRPr sz="5500">
                <a:solidFill>
                  <a:schemeClr val="lt1"/>
                </a:solidFill>
              </a:defRPr>
            </a:lvl6pPr>
            <a:lvl7pPr lvl="6" algn="l" rtl="0">
              <a:lnSpc>
                <a:spcPct val="108000"/>
              </a:lnSpc>
              <a:spcBef>
                <a:spcPts val="0"/>
              </a:spcBef>
              <a:spcAft>
                <a:spcPts val="0"/>
              </a:spcAft>
              <a:buSzPts val="3500"/>
              <a:buNone/>
              <a:defRPr sz="5500">
                <a:solidFill>
                  <a:schemeClr val="lt1"/>
                </a:solidFill>
              </a:defRPr>
            </a:lvl7pPr>
            <a:lvl8pPr lvl="7" algn="l" rtl="0">
              <a:lnSpc>
                <a:spcPct val="108000"/>
              </a:lnSpc>
              <a:spcBef>
                <a:spcPts val="0"/>
              </a:spcBef>
              <a:spcAft>
                <a:spcPts val="0"/>
              </a:spcAft>
              <a:buSzPts val="3500"/>
              <a:buNone/>
              <a:defRPr sz="5500">
                <a:solidFill>
                  <a:schemeClr val="lt1"/>
                </a:solidFill>
              </a:defRPr>
            </a:lvl8pPr>
            <a:lvl9pPr lvl="8" algn="l" rtl="0">
              <a:lnSpc>
                <a:spcPct val="108000"/>
              </a:lnSpc>
              <a:spcBef>
                <a:spcPts val="0"/>
              </a:spcBef>
              <a:spcAft>
                <a:spcPts val="0"/>
              </a:spcAft>
              <a:buSzPts val="3500"/>
              <a:buNone/>
              <a:defRPr sz="5500">
                <a:solidFill>
                  <a:schemeClr val="lt1"/>
                </a:solidFill>
              </a:defRPr>
            </a:lvl9pPr>
          </a:lstStyle>
          <a:p>
            <a:endParaRPr/>
          </a:p>
        </p:txBody>
      </p:sp>
      <p:cxnSp>
        <p:nvCxnSpPr>
          <p:cNvPr id="2939" name="Google Shape;2939;p402"/>
          <p:cNvCxnSpPr/>
          <p:nvPr/>
        </p:nvCxnSpPr>
        <p:spPr>
          <a:xfrm rot="10800000">
            <a:off x="447767" y="6401100"/>
            <a:ext cx="0" cy="456900"/>
          </a:xfrm>
          <a:prstGeom prst="straightConnector1">
            <a:avLst/>
          </a:prstGeom>
          <a:noFill/>
          <a:ln w="9525" cap="flat" cmpd="sng">
            <a:solidFill>
              <a:schemeClr val="lt1"/>
            </a:solidFill>
            <a:prstDash val="solid"/>
            <a:round/>
            <a:headEnd type="none" w="sm" len="sm"/>
            <a:tailEnd type="none" w="sm" len="sm"/>
          </a:ln>
        </p:spPr>
      </p:cxnSp>
      <p:sp>
        <p:nvSpPr>
          <p:cNvPr id="2940" name="Google Shape;2940;p402"/>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verpass SemiBold"/>
                <a:ea typeface="Overpass SemiBold"/>
                <a:cs typeface="Overpass SemiBold"/>
                <a:sym typeface="Overpass SemiBold"/>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verpass SemiBold"/>
                <a:ea typeface="Overpass SemiBold"/>
                <a:cs typeface="Overpass SemiBold"/>
                <a:sym typeface="Overpass SemiBold"/>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verpass SemiBold"/>
                <a:ea typeface="Overpass SemiBold"/>
                <a:cs typeface="Overpass SemiBold"/>
                <a:sym typeface="Overpass SemiBold"/>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verpass SemiBold"/>
                <a:ea typeface="Overpass SemiBold"/>
                <a:cs typeface="Overpass SemiBold"/>
                <a:sym typeface="Overpass SemiBold"/>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verpass SemiBold"/>
                <a:ea typeface="Overpass SemiBold"/>
                <a:cs typeface="Overpass SemiBold"/>
                <a:sym typeface="Overpass SemiBold"/>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verpass SemiBold"/>
                <a:ea typeface="Overpass SemiBold"/>
                <a:cs typeface="Overpass SemiBold"/>
                <a:sym typeface="Overpass SemiBold"/>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verpass SemiBold"/>
                <a:ea typeface="Overpass SemiBold"/>
                <a:cs typeface="Overpass SemiBold"/>
                <a:sym typeface="Overpass SemiBold"/>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verpass SemiBold"/>
                <a:ea typeface="Overpass SemiBold"/>
                <a:cs typeface="Overpass SemiBold"/>
                <a:sym typeface="Overpass SemiBold"/>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sp>
        <p:nvSpPr>
          <p:cNvPr id="2941" name="Google Shape;2941;p402"/>
          <p:cNvSpPr txBox="1"/>
          <p:nvPr/>
        </p:nvSpPr>
        <p:spPr>
          <a:xfrm>
            <a:off x="10068030" y="269836"/>
            <a:ext cx="1619100" cy="298800"/>
          </a:xfrm>
          <a:prstGeom prst="rect">
            <a:avLst/>
          </a:prstGeom>
          <a:noFill/>
          <a:ln>
            <a:noFill/>
          </a:ln>
        </p:spPr>
        <p:txBody>
          <a:bodyPr spcFirstLastPara="1" wrap="square" lIns="0" tIns="0" rIns="0" bIns="0" anchor="b" anchorCtr="0">
            <a:noAutofit/>
          </a:bodyPr>
          <a:lstStyle/>
          <a:p>
            <a:pPr marL="0" marR="0" lvl="0" indent="0" algn="r" rtl="0">
              <a:lnSpc>
                <a:spcPct val="150000"/>
              </a:lnSpc>
              <a:spcBef>
                <a:spcPts val="0"/>
              </a:spcBef>
              <a:spcAft>
                <a:spcPts val="0"/>
              </a:spcAft>
              <a:buClr>
                <a:srgbClr val="000000"/>
              </a:buClr>
              <a:buSzPts val="700"/>
              <a:buFont typeface="Arial"/>
              <a:buNone/>
            </a:pPr>
            <a:r>
              <a:rPr lang="en" sz="700" b="1" i="0" u="none" strike="noStrike" cap="none">
                <a:solidFill>
                  <a:schemeClr val="lt1"/>
                </a:solidFill>
                <a:latin typeface="Overpass"/>
                <a:ea typeface="Overpass"/>
                <a:cs typeface="Overpass"/>
                <a:sym typeface="Overpass"/>
              </a:rPr>
              <a:t>CONFIDENTIAL </a:t>
            </a:r>
            <a:r>
              <a:rPr lang="en" sz="700" b="0" i="0" u="none" strike="noStrike" cap="none">
                <a:solidFill>
                  <a:schemeClr val="lt1"/>
                </a:solidFill>
                <a:latin typeface="Overpass Light"/>
                <a:ea typeface="Overpass Light"/>
                <a:cs typeface="Overpass Light"/>
                <a:sym typeface="Overpass Light"/>
              </a:rPr>
              <a:t>Designator</a:t>
            </a:r>
            <a:endParaRPr sz="700" b="0" i="0" u="none" strike="noStrike" cap="none">
              <a:solidFill>
                <a:schemeClr val="lt1"/>
              </a:solidFill>
              <a:latin typeface="Overpass Light"/>
              <a:ea typeface="Overpass Light"/>
              <a:cs typeface="Overpass Light"/>
              <a:sym typeface="Overpass Light"/>
            </a:endParaRPr>
          </a:p>
        </p:txBody>
      </p:sp>
      <p:sp>
        <p:nvSpPr>
          <p:cNvPr id="2942" name="Google Shape;2942;p402"/>
          <p:cNvSpPr txBox="1">
            <a:spLocks noGrp="1"/>
          </p:cNvSpPr>
          <p:nvPr>
            <p:ph type="subTitle" idx="1"/>
          </p:nvPr>
        </p:nvSpPr>
        <p:spPr>
          <a:xfrm rot="5400000">
            <a:off x="-2138449" y="2138400"/>
            <a:ext cx="5148900" cy="872100"/>
          </a:xfrm>
          <a:prstGeom prst="rect">
            <a:avLst/>
          </a:prstGeom>
          <a:noFill/>
          <a:ln>
            <a:noFill/>
          </a:ln>
        </p:spPr>
        <p:txBody>
          <a:bodyPr spcFirstLastPara="1" wrap="square" lIns="502825" tIns="91425" rIns="91425" bIns="91425" anchor="ctr" anchorCtr="0">
            <a:noAutofit/>
          </a:bodyPr>
          <a:lstStyle>
            <a:lvl1pPr lvl="0"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a:endParaRPr/>
          </a:p>
        </p:txBody>
      </p:sp>
      <p:pic>
        <p:nvPicPr>
          <p:cNvPr id="2943" name="Google Shape;2943;p402"/>
          <p:cNvPicPr preferRelativeResize="0"/>
          <p:nvPr/>
        </p:nvPicPr>
        <p:blipFill rotWithShape="1">
          <a:blip r:embed="rId3">
            <a:alphaModFix/>
          </a:blip>
          <a:srcRect/>
          <a:stretch/>
        </p:blipFill>
        <p:spPr>
          <a:xfrm>
            <a:off x="10711280" y="6312504"/>
            <a:ext cx="975606" cy="229555"/>
          </a:xfrm>
          <a:prstGeom prst="rect">
            <a:avLst/>
          </a:prstGeom>
          <a:noFill/>
          <a:ln>
            <a:noFill/>
          </a:ln>
        </p:spPr>
      </p:pic>
    </p:spTree>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matchingName="Interior black">
  <p:cSld name="CUSTOM_4_1">
    <p:bg>
      <p:bgPr>
        <a:solidFill>
          <a:srgbClr val="141414"/>
        </a:solidFill>
        <a:effectLst/>
      </p:bgPr>
    </p:bg>
    <p:spTree>
      <p:nvGrpSpPr>
        <p:cNvPr id="1" name="Shape 2944"/>
        <p:cNvGrpSpPr/>
        <p:nvPr/>
      </p:nvGrpSpPr>
      <p:grpSpPr>
        <a:xfrm>
          <a:off x="0" y="0"/>
          <a:ext cx="0" cy="0"/>
          <a:chOff x="0" y="0"/>
          <a:chExt cx="0" cy="0"/>
        </a:xfrm>
      </p:grpSpPr>
      <p:sp>
        <p:nvSpPr>
          <p:cNvPr id="2945" name="Google Shape;2945;p403"/>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EBEBEB"/>
                </a:solidFill>
              </a:defRPr>
            </a:lvl1pPr>
            <a:lvl2pPr lvl="1" algn="ctr" rtl="0">
              <a:lnSpc>
                <a:spcPct val="130000"/>
              </a:lnSpc>
              <a:spcBef>
                <a:spcPts val="0"/>
              </a:spcBef>
              <a:spcAft>
                <a:spcPts val="0"/>
              </a:spcAft>
              <a:buSzPts val="3500"/>
              <a:buNone/>
              <a:defRPr sz="2700">
                <a:solidFill>
                  <a:srgbClr val="EBEBEB"/>
                </a:solidFill>
              </a:defRPr>
            </a:lvl2pPr>
            <a:lvl3pPr lvl="2" algn="ctr" rtl="0">
              <a:lnSpc>
                <a:spcPct val="130000"/>
              </a:lnSpc>
              <a:spcBef>
                <a:spcPts val="0"/>
              </a:spcBef>
              <a:spcAft>
                <a:spcPts val="0"/>
              </a:spcAft>
              <a:buSzPts val="3500"/>
              <a:buNone/>
              <a:defRPr sz="2700">
                <a:solidFill>
                  <a:srgbClr val="EBEBEB"/>
                </a:solidFill>
              </a:defRPr>
            </a:lvl3pPr>
            <a:lvl4pPr lvl="3" algn="ctr" rtl="0">
              <a:lnSpc>
                <a:spcPct val="130000"/>
              </a:lnSpc>
              <a:spcBef>
                <a:spcPts val="0"/>
              </a:spcBef>
              <a:spcAft>
                <a:spcPts val="0"/>
              </a:spcAft>
              <a:buSzPts val="3500"/>
              <a:buNone/>
              <a:defRPr sz="2700">
                <a:solidFill>
                  <a:srgbClr val="EBEBEB"/>
                </a:solidFill>
              </a:defRPr>
            </a:lvl4pPr>
            <a:lvl5pPr lvl="4" algn="ctr" rtl="0">
              <a:lnSpc>
                <a:spcPct val="130000"/>
              </a:lnSpc>
              <a:spcBef>
                <a:spcPts val="0"/>
              </a:spcBef>
              <a:spcAft>
                <a:spcPts val="0"/>
              </a:spcAft>
              <a:buSzPts val="3500"/>
              <a:buNone/>
              <a:defRPr sz="2700">
                <a:solidFill>
                  <a:srgbClr val="EBEBEB"/>
                </a:solidFill>
              </a:defRPr>
            </a:lvl5pPr>
            <a:lvl6pPr lvl="5" algn="ctr" rtl="0">
              <a:lnSpc>
                <a:spcPct val="130000"/>
              </a:lnSpc>
              <a:spcBef>
                <a:spcPts val="0"/>
              </a:spcBef>
              <a:spcAft>
                <a:spcPts val="0"/>
              </a:spcAft>
              <a:buSzPts val="3500"/>
              <a:buNone/>
              <a:defRPr sz="2700">
                <a:solidFill>
                  <a:srgbClr val="EBEBEB"/>
                </a:solidFill>
              </a:defRPr>
            </a:lvl6pPr>
            <a:lvl7pPr lvl="6" algn="ctr" rtl="0">
              <a:lnSpc>
                <a:spcPct val="130000"/>
              </a:lnSpc>
              <a:spcBef>
                <a:spcPts val="0"/>
              </a:spcBef>
              <a:spcAft>
                <a:spcPts val="0"/>
              </a:spcAft>
              <a:buSzPts val="3500"/>
              <a:buNone/>
              <a:defRPr sz="2700">
                <a:solidFill>
                  <a:srgbClr val="EBEBEB"/>
                </a:solidFill>
              </a:defRPr>
            </a:lvl7pPr>
            <a:lvl8pPr lvl="7" algn="ctr" rtl="0">
              <a:lnSpc>
                <a:spcPct val="130000"/>
              </a:lnSpc>
              <a:spcBef>
                <a:spcPts val="0"/>
              </a:spcBef>
              <a:spcAft>
                <a:spcPts val="0"/>
              </a:spcAft>
              <a:buSzPts val="3500"/>
              <a:buNone/>
              <a:defRPr sz="2700">
                <a:solidFill>
                  <a:srgbClr val="EBEBEB"/>
                </a:solidFill>
              </a:defRPr>
            </a:lvl8pPr>
            <a:lvl9pPr lvl="8" algn="ctr" rtl="0">
              <a:lnSpc>
                <a:spcPct val="130000"/>
              </a:lnSpc>
              <a:spcBef>
                <a:spcPts val="0"/>
              </a:spcBef>
              <a:spcAft>
                <a:spcPts val="0"/>
              </a:spcAft>
              <a:buSzPts val="3500"/>
              <a:buNone/>
              <a:defRPr sz="2700">
                <a:solidFill>
                  <a:srgbClr val="EBEBEB"/>
                </a:solidFill>
              </a:defRPr>
            </a:lvl9pPr>
          </a:lstStyle>
          <a:p>
            <a:endParaRPr/>
          </a:p>
        </p:txBody>
      </p:sp>
      <p:cxnSp>
        <p:nvCxnSpPr>
          <p:cNvPr id="2946" name="Google Shape;2946;p403"/>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947" name="Google Shape;2947;p403"/>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9pPr>
          </a:lstStyle>
          <a:p>
            <a:endParaRPr/>
          </a:p>
        </p:txBody>
      </p:sp>
      <p:cxnSp>
        <p:nvCxnSpPr>
          <p:cNvPr id="2948" name="Google Shape;2948;p403"/>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sp>
        <p:nvSpPr>
          <p:cNvPr id="2949" name="Google Shape;2949;p403"/>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EBEBEB"/>
                </a:solidFill>
                <a:latin typeface="Overpass SemiBold"/>
                <a:ea typeface="Overpass SemiBold"/>
                <a:cs typeface="Overpass SemiBold"/>
                <a:sym typeface="Overpass SemiBold"/>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EBEBEB"/>
                </a:solidFill>
                <a:latin typeface="Overpass SemiBold"/>
                <a:ea typeface="Overpass SemiBold"/>
                <a:cs typeface="Overpass SemiBold"/>
                <a:sym typeface="Overpass SemiBold"/>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EBEBEB"/>
                </a:solidFill>
                <a:latin typeface="Overpass SemiBold"/>
                <a:ea typeface="Overpass SemiBold"/>
                <a:cs typeface="Overpass SemiBold"/>
                <a:sym typeface="Overpass SemiBold"/>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EBEBEB"/>
                </a:solidFill>
                <a:latin typeface="Overpass SemiBold"/>
                <a:ea typeface="Overpass SemiBold"/>
                <a:cs typeface="Overpass SemiBold"/>
                <a:sym typeface="Overpass SemiBold"/>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EBEBEB"/>
                </a:solidFill>
                <a:latin typeface="Overpass SemiBold"/>
                <a:ea typeface="Overpass SemiBold"/>
                <a:cs typeface="Overpass SemiBold"/>
                <a:sym typeface="Overpass SemiBold"/>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EBEBEB"/>
                </a:solidFill>
                <a:latin typeface="Overpass SemiBold"/>
                <a:ea typeface="Overpass SemiBold"/>
                <a:cs typeface="Overpass SemiBold"/>
                <a:sym typeface="Overpass SemiBold"/>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EBEBEB"/>
                </a:solidFill>
                <a:latin typeface="Overpass SemiBold"/>
                <a:ea typeface="Overpass SemiBold"/>
                <a:cs typeface="Overpass SemiBold"/>
                <a:sym typeface="Overpass SemiBold"/>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EBEBEB"/>
                </a:solidFill>
                <a:latin typeface="Overpass SemiBold"/>
                <a:ea typeface="Overpass SemiBold"/>
                <a:cs typeface="Overpass SemiBold"/>
                <a:sym typeface="Overpass SemiBold"/>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EBEBEB"/>
                </a:solidFill>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sp>
        <p:nvSpPr>
          <p:cNvPr id="2950" name="Google Shape;2950;p403"/>
          <p:cNvSpPr txBox="1"/>
          <p:nvPr/>
        </p:nvSpPr>
        <p:spPr>
          <a:xfrm>
            <a:off x="10068030" y="269836"/>
            <a:ext cx="1619100" cy="298800"/>
          </a:xfrm>
          <a:prstGeom prst="rect">
            <a:avLst/>
          </a:prstGeom>
          <a:noFill/>
          <a:ln>
            <a:noFill/>
          </a:ln>
        </p:spPr>
        <p:txBody>
          <a:bodyPr spcFirstLastPara="1" wrap="square" lIns="0" tIns="0" rIns="0" bIns="0" anchor="b" anchorCtr="0">
            <a:noAutofit/>
          </a:bodyPr>
          <a:lstStyle/>
          <a:p>
            <a:pPr marL="0" marR="0" lvl="0" indent="0" algn="r" rtl="0">
              <a:lnSpc>
                <a:spcPct val="150000"/>
              </a:lnSpc>
              <a:spcBef>
                <a:spcPts val="0"/>
              </a:spcBef>
              <a:spcAft>
                <a:spcPts val="0"/>
              </a:spcAft>
              <a:buClr>
                <a:srgbClr val="000000"/>
              </a:buClr>
              <a:buSzPts val="700"/>
              <a:buFont typeface="Arial"/>
              <a:buNone/>
            </a:pPr>
            <a:r>
              <a:rPr lang="en" sz="700" b="1" i="0" u="none" strike="noStrike" cap="none">
                <a:solidFill>
                  <a:srgbClr val="EBEBEB"/>
                </a:solidFill>
                <a:latin typeface="Overpass"/>
                <a:ea typeface="Overpass"/>
                <a:cs typeface="Overpass"/>
                <a:sym typeface="Overpass"/>
              </a:rPr>
              <a:t>CONFIDENTIAL </a:t>
            </a:r>
            <a:r>
              <a:rPr lang="en" sz="700" b="0" i="0" u="none" strike="noStrike" cap="none">
                <a:solidFill>
                  <a:srgbClr val="EBEBEB"/>
                </a:solidFill>
                <a:latin typeface="Overpass Light"/>
                <a:ea typeface="Overpass Light"/>
                <a:cs typeface="Overpass Light"/>
                <a:sym typeface="Overpass Light"/>
              </a:rPr>
              <a:t>Designator</a:t>
            </a:r>
            <a:endParaRPr sz="700" b="0" i="0" u="none" strike="noStrike" cap="none">
              <a:solidFill>
                <a:srgbClr val="EBEBEB"/>
              </a:solidFill>
              <a:latin typeface="Overpass Light"/>
              <a:ea typeface="Overpass Light"/>
              <a:cs typeface="Overpass Light"/>
              <a:sym typeface="Overpass Light"/>
            </a:endParaRPr>
          </a:p>
        </p:txBody>
      </p:sp>
      <p:sp>
        <p:nvSpPr>
          <p:cNvPr id="2951" name="Google Shape;2951;p403"/>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EBEBEB"/>
                </a:solidFill>
              </a:defRPr>
            </a:lvl1pPr>
            <a:lvl2pPr lvl="1" algn="l" rtl="0">
              <a:lnSpc>
                <a:spcPct val="142000"/>
              </a:lnSpc>
              <a:spcBef>
                <a:spcPts val="0"/>
              </a:spcBef>
              <a:spcAft>
                <a:spcPts val="0"/>
              </a:spcAft>
              <a:buSzPts val="1600"/>
              <a:buNone/>
              <a:defRPr sz="700">
                <a:solidFill>
                  <a:srgbClr val="EBEBEB"/>
                </a:solidFill>
              </a:defRPr>
            </a:lvl2pPr>
            <a:lvl3pPr lvl="2" algn="l" rtl="0">
              <a:lnSpc>
                <a:spcPct val="142000"/>
              </a:lnSpc>
              <a:spcBef>
                <a:spcPts val="0"/>
              </a:spcBef>
              <a:spcAft>
                <a:spcPts val="0"/>
              </a:spcAft>
              <a:buSzPts val="1600"/>
              <a:buNone/>
              <a:defRPr sz="700">
                <a:solidFill>
                  <a:srgbClr val="EBEBEB"/>
                </a:solidFill>
              </a:defRPr>
            </a:lvl3pPr>
            <a:lvl4pPr lvl="3" algn="l" rtl="0">
              <a:lnSpc>
                <a:spcPct val="142000"/>
              </a:lnSpc>
              <a:spcBef>
                <a:spcPts val="0"/>
              </a:spcBef>
              <a:spcAft>
                <a:spcPts val="0"/>
              </a:spcAft>
              <a:buSzPts val="1600"/>
              <a:buNone/>
              <a:defRPr sz="700">
                <a:solidFill>
                  <a:srgbClr val="EBEBEB"/>
                </a:solidFill>
              </a:defRPr>
            </a:lvl4pPr>
            <a:lvl5pPr lvl="4" algn="l" rtl="0">
              <a:lnSpc>
                <a:spcPct val="142000"/>
              </a:lnSpc>
              <a:spcBef>
                <a:spcPts val="0"/>
              </a:spcBef>
              <a:spcAft>
                <a:spcPts val="0"/>
              </a:spcAft>
              <a:buSzPts val="1600"/>
              <a:buNone/>
              <a:defRPr sz="700">
                <a:solidFill>
                  <a:srgbClr val="EBEBEB"/>
                </a:solidFill>
              </a:defRPr>
            </a:lvl5pPr>
            <a:lvl6pPr lvl="5" algn="l" rtl="0">
              <a:lnSpc>
                <a:spcPct val="142000"/>
              </a:lnSpc>
              <a:spcBef>
                <a:spcPts val="0"/>
              </a:spcBef>
              <a:spcAft>
                <a:spcPts val="0"/>
              </a:spcAft>
              <a:buSzPts val="1600"/>
              <a:buNone/>
              <a:defRPr sz="700">
                <a:solidFill>
                  <a:srgbClr val="EBEBEB"/>
                </a:solidFill>
              </a:defRPr>
            </a:lvl6pPr>
            <a:lvl7pPr lvl="6" algn="l" rtl="0">
              <a:lnSpc>
                <a:spcPct val="142000"/>
              </a:lnSpc>
              <a:spcBef>
                <a:spcPts val="0"/>
              </a:spcBef>
              <a:spcAft>
                <a:spcPts val="0"/>
              </a:spcAft>
              <a:buSzPts val="1600"/>
              <a:buNone/>
              <a:defRPr sz="700">
                <a:solidFill>
                  <a:srgbClr val="EBEBEB"/>
                </a:solidFill>
              </a:defRPr>
            </a:lvl7pPr>
            <a:lvl8pPr lvl="7" algn="l" rtl="0">
              <a:lnSpc>
                <a:spcPct val="142000"/>
              </a:lnSpc>
              <a:spcBef>
                <a:spcPts val="0"/>
              </a:spcBef>
              <a:spcAft>
                <a:spcPts val="0"/>
              </a:spcAft>
              <a:buSzPts val="1600"/>
              <a:buNone/>
              <a:defRPr sz="700">
                <a:solidFill>
                  <a:srgbClr val="EBEBEB"/>
                </a:solidFill>
              </a:defRPr>
            </a:lvl8pPr>
            <a:lvl9pPr lvl="8" algn="l" rtl="0">
              <a:lnSpc>
                <a:spcPct val="142000"/>
              </a:lnSpc>
              <a:spcBef>
                <a:spcPts val="0"/>
              </a:spcBef>
              <a:spcAft>
                <a:spcPts val="0"/>
              </a:spcAft>
              <a:buSzPts val="1600"/>
              <a:buNone/>
              <a:defRPr sz="700">
                <a:solidFill>
                  <a:srgbClr val="EBEBEB"/>
                </a:solidFill>
              </a:defRPr>
            </a:lvl9pPr>
          </a:lstStyle>
          <a:p>
            <a:endParaRPr/>
          </a:p>
        </p:txBody>
      </p:sp>
      <p:pic>
        <p:nvPicPr>
          <p:cNvPr id="2952" name="Google Shape;2952;p403"/>
          <p:cNvPicPr preferRelativeResize="0"/>
          <p:nvPr/>
        </p:nvPicPr>
        <p:blipFill rotWithShape="1">
          <a:blip r:embed="rId2">
            <a:alphaModFix/>
          </a:blip>
          <a:srcRect/>
          <a:stretch/>
        </p:blipFill>
        <p:spPr>
          <a:xfrm>
            <a:off x="10711280" y="6312504"/>
            <a:ext cx="975606" cy="229555"/>
          </a:xfrm>
          <a:prstGeom prst="rect">
            <a:avLst/>
          </a:prstGeom>
          <a:noFill/>
          <a:ln>
            <a:noFill/>
          </a:ln>
        </p:spPr>
      </p:pic>
    </p:spTree>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matchingName="Interior white 1">
  <p:cSld name="CUSTOM_4_2">
    <p:spTree>
      <p:nvGrpSpPr>
        <p:cNvPr id="1" name="Shape 2953"/>
        <p:cNvGrpSpPr/>
        <p:nvPr/>
      </p:nvGrpSpPr>
      <p:grpSpPr>
        <a:xfrm>
          <a:off x="0" y="0"/>
          <a:ext cx="0" cy="0"/>
          <a:chOff x="0" y="0"/>
          <a:chExt cx="0" cy="0"/>
        </a:xfrm>
      </p:grpSpPr>
      <p:sp>
        <p:nvSpPr>
          <p:cNvPr id="2954" name="Google Shape;2954;p404"/>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955" name="Google Shape;2955;p404"/>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956" name="Google Shape;2956;p404"/>
          <p:cNvSpPr txBox="1">
            <a:spLocks noGrp="1"/>
          </p:cNvSpPr>
          <p:nvPr>
            <p:ph type="subTitle" idx="1"/>
          </p:nvPr>
        </p:nvSpPr>
        <p:spPr>
          <a:xfrm>
            <a:off x="447775"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1pPr>
            <a:lvl2pPr lvl="1"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2pPr>
            <a:lvl3pPr lvl="2"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3pPr>
            <a:lvl4pPr lvl="3"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4pPr>
            <a:lvl5pPr lvl="4"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5pPr>
            <a:lvl6pPr lvl="5"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6pPr>
            <a:lvl7pPr lvl="6"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7pPr>
            <a:lvl8pPr lvl="7"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8pPr>
            <a:lvl9pPr lvl="8"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9pPr>
          </a:lstStyle>
          <a:p>
            <a:endParaRPr/>
          </a:p>
        </p:txBody>
      </p:sp>
      <p:cxnSp>
        <p:nvCxnSpPr>
          <p:cNvPr id="2957" name="Google Shape;2957;p404"/>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sp>
        <p:nvSpPr>
          <p:cNvPr id="2958" name="Google Shape;2958;p404"/>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2959" name="Google Shape;2959;p404"/>
          <p:cNvPicPr preferRelativeResize="0"/>
          <p:nvPr/>
        </p:nvPicPr>
        <p:blipFill rotWithShape="1">
          <a:blip r:embed="rId2">
            <a:alphaModFix/>
          </a:blip>
          <a:srcRect t="327" b="317"/>
          <a:stretch/>
        </p:blipFill>
        <p:spPr>
          <a:xfrm>
            <a:off x="10711279" y="6313251"/>
            <a:ext cx="975606" cy="228064"/>
          </a:xfrm>
          <a:prstGeom prst="rect">
            <a:avLst/>
          </a:prstGeom>
          <a:noFill/>
          <a:ln>
            <a:noFill/>
          </a:ln>
        </p:spPr>
      </p:pic>
      <p:sp>
        <p:nvSpPr>
          <p:cNvPr id="2960" name="Google Shape;2960;p404"/>
          <p:cNvSpPr txBox="1">
            <a:spLocks noGrp="1"/>
          </p:cNvSpPr>
          <p:nvPr>
            <p:ph type="subTitle" idx="2"/>
          </p:nvPr>
        </p:nvSpPr>
        <p:spPr>
          <a:xfrm>
            <a:off x="885051" y="6169551"/>
            <a:ext cx="91833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eme 2 closing">
  <p:cSld name="TITLE_1_1">
    <p:bg>
      <p:bgPr>
        <a:solidFill>
          <a:srgbClr val="292929"/>
        </a:solidFill>
        <a:effectLst/>
      </p:bgPr>
    </p:bg>
    <p:spTree>
      <p:nvGrpSpPr>
        <p:cNvPr id="1" name="Shape 43"/>
        <p:cNvGrpSpPr/>
        <p:nvPr/>
      </p:nvGrpSpPr>
      <p:grpSpPr>
        <a:xfrm>
          <a:off x="0" y="0"/>
          <a:ext cx="0" cy="0"/>
          <a:chOff x="0" y="0"/>
          <a:chExt cx="0" cy="0"/>
        </a:xfrm>
      </p:grpSpPr>
      <p:sp>
        <p:nvSpPr>
          <p:cNvPr id="44" name="Google Shape;44;p5"/>
          <p:cNvSpPr/>
          <p:nvPr/>
        </p:nvSpPr>
        <p:spPr>
          <a:xfrm>
            <a:off x="0" y="5842800"/>
            <a:ext cx="12192000" cy="10152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45" name="Google Shape;45;p5"/>
          <p:cNvSpPr/>
          <p:nvPr/>
        </p:nvSpPr>
        <p:spPr>
          <a:xfrm>
            <a:off x="9617175" y="5878875"/>
            <a:ext cx="25749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txBox="1">
            <a:spLocks noGrp="1"/>
          </p:cNvSpPr>
          <p:nvPr>
            <p:ph type="subTitle" idx="1"/>
          </p:nvPr>
        </p:nvSpPr>
        <p:spPr>
          <a:xfrm>
            <a:off x="2083725" y="3008425"/>
            <a:ext cx="4146300" cy="15249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2pPr>
            <a:lvl3pPr lvl="2"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3pPr>
            <a:lvl4pPr lvl="3"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4pPr>
            <a:lvl5pPr lvl="4"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5pPr>
            <a:lvl6pPr lvl="5"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6pPr>
            <a:lvl7pPr lvl="6"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7pPr>
            <a:lvl8pPr lvl="7"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8pPr>
            <a:lvl9pPr lvl="8"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9pPr>
          </a:lstStyle>
          <a:p>
            <a:endParaRPr/>
          </a:p>
        </p:txBody>
      </p:sp>
      <p:sp>
        <p:nvSpPr>
          <p:cNvPr id="47" name="Google Shape;47;p5"/>
          <p:cNvSpPr txBox="1">
            <a:spLocks noGrp="1"/>
          </p:cNvSpPr>
          <p:nvPr>
            <p:ph type="title"/>
          </p:nvPr>
        </p:nvSpPr>
        <p:spPr>
          <a:xfrm>
            <a:off x="2083875" y="568625"/>
            <a:ext cx="4905000" cy="19854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54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a:endParaRPr/>
          </a:p>
        </p:txBody>
      </p:sp>
      <p:pic>
        <p:nvPicPr>
          <p:cNvPr id="48" name="Google Shape;48;p5"/>
          <p:cNvPicPr preferRelativeResize="0"/>
          <p:nvPr/>
        </p:nvPicPr>
        <p:blipFill>
          <a:blip r:embed="rId2">
            <a:alphaModFix/>
          </a:blip>
          <a:stretch>
            <a:fillRect/>
          </a:stretch>
        </p:blipFill>
        <p:spPr>
          <a:xfrm>
            <a:off x="10106850" y="6203986"/>
            <a:ext cx="1580275" cy="372766"/>
          </a:xfrm>
          <a:prstGeom prst="rect">
            <a:avLst/>
          </a:prstGeom>
          <a:noFill/>
          <a:ln>
            <a:noFill/>
          </a:ln>
        </p:spPr>
      </p:pic>
      <p:sp>
        <p:nvSpPr>
          <p:cNvPr id="49" name="Google Shape;49;p5"/>
          <p:cNvSpPr txBox="1"/>
          <p:nvPr/>
        </p:nvSpPr>
        <p:spPr>
          <a:xfrm>
            <a:off x="7960472" y="199982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Red Hat Display"/>
                <a:ea typeface="Red Hat Display"/>
                <a:cs typeface="Red Hat Display"/>
                <a:sym typeface="Red Hat Display"/>
              </a:rPr>
              <a:t>linkedin.com/company/red-hat</a:t>
            </a:r>
            <a:endParaRPr>
              <a:solidFill>
                <a:schemeClr val="lt1"/>
              </a:solidFill>
              <a:latin typeface="Red Hat Display"/>
              <a:ea typeface="Red Hat Display"/>
              <a:cs typeface="Red Hat Display"/>
              <a:sym typeface="Red Hat Display"/>
            </a:endParaRPr>
          </a:p>
        </p:txBody>
      </p:sp>
      <p:sp>
        <p:nvSpPr>
          <p:cNvPr id="50" name="Google Shape;50;p5"/>
          <p:cNvSpPr txBox="1"/>
          <p:nvPr/>
        </p:nvSpPr>
        <p:spPr>
          <a:xfrm>
            <a:off x="7960472" y="269167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Red Hat Display"/>
                <a:ea typeface="Red Hat Display"/>
                <a:cs typeface="Red Hat Display"/>
                <a:sym typeface="Red Hat Display"/>
              </a:rPr>
              <a:t>youtube.com/user/RedHatVideos</a:t>
            </a:r>
            <a:endParaRPr>
              <a:solidFill>
                <a:schemeClr val="lt1"/>
              </a:solidFill>
              <a:latin typeface="Red Hat Display"/>
              <a:ea typeface="Red Hat Display"/>
              <a:cs typeface="Red Hat Display"/>
              <a:sym typeface="Red Hat Display"/>
            </a:endParaRPr>
          </a:p>
        </p:txBody>
      </p:sp>
      <p:sp>
        <p:nvSpPr>
          <p:cNvPr id="51" name="Google Shape;51;p5"/>
          <p:cNvSpPr txBox="1"/>
          <p:nvPr/>
        </p:nvSpPr>
        <p:spPr>
          <a:xfrm>
            <a:off x="7960472" y="338352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Red Hat Display"/>
                <a:ea typeface="Red Hat Display"/>
                <a:cs typeface="Red Hat Display"/>
                <a:sym typeface="Red Hat Display"/>
              </a:rPr>
              <a:t>facebook.com/redhatinc</a:t>
            </a:r>
            <a:endParaRPr>
              <a:solidFill>
                <a:schemeClr val="lt1"/>
              </a:solidFill>
              <a:latin typeface="Red Hat Display"/>
              <a:ea typeface="Red Hat Display"/>
              <a:cs typeface="Red Hat Display"/>
              <a:sym typeface="Red Hat Display"/>
            </a:endParaRPr>
          </a:p>
        </p:txBody>
      </p:sp>
      <p:sp>
        <p:nvSpPr>
          <p:cNvPr id="52" name="Google Shape;52;p5"/>
          <p:cNvSpPr txBox="1"/>
          <p:nvPr/>
        </p:nvSpPr>
        <p:spPr>
          <a:xfrm>
            <a:off x="7960472" y="407537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Red Hat Display"/>
                <a:ea typeface="Red Hat Display"/>
                <a:cs typeface="Red Hat Display"/>
                <a:sym typeface="Red Hat Display"/>
              </a:rPr>
              <a:t>twitter.com/RedHat</a:t>
            </a:r>
            <a:endParaRPr>
              <a:solidFill>
                <a:schemeClr val="lt1"/>
              </a:solidFill>
              <a:latin typeface="Red Hat Display"/>
              <a:ea typeface="Red Hat Display"/>
              <a:cs typeface="Red Hat Display"/>
              <a:sym typeface="Red Hat Display"/>
            </a:endParaRPr>
          </a:p>
        </p:txBody>
      </p:sp>
      <p:cxnSp>
        <p:nvCxnSpPr>
          <p:cNvPr id="53" name="Google Shape;53;p5"/>
          <p:cNvCxnSpPr/>
          <p:nvPr/>
        </p:nvCxnSpPr>
        <p:spPr>
          <a:xfrm rot="10800000">
            <a:off x="447775" y="50"/>
            <a:ext cx="0" cy="2282700"/>
          </a:xfrm>
          <a:prstGeom prst="straightConnector1">
            <a:avLst/>
          </a:prstGeom>
          <a:noFill/>
          <a:ln w="9525" cap="flat" cmpd="sng">
            <a:solidFill>
              <a:srgbClr val="EE0000"/>
            </a:solidFill>
            <a:prstDash val="solid"/>
            <a:round/>
            <a:headEnd type="none" w="med" len="med"/>
            <a:tailEnd type="none" w="med" len="med"/>
          </a:ln>
        </p:spPr>
      </p:cxnSp>
      <p:cxnSp>
        <p:nvCxnSpPr>
          <p:cNvPr id="54" name="Google Shape;54;p5"/>
          <p:cNvCxnSpPr/>
          <p:nvPr/>
        </p:nvCxnSpPr>
        <p:spPr>
          <a:xfrm rot="10800000">
            <a:off x="447767"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55" name="Google Shape;55;p5"/>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6" name="Google Shape;56;p5"/>
          <p:cNvPicPr preferRelativeResize="0"/>
          <p:nvPr/>
        </p:nvPicPr>
        <p:blipFill rotWithShape="1">
          <a:blip r:embed="rId3">
            <a:alphaModFix/>
          </a:blip>
          <a:srcRect/>
          <a:stretch/>
        </p:blipFill>
        <p:spPr>
          <a:xfrm>
            <a:off x="7542672" y="3470249"/>
            <a:ext cx="282625" cy="282625"/>
          </a:xfrm>
          <a:prstGeom prst="rect">
            <a:avLst/>
          </a:prstGeom>
          <a:noFill/>
          <a:ln>
            <a:noFill/>
          </a:ln>
        </p:spPr>
      </p:pic>
      <p:pic>
        <p:nvPicPr>
          <p:cNvPr id="57" name="Google Shape;57;p5"/>
          <p:cNvPicPr preferRelativeResize="0"/>
          <p:nvPr/>
        </p:nvPicPr>
        <p:blipFill rotWithShape="1">
          <a:blip r:embed="rId4">
            <a:alphaModFix/>
          </a:blip>
          <a:srcRect/>
          <a:stretch/>
        </p:blipFill>
        <p:spPr>
          <a:xfrm>
            <a:off x="7542672" y="2778374"/>
            <a:ext cx="282625" cy="282625"/>
          </a:xfrm>
          <a:prstGeom prst="rect">
            <a:avLst/>
          </a:prstGeom>
          <a:noFill/>
          <a:ln>
            <a:noFill/>
          </a:ln>
        </p:spPr>
      </p:pic>
      <p:pic>
        <p:nvPicPr>
          <p:cNvPr id="58" name="Google Shape;58;p5"/>
          <p:cNvPicPr preferRelativeResize="0"/>
          <p:nvPr/>
        </p:nvPicPr>
        <p:blipFill rotWithShape="1">
          <a:blip r:embed="rId5">
            <a:alphaModFix/>
          </a:blip>
          <a:srcRect/>
          <a:stretch/>
        </p:blipFill>
        <p:spPr>
          <a:xfrm>
            <a:off x="7542674" y="2086500"/>
            <a:ext cx="282625" cy="282625"/>
          </a:xfrm>
          <a:prstGeom prst="rect">
            <a:avLst/>
          </a:prstGeom>
          <a:noFill/>
          <a:ln>
            <a:noFill/>
          </a:ln>
        </p:spPr>
      </p:pic>
      <p:pic>
        <p:nvPicPr>
          <p:cNvPr id="59" name="Google Shape;59;p5"/>
          <p:cNvPicPr preferRelativeResize="0"/>
          <p:nvPr/>
        </p:nvPicPr>
        <p:blipFill rotWithShape="1">
          <a:blip r:embed="rId6">
            <a:alphaModFix/>
          </a:blip>
          <a:srcRect/>
          <a:stretch/>
        </p:blipFill>
        <p:spPr>
          <a:xfrm>
            <a:off x="7542672" y="4162124"/>
            <a:ext cx="282625" cy="282625"/>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Interior three column">
  <p:cSld name="CUSTOM_4_3">
    <p:spTree>
      <p:nvGrpSpPr>
        <p:cNvPr id="1" name="Shape 680"/>
        <p:cNvGrpSpPr/>
        <p:nvPr/>
      </p:nvGrpSpPr>
      <p:grpSpPr>
        <a:xfrm>
          <a:off x="0" y="0"/>
          <a:ext cx="0" cy="0"/>
          <a:chOff x="0" y="0"/>
          <a:chExt cx="0" cy="0"/>
        </a:xfrm>
      </p:grpSpPr>
      <p:cxnSp>
        <p:nvCxnSpPr>
          <p:cNvPr id="681" name="Google Shape;681;p41"/>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682" name="Google Shape;682;p41"/>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683" name="Google Shape;683;p41"/>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684" name="Google Shape;684;p41"/>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685" name="Google Shape;685;p41"/>
          <p:cNvSpPr txBox="1">
            <a:spLocks noGrp="1"/>
          </p:cNvSpPr>
          <p:nvPr>
            <p:ph type="subTitle" idx="1"/>
          </p:nvPr>
        </p:nvSpPr>
        <p:spPr>
          <a:xfrm>
            <a:off x="885050" y="6169550"/>
            <a:ext cx="80025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cxnSp>
        <p:nvCxnSpPr>
          <p:cNvPr id="686" name="Google Shape;686;p41"/>
          <p:cNvCxnSpPr/>
          <p:nvPr/>
        </p:nvCxnSpPr>
        <p:spPr>
          <a:xfrm>
            <a:off x="4306150" y="4229725"/>
            <a:ext cx="0" cy="1557600"/>
          </a:xfrm>
          <a:prstGeom prst="straightConnector1">
            <a:avLst/>
          </a:prstGeom>
          <a:noFill/>
          <a:ln w="9525" cap="flat" cmpd="sng">
            <a:solidFill>
              <a:schemeClr val="dk2"/>
            </a:solidFill>
            <a:prstDash val="dot"/>
            <a:round/>
            <a:headEnd type="none" w="med" len="med"/>
            <a:tailEnd type="none" w="med" len="med"/>
          </a:ln>
        </p:spPr>
      </p:cxnSp>
      <p:cxnSp>
        <p:nvCxnSpPr>
          <p:cNvPr id="687" name="Google Shape;687;p41"/>
          <p:cNvCxnSpPr/>
          <p:nvPr/>
        </p:nvCxnSpPr>
        <p:spPr>
          <a:xfrm>
            <a:off x="7885850" y="4229725"/>
            <a:ext cx="0" cy="1557600"/>
          </a:xfrm>
          <a:prstGeom prst="straightConnector1">
            <a:avLst/>
          </a:prstGeom>
          <a:noFill/>
          <a:ln w="9525" cap="flat" cmpd="sng">
            <a:solidFill>
              <a:schemeClr val="dk2"/>
            </a:solidFill>
            <a:prstDash val="dot"/>
            <a:round/>
            <a:headEnd type="none" w="med" len="med"/>
            <a:tailEnd type="none" w="med" len="med"/>
          </a:ln>
        </p:spPr>
      </p:cxnSp>
      <p:sp>
        <p:nvSpPr>
          <p:cNvPr id="688" name="Google Shape;688;p41"/>
          <p:cNvSpPr txBox="1">
            <a:spLocks noGrp="1"/>
          </p:cNvSpPr>
          <p:nvPr>
            <p:ph type="subTitle" idx="2"/>
          </p:nvPr>
        </p:nvSpPr>
        <p:spPr>
          <a:xfrm>
            <a:off x="4468300" y="4229725"/>
            <a:ext cx="3255300" cy="3219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689" name="Google Shape;689;p41"/>
          <p:cNvSpPr txBox="1">
            <a:spLocks noGrp="1"/>
          </p:cNvSpPr>
          <p:nvPr>
            <p:ph type="subTitle" idx="3"/>
          </p:nvPr>
        </p:nvSpPr>
        <p:spPr>
          <a:xfrm>
            <a:off x="4468400" y="4718950"/>
            <a:ext cx="3255300" cy="9153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690" name="Google Shape;690;p41"/>
          <p:cNvSpPr txBox="1">
            <a:spLocks noGrp="1"/>
          </p:cNvSpPr>
          <p:nvPr>
            <p:ph type="subTitle" idx="4"/>
          </p:nvPr>
        </p:nvSpPr>
        <p:spPr>
          <a:xfrm>
            <a:off x="8048000" y="4229725"/>
            <a:ext cx="3255300" cy="3219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691" name="Google Shape;691;p41"/>
          <p:cNvSpPr txBox="1">
            <a:spLocks noGrp="1"/>
          </p:cNvSpPr>
          <p:nvPr>
            <p:ph type="subTitle" idx="5"/>
          </p:nvPr>
        </p:nvSpPr>
        <p:spPr>
          <a:xfrm>
            <a:off x="8048100" y="4718950"/>
            <a:ext cx="3255300" cy="9153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692" name="Google Shape;692;p41"/>
          <p:cNvSpPr txBox="1">
            <a:spLocks noGrp="1"/>
          </p:cNvSpPr>
          <p:nvPr>
            <p:ph type="subTitle" idx="6"/>
          </p:nvPr>
        </p:nvSpPr>
        <p:spPr>
          <a:xfrm>
            <a:off x="888600" y="4229725"/>
            <a:ext cx="3255300" cy="3219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693" name="Google Shape;693;p41"/>
          <p:cNvSpPr txBox="1">
            <a:spLocks noGrp="1"/>
          </p:cNvSpPr>
          <p:nvPr>
            <p:ph type="subTitle" idx="7"/>
          </p:nvPr>
        </p:nvSpPr>
        <p:spPr>
          <a:xfrm>
            <a:off x="888700" y="4718950"/>
            <a:ext cx="3255300" cy="9153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694" name="Google Shape;694;p41"/>
          <p:cNvSpPr txBox="1">
            <a:spLocks noGrp="1"/>
          </p:cNvSpPr>
          <p:nvPr>
            <p:ph type="subTitle" idx="8"/>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695" name="Google Shape;695;p41"/>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696" name="Google Shape;696;p41"/>
          <p:cNvSpPr txBox="1">
            <a:spLocks noGrp="1"/>
          </p:cNvSpPr>
          <p:nvPr>
            <p:ph type="subTitle" idx="9"/>
          </p:nvPr>
        </p:nvSpPr>
        <p:spPr>
          <a:xfrm>
            <a:off x="885125" y="1653550"/>
            <a:ext cx="104220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matchingName="text only 8">
  <p:cSld name="CUSTOM_1_8">
    <p:spTree>
      <p:nvGrpSpPr>
        <p:cNvPr id="1" name="Shape 2961"/>
        <p:cNvGrpSpPr/>
        <p:nvPr/>
      </p:nvGrpSpPr>
      <p:grpSpPr>
        <a:xfrm>
          <a:off x="0" y="0"/>
          <a:ext cx="0" cy="0"/>
          <a:chOff x="0" y="0"/>
          <a:chExt cx="0" cy="0"/>
        </a:xfrm>
      </p:grpSpPr>
      <p:sp>
        <p:nvSpPr>
          <p:cNvPr id="2962" name="Google Shape;2962;p405"/>
          <p:cNvSpPr txBox="1">
            <a:spLocks noGrp="1"/>
          </p:cNvSpPr>
          <p:nvPr>
            <p:ph type="body" idx="1"/>
          </p:nvPr>
        </p:nvSpPr>
        <p:spPr>
          <a:xfrm>
            <a:off x="1102267" y="2167900"/>
            <a:ext cx="9987600" cy="3526500"/>
          </a:xfrm>
          <a:prstGeom prst="rect">
            <a:avLst/>
          </a:prstGeom>
          <a:noFill/>
          <a:ln>
            <a:noFill/>
          </a:ln>
        </p:spPr>
        <p:txBody>
          <a:bodyPr spcFirstLastPara="1" wrap="square" lIns="121875" tIns="121875" rIns="121875" bIns="121875" anchor="t" anchorCtr="0">
            <a:noAutofit/>
          </a:bodyPr>
          <a:lstStyle>
            <a:lvl1pPr marL="457200" marR="0" lvl="0" indent="-311150" algn="l" rtl="0">
              <a:lnSpc>
                <a:spcPct val="115000"/>
              </a:lnSpc>
              <a:spcBef>
                <a:spcPts val="80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1pPr>
            <a:lvl2pPr marL="914400" marR="0" lvl="1"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2pPr>
            <a:lvl3pPr marL="1371600" marR="0" lvl="2"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3pPr>
            <a:lvl4pPr marL="1828800" marR="0" lvl="3"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4pPr>
            <a:lvl5pPr marL="2286000" marR="0" lvl="4"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5pPr>
            <a:lvl6pPr marL="2743200" marR="0" lvl="5"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6pPr>
            <a:lvl7pPr marL="3200400" marR="0" lvl="6"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7pPr>
            <a:lvl8pPr marL="3657600" marR="0" lvl="7"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8pPr>
            <a:lvl9pPr marL="4114800" marR="0" lvl="8"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
        <p:nvSpPr>
          <p:cNvPr id="2963" name="Google Shape;2963;p405"/>
          <p:cNvSpPr txBox="1">
            <a:spLocks noGrp="1"/>
          </p:cNvSpPr>
          <p:nvPr>
            <p:ph type="title"/>
          </p:nvPr>
        </p:nvSpPr>
        <p:spPr>
          <a:xfrm>
            <a:off x="415600" y="562033"/>
            <a:ext cx="11360700" cy="576300"/>
          </a:xfrm>
          <a:prstGeom prst="rect">
            <a:avLst/>
          </a:prstGeom>
          <a:noFill/>
          <a:ln>
            <a:noFill/>
          </a:ln>
        </p:spPr>
        <p:txBody>
          <a:bodyPr spcFirstLastPara="1" wrap="square" lIns="121875" tIns="121875" rIns="121875" bIns="121875" anchor="b" anchorCtr="0">
            <a:noAutofit/>
          </a:bodyPr>
          <a:lstStyle>
            <a:lvl1pPr marR="0" lvl="0" algn="ctr" rtl="0">
              <a:lnSpc>
                <a:spcPct val="100000"/>
              </a:lnSpc>
              <a:spcBef>
                <a:spcPts val="0"/>
              </a:spcBef>
              <a:spcAft>
                <a:spcPts val="0"/>
              </a:spcAft>
              <a:buClr>
                <a:schemeClr val="dk1"/>
              </a:buClr>
              <a:buSzPts val="3500"/>
              <a:buFont typeface="Overpass"/>
              <a:buNone/>
              <a:defRPr sz="3500" b="1" i="0" u="none" strike="noStrike" cap="none">
                <a:solidFill>
                  <a:schemeClr val="dk1"/>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9pPr>
          </a:lstStyle>
          <a:p>
            <a:endParaRPr/>
          </a:p>
        </p:txBody>
      </p:sp>
      <p:sp>
        <p:nvSpPr>
          <p:cNvPr id="2964" name="Google Shape;2964;p405"/>
          <p:cNvSpPr txBox="1">
            <a:spLocks noGrp="1"/>
          </p:cNvSpPr>
          <p:nvPr>
            <p:ph type="subTitle" idx="2"/>
          </p:nvPr>
        </p:nvSpPr>
        <p:spPr>
          <a:xfrm>
            <a:off x="1102200" y="1239700"/>
            <a:ext cx="9987600" cy="875700"/>
          </a:xfrm>
          <a:prstGeom prst="rect">
            <a:avLst/>
          </a:prstGeom>
          <a:noFill/>
          <a:ln>
            <a:noFill/>
          </a:ln>
        </p:spPr>
        <p:txBody>
          <a:bodyPr spcFirstLastPara="1" wrap="square" lIns="121875" tIns="121875" rIns="121875" bIns="121875" anchor="t" anchorCtr="0">
            <a:noAutofit/>
          </a:bodyPr>
          <a:lstStyle>
            <a:lvl1pPr marR="0" lvl="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65"/>
        <p:cNvGrpSpPr/>
        <p:nvPr/>
      </p:nvGrpSpPr>
      <p:grpSpPr>
        <a:xfrm>
          <a:off x="0" y="0"/>
          <a:ext cx="0" cy="0"/>
          <a:chOff x="0" y="0"/>
          <a:chExt cx="0" cy="0"/>
        </a:xfrm>
      </p:grpSpPr>
      <p:sp>
        <p:nvSpPr>
          <p:cNvPr id="2966" name="Google Shape;2966;p406"/>
          <p:cNvSpPr txBox="1">
            <a:spLocks noGrp="1"/>
          </p:cNvSpPr>
          <p:nvPr>
            <p:ph type="title"/>
          </p:nvPr>
        </p:nvSpPr>
        <p:spPr>
          <a:xfrm>
            <a:off x="415600" y="593367"/>
            <a:ext cx="11360700" cy="7635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3500"/>
              <a:buNone/>
              <a:defRPr/>
            </a:lvl1pPr>
            <a:lvl2pPr lvl="1" algn="l" rtl="0">
              <a:lnSpc>
                <a:spcPct val="100000"/>
              </a:lnSpc>
              <a:spcBef>
                <a:spcPts val="0"/>
              </a:spcBef>
              <a:spcAft>
                <a:spcPts val="0"/>
              </a:spcAft>
              <a:buSzPts val="3500"/>
              <a:buNone/>
              <a:defRPr/>
            </a:lvl2pPr>
            <a:lvl3pPr lvl="2" algn="l" rtl="0">
              <a:lnSpc>
                <a:spcPct val="100000"/>
              </a:lnSpc>
              <a:spcBef>
                <a:spcPts val="0"/>
              </a:spcBef>
              <a:spcAft>
                <a:spcPts val="0"/>
              </a:spcAft>
              <a:buSzPts val="3500"/>
              <a:buNone/>
              <a:defRPr/>
            </a:lvl3pPr>
            <a:lvl4pPr lvl="3" algn="l" rtl="0">
              <a:lnSpc>
                <a:spcPct val="100000"/>
              </a:lnSpc>
              <a:spcBef>
                <a:spcPts val="0"/>
              </a:spcBef>
              <a:spcAft>
                <a:spcPts val="0"/>
              </a:spcAft>
              <a:buSzPts val="3500"/>
              <a:buNone/>
              <a:defRPr/>
            </a:lvl4pPr>
            <a:lvl5pPr lvl="4" algn="l" rtl="0">
              <a:lnSpc>
                <a:spcPct val="100000"/>
              </a:lnSpc>
              <a:spcBef>
                <a:spcPts val="0"/>
              </a:spcBef>
              <a:spcAft>
                <a:spcPts val="0"/>
              </a:spcAft>
              <a:buSzPts val="3500"/>
              <a:buNone/>
              <a:defRPr/>
            </a:lvl5pPr>
            <a:lvl6pPr lvl="5" algn="l" rtl="0">
              <a:lnSpc>
                <a:spcPct val="100000"/>
              </a:lnSpc>
              <a:spcBef>
                <a:spcPts val="0"/>
              </a:spcBef>
              <a:spcAft>
                <a:spcPts val="0"/>
              </a:spcAft>
              <a:buSzPts val="3500"/>
              <a:buNone/>
              <a:defRPr/>
            </a:lvl6pPr>
            <a:lvl7pPr lvl="6" algn="l" rtl="0">
              <a:lnSpc>
                <a:spcPct val="100000"/>
              </a:lnSpc>
              <a:spcBef>
                <a:spcPts val="0"/>
              </a:spcBef>
              <a:spcAft>
                <a:spcPts val="0"/>
              </a:spcAft>
              <a:buSzPts val="3500"/>
              <a:buNone/>
              <a:defRPr/>
            </a:lvl7pPr>
            <a:lvl8pPr lvl="7" algn="l" rtl="0">
              <a:lnSpc>
                <a:spcPct val="100000"/>
              </a:lnSpc>
              <a:spcBef>
                <a:spcPts val="0"/>
              </a:spcBef>
              <a:spcAft>
                <a:spcPts val="0"/>
              </a:spcAft>
              <a:buSzPts val="3500"/>
              <a:buNone/>
              <a:defRPr/>
            </a:lvl8pPr>
            <a:lvl9pPr lvl="8" algn="l" rtl="0">
              <a:lnSpc>
                <a:spcPct val="100000"/>
              </a:lnSpc>
              <a:spcBef>
                <a:spcPts val="0"/>
              </a:spcBef>
              <a:spcAft>
                <a:spcPts val="0"/>
              </a:spcAft>
              <a:buSzPts val="3500"/>
              <a:buNone/>
              <a:defRPr/>
            </a:lvl9pPr>
          </a:lstStyle>
          <a:p>
            <a:endParaRPr/>
          </a:p>
        </p:txBody>
      </p:sp>
      <p:sp>
        <p:nvSpPr>
          <p:cNvPr id="2967" name="Google Shape;2967;p406"/>
          <p:cNvSpPr txBox="1">
            <a:spLocks noGrp="1"/>
          </p:cNvSpPr>
          <p:nvPr>
            <p:ph type="sldNum" idx="12"/>
          </p:nvPr>
        </p:nvSpPr>
        <p:spPr>
          <a:xfrm>
            <a:off x="11296610" y="6217623"/>
            <a:ext cx="731700" cy="524700"/>
          </a:xfrm>
          <a:prstGeom prst="rect">
            <a:avLst/>
          </a:prstGeom>
          <a:noFill/>
          <a:ln>
            <a:noFill/>
          </a:ln>
        </p:spPr>
        <p:txBody>
          <a:bodyPr spcFirstLastPara="1" wrap="square" lIns="121875" tIns="121875" rIns="121875" bIns="121875" anchor="ctr" anchorCtr="0">
            <a:noAutofit/>
          </a:bodyPr>
          <a:lstStyle>
            <a:lvl1pPr marL="0" marR="0" lvl="0"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matchingName="Interior white 2">
  <p:cSld name="CUSTOM_4_3">
    <p:spTree>
      <p:nvGrpSpPr>
        <p:cNvPr id="1" name="Shape 2968"/>
        <p:cNvGrpSpPr/>
        <p:nvPr/>
      </p:nvGrpSpPr>
      <p:grpSpPr>
        <a:xfrm>
          <a:off x="0" y="0"/>
          <a:ext cx="0" cy="0"/>
          <a:chOff x="0" y="0"/>
          <a:chExt cx="0" cy="0"/>
        </a:xfrm>
      </p:grpSpPr>
      <p:sp>
        <p:nvSpPr>
          <p:cNvPr id="2969" name="Google Shape;2969;p407"/>
          <p:cNvSpPr txBox="1">
            <a:spLocks noGrp="1"/>
          </p:cNvSpPr>
          <p:nvPr>
            <p:ph type="title"/>
          </p:nvPr>
        </p:nvSpPr>
        <p:spPr>
          <a:xfrm>
            <a:off x="1752600" y="946000"/>
            <a:ext cx="86868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2970" name="Google Shape;2970;p407"/>
          <p:cNvCxnSpPr/>
          <p:nvPr/>
        </p:nvCxnSpPr>
        <p:spPr>
          <a:xfrm rot="10800000">
            <a:off x="447775" y="100"/>
            <a:ext cx="0" cy="886500"/>
          </a:xfrm>
          <a:prstGeom prst="straightConnector1">
            <a:avLst/>
          </a:prstGeom>
          <a:noFill/>
          <a:ln w="9525" cap="flat" cmpd="sng">
            <a:solidFill>
              <a:srgbClr val="EE0000"/>
            </a:solidFill>
            <a:prstDash val="solid"/>
            <a:round/>
            <a:headEnd type="none" w="med" len="med"/>
            <a:tailEnd type="none" w="med" len="med"/>
          </a:ln>
        </p:spPr>
      </p:cxnSp>
      <p:sp>
        <p:nvSpPr>
          <p:cNvPr id="2971" name="Google Shape;2971;p407"/>
          <p:cNvSpPr txBox="1">
            <a:spLocks noGrp="1"/>
          </p:cNvSpPr>
          <p:nvPr>
            <p:ph type="subTitle" idx="1"/>
          </p:nvPr>
        </p:nvSpPr>
        <p:spPr>
          <a:xfrm>
            <a:off x="447775" y="55441"/>
            <a:ext cx="5148600" cy="816300"/>
          </a:xfrm>
          <a:prstGeom prst="rect">
            <a:avLst/>
          </a:prstGeom>
        </p:spPr>
        <p:txBody>
          <a:bodyPr spcFirstLastPara="1" wrap="square" lIns="438825"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972" name="Google Shape;2972;p407"/>
          <p:cNvCxnSpPr/>
          <p:nvPr/>
        </p:nvCxnSpPr>
        <p:spPr>
          <a:xfrm rot="10800000">
            <a:off x="447767" y="6401100"/>
            <a:ext cx="0" cy="456900"/>
          </a:xfrm>
          <a:prstGeom prst="straightConnector1">
            <a:avLst/>
          </a:prstGeom>
          <a:noFill/>
          <a:ln w="9525" cap="flat" cmpd="sng">
            <a:solidFill>
              <a:srgbClr val="EE0000"/>
            </a:solidFill>
            <a:prstDash val="solid"/>
            <a:round/>
            <a:headEnd type="none" w="med" len="med"/>
            <a:tailEnd type="none" w="med" len="med"/>
          </a:ln>
        </p:spPr>
      </p:cxnSp>
      <p:pic>
        <p:nvPicPr>
          <p:cNvPr id="2973" name="Google Shape;2973;p407"/>
          <p:cNvPicPr preferRelativeResize="0"/>
          <p:nvPr/>
        </p:nvPicPr>
        <p:blipFill rotWithShape="1">
          <a:blip r:embed="rId2">
            <a:alphaModFix/>
          </a:blip>
          <a:srcRect t="327" b="317"/>
          <a:stretch/>
        </p:blipFill>
        <p:spPr>
          <a:xfrm>
            <a:off x="10711279" y="6313250"/>
            <a:ext cx="975606" cy="228064"/>
          </a:xfrm>
          <a:prstGeom prst="rect">
            <a:avLst/>
          </a:prstGeom>
          <a:noFill/>
          <a:ln>
            <a:noFill/>
          </a:ln>
        </p:spPr>
      </p:pic>
      <p:sp>
        <p:nvSpPr>
          <p:cNvPr id="2974" name="Google Shape;2974;p407"/>
          <p:cNvSpPr txBox="1">
            <a:spLocks noGrp="1"/>
          </p:cNvSpPr>
          <p:nvPr>
            <p:ph type="subTitle" idx="2"/>
          </p:nvPr>
        </p:nvSpPr>
        <p:spPr>
          <a:xfrm>
            <a:off x="885050" y="6169550"/>
            <a:ext cx="9183000" cy="5595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matchingName="Interior white 3">
  <p:cSld name="1_Interior white">
    <p:spTree>
      <p:nvGrpSpPr>
        <p:cNvPr id="1" name="Shape 2975"/>
        <p:cNvGrpSpPr/>
        <p:nvPr/>
      </p:nvGrpSpPr>
      <p:grpSpPr>
        <a:xfrm>
          <a:off x="0" y="0"/>
          <a:ext cx="0" cy="0"/>
          <a:chOff x="0" y="0"/>
          <a:chExt cx="0" cy="0"/>
        </a:xfrm>
      </p:grpSpPr>
      <p:sp>
        <p:nvSpPr>
          <p:cNvPr id="2976" name="Google Shape;2976;p408"/>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977" name="Google Shape;2977;p408"/>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978" name="Google Shape;2978;p408"/>
          <p:cNvSpPr txBox="1">
            <a:spLocks noGrp="1"/>
          </p:cNvSpPr>
          <p:nvPr>
            <p:ph type="subTitle" idx="1"/>
          </p:nvPr>
        </p:nvSpPr>
        <p:spPr>
          <a:xfrm>
            <a:off x="447775"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979" name="Google Shape;2979;p408"/>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2980" name="Google Shape;2980;p408"/>
          <p:cNvPicPr preferRelativeResize="0"/>
          <p:nvPr/>
        </p:nvPicPr>
        <p:blipFill rotWithShape="1">
          <a:blip r:embed="rId2">
            <a:alphaModFix/>
          </a:blip>
          <a:srcRect t="327" b="317"/>
          <a:stretch/>
        </p:blipFill>
        <p:spPr>
          <a:xfrm>
            <a:off x="10711279" y="6313251"/>
            <a:ext cx="975606" cy="228064"/>
          </a:xfrm>
          <a:prstGeom prst="rect">
            <a:avLst/>
          </a:prstGeom>
          <a:noFill/>
          <a:ln>
            <a:noFill/>
          </a:ln>
        </p:spPr>
      </p:pic>
    </p:spTree>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matchingName="Interior white 1 1">
  <p:cSld name="CUSTOM_4_1_1">
    <p:spTree>
      <p:nvGrpSpPr>
        <p:cNvPr id="1" name="Shape 2981"/>
        <p:cNvGrpSpPr/>
        <p:nvPr/>
      </p:nvGrpSpPr>
      <p:grpSpPr>
        <a:xfrm>
          <a:off x="0" y="0"/>
          <a:ext cx="0" cy="0"/>
          <a:chOff x="0" y="0"/>
          <a:chExt cx="0" cy="0"/>
        </a:xfrm>
      </p:grpSpPr>
      <p:sp>
        <p:nvSpPr>
          <p:cNvPr id="2982" name="Google Shape;2982;p409"/>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983" name="Google Shape;2983;p409"/>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984" name="Google Shape;2984;p409"/>
          <p:cNvSpPr txBox="1">
            <a:spLocks noGrp="1"/>
          </p:cNvSpPr>
          <p:nvPr>
            <p:ph type="subTitle" idx="1"/>
          </p:nvPr>
        </p:nvSpPr>
        <p:spPr>
          <a:xfrm>
            <a:off x="346175"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985" name="Google Shape;2985;p409"/>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2986" name="Google Shape;2986;p409"/>
          <p:cNvPicPr preferRelativeResize="0"/>
          <p:nvPr/>
        </p:nvPicPr>
        <p:blipFill rotWithShape="1">
          <a:blip r:embed="rId2">
            <a:alphaModFix/>
          </a:blip>
          <a:srcRect t="327" b="317"/>
          <a:stretch/>
        </p:blipFill>
        <p:spPr>
          <a:xfrm>
            <a:off x="10711279" y="6313251"/>
            <a:ext cx="975606" cy="228064"/>
          </a:xfrm>
          <a:prstGeom prst="rect">
            <a:avLst/>
          </a:prstGeom>
          <a:noFill/>
          <a:ln>
            <a:noFill/>
          </a:ln>
        </p:spPr>
      </p:pic>
    </p:spTree>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matchingName="Interior white 1 2">
  <p:cSld name="CUSTOM_4_1_2">
    <p:spTree>
      <p:nvGrpSpPr>
        <p:cNvPr id="1" name="Shape 2987"/>
        <p:cNvGrpSpPr/>
        <p:nvPr/>
      </p:nvGrpSpPr>
      <p:grpSpPr>
        <a:xfrm>
          <a:off x="0" y="0"/>
          <a:ext cx="0" cy="0"/>
          <a:chOff x="0" y="0"/>
          <a:chExt cx="0" cy="0"/>
        </a:xfrm>
      </p:grpSpPr>
      <p:sp>
        <p:nvSpPr>
          <p:cNvPr id="2988" name="Google Shape;2988;p410"/>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2989" name="Google Shape;2989;p410"/>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990" name="Google Shape;2990;p410"/>
          <p:cNvSpPr txBox="1">
            <a:spLocks noGrp="1"/>
          </p:cNvSpPr>
          <p:nvPr>
            <p:ph type="subTitle" idx="1"/>
          </p:nvPr>
        </p:nvSpPr>
        <p:spPr>
          <a:xfrm>
            <a:off x="346175"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2991" name="Google Shape;2991;p410"/>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2992" name="Google Shape;2992;p410"/>
          <p:cNvPicPr preferRelativeResize="0"/>
          <p:nvPr/>
        </p:nvPicPr>
        <p:blipFill rotWithShape="1">
          <a:blip r:embed="rId2">
            <a:alphaModFix/>
          </a:blip>
          <a:srcRect t="327" b="317"/>
          <a:stretch/>
        </p:blipFill>
        <p:spPr>
          <a:xfrm>
            <a:off x="10711279" y="6313251"/>
            <a:ext cx="975606" cy="228064"/>
          </a:xfrm>
          <a:prstGeom prst="rect">
            <a:avLst/>
          </a:prstGeom>
          <a:noFill/>
          <a:ln>
            <a:noFill/>
          </a:ln>
        </p:spPr>
      </p:pic>
    </p:spTree>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matchingName="Interior white 4">
  <p:cSld name="Interior white">
    <p:spTree>
      <p:nvGrpSpPr>
        <p:cNvPr id="1" name="Shape 2993"/>
        <p:cNvGrpSpPr/>
        <p:nvPr/>
      </p:nvGrpSpPr>
      <p:grpSpPr>
        <a:xfrm>
          <a:off x="0" y="0"/>
          <a:ext cx="0" cy="0"/>
          <a:chOff x="0" y="0"/>
          <a:chExt cx="0" cy="0"/>
        </a:xfrm>
      </p:grpSpPr>
      <p:sp>
        <p:nvSpPr>
          <p:cNvPr id="2994" name="Google Shape;2994;p411"/>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Clr>
                <a:srgbClr val="000000"/>
              </a:buClr>
              <a:buSzPts val="2700"/>
              <a:buFont typeface="Arial"/>
              <a:buNone/>
              <a:defRPr sz="2700">
                <a:solidFill>
                  <a:srgbClr val="000000"/>
                </a:solidFill>
              </a:defRPr>
            </a:lvl1pPr>
            <a:lvl2pPr lvl="1" algn="ctr" rtl="0">
              <a:lnSpc>
                <a:spcPct val="130000"/>
              </a:lnSpc>
              <a:spcBef>
                <a:spcPts val="0"/>
              </a:spcBef>
              <a:spcAft>
                <a:spcPts val="0"/>
              </a:spcAft>
              <a:buClr>
                <a:srgbClr val="000000"/>
              </a:buClr>
              <a:buSzPts val="2700"/>
              <a:buNone/>
              <a:defRPr sz="2700">
                <a:solidFill>
                  <a:srgbClr val="000000"/>
                </a:solidFill>
              </a:defRPr>
            </a:lvl2pPr>
            <a:lvl3pPr lvl="2" algn="ctr" rtl="0">
              <a:lnSpc>
                <a:spcPct val="130000"/>
              </a:lnSpc>
              <a:spcBef>
                <a:spcPts val="0"/>
              </a:spcBef>
              <a:spcAft>
                <a:spcPts val="0"/>
              </a:spcAft>
              <a:buClr>
                <a:srgbClr val="000000"/>
              </a:buClr>
              <a:buSzPts val="2700"/>
              <a:buNone/>
              <a:defRPr sz="2700">
                <a:solidFill>
                  <a:srgbClr val="000000"/>
                </a:solidFill>
              </a:defRPr>
            </a:lvl3pPr>
            <a:lvl4pPr lvl="3" algn="ctr" rtl="0">
              <a:lnSpc>
                <a:spcPct val="130000"/>
              </a:lnSpc>
              <a:spcBef>
                <a:spcPts val="0"/>
              </a:spcBef>
              <a:spcAft>
                <a:spcPts val="0"/>
              </a:spcAft>
              <a:buClr>
                <a:srgbClr val="000000"/>
              </a:buClr>
              <a:buSzPts val="2700"/>
              <a:buNone/>
              <a:defRPr sz="2700">
                <a:solidFill>
                  <a:srgbClr val="000000"/>
                </a:solidFill>
              </a:defRPr>
            </a:lvl4pPr>
            <a:lvl5pPr lvl="4" algn="ctr" rtl="0">
              <a:lnSpc>
                <a:spcPct val="130000"/>
              </a:lnSpc>
              <a:spcBef>
                <a:spcPts val="0"/>
              </a:spcBef>
              <a:spcAft>
                <a:spcPts val="0"/>
              </a:spcAft>
              <a:buClr>
                <a:srgbClr val="000000"/>
              </a:buClr>
              <a:buSzPts val="2700"/>
              <a:buNone/>
              <a:defRPr sz="2700">
                <a:solidFill>
                  <a:srgbClr val="000000"/>
                </a:solidFill>
              </a:defRPr>
            </a:lvl5pPr>
            <a:lvl6pPr lvl="5" algn="ctr" rtl="0">
              <a:lnSpc>
                <a:spcPct val="130000"/>
              </a:lnSpc>
              <a:spcBef>
                <a:spcPts val="0"/>
              </a:spcBef>
              <a:spcAft>
                <a:spcPts val="0"/>
              </a:spcAft>
              <a:buClr>
                <a:srgbClr val="000000"/>
              </a:buClr>
              <a:buSzPts val="2700"/>
              <a:buNone/>
              <a:defRPr sz="2700">
                <a:solidFill>
                  <a:srgbClr val="000000"/>
                </a:solidFill>
              </a:defRPr>
            </a:lvl6pPr>
            <a:lvl7pPr lvl="6" algn="ctr" rtl="0">
              <a:lnSpc>
                <a:spcPct val="130000"/>
              </a:lnSpc>
              <a:spcBef>
                <a:spcPts val="0"/>
              </a:spcBef>
              <a:spcAft>
                <a:spcPts val="0"/>
              </a:spcAft>
              <a:buClr>
                <a:srgbClr val="000000"/>
              </a:buClr>
              <a:buSzPts val="2700"/>
              <a:buNone/>
              <a:defRPr sz="2700">
                <a:solidFill>
                  <a:srgbClr val="000000"/>
                </a:solidFill>
              </a:defRPr>
            </a:lvl7pPr>
            <a:lvl8pPr lvl="7" algn="ctr" rtl="0">
              <a:lnSpc>
                <a:spcPct val="130000"/>
              </a:lnSpc>
              <a:spcBef>
                <a:spcPts val="0"/>
              </a:spcBef>
              <a:spcAft>
                <a:spcPts val="0"/>
              </a:spcAft>
              <a:buClr>
                <a:srgbClr val="000000"/>
              </a:buClr>
              <a:buSzPts val="2700"/>
              <a:buNone/>
              <a:defRPr sz="2700">
                <a:solidFill>
                  <a:srgbClr val="000000"/>
                </a:solidFill>
              </a:defRPr>
            </a:lvl8pPr>
            <a:lvl9pPr lvl="8" algn="ctr" rtl="0">
              <a:lnSpc>
                <a:spcPct val="130000"/>
              </a:lnSpc>
              <a:spcBef>
                <a:spcPts val="0"/>
              </a:spcBef>
              <a:spcAft>
                <a:spcPts val="0"/>
              </a:spcAft>
              <a:buClr>
                <a:srgbClr val="000000"/>
              </a:buClr>
              <a:buSzPts val="2700"/>
              <a:buNone/>
              <a:defRPr sz="2700">
                <a:solidFill>
                  <a:srgbClr val="000000"/>
                </a:solidFill>
              </a:defRPr>
            </a:lvl9pPr>
          </a:lstStyle>
          <a:p>
            <a:endParaRPr/>
          </a:p>
        </p:txBody>
      </p:sp>
      <p:cxnSp>
        <p:nvCxnSpPr>
          <p:cNvPr id="2995" name="Google Shape;2995;p411"/>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2996" name="Google Shape;2996;p411"/>
          <p:cNvSpPr txBox="1">
            <a:spLocks noGrp="1"/>
          </p:cNvSpPr>
          <p:nvPr>
            <p:ph type="subTitle" idx="1"/>
          </p:nvPr>
        </p:nvSpPr>
        <p:spPr>
          <a:xfrm>
            <a:off x="447775" y="55440"/>
            <a:ext cx="5148600" cy="816300"/>
          </a:xfrm>
          <a:prstGeom prst="rect">
            <a:avLst/>
          </a:prstGeom>
          <a:noFill/>
          <a:ln>
            <a:noFill/>
          </a:ln>
        </p:spPr>
        <p:txBody>
          <a:bodyPr spcFirstLastPara="1" wrap="square" lIns="329100" tIns="68550" rIns="68550" bIns="68550" anchor="ctr" anchorCtr="0">
            <a:noAutofit/>
          </a:bodyPr>
          <a:lstStyle>
            <a:lvl1pPr lvl="0" algn="l" rtl="0">
              <a:lnSpc>
                <a:spcPct val="100000"/>
              </a:lnSpc>
              <a:spcBef>
                <a:spcPts val="0"/>
              </a:spcBef>
              <a:spcAft>
                <a:spcPts val="0"/>
              </a:spcAft>
              <a:buClr>
                <a:srgbClr val="EE0000"/>
              </a:buClr>
              <a:buSzPts val="700"/>
              <a:buFont typeface="Red Hat Display Medium"/>
              <a:buNone/>
              <a:defRPr sz="900">
                <a:solidFill>
                  <a:srgbClr val="EE0000"/>
                </a:solidFill>
                <a:latin typeface="Red Hat Display Medium"/>
                <a:ea typeface="Red Hat Display Medium"/>
                <a:cs typeface="Red Hat Display Medium"/>
                <a:sym typeface="Red Hat Display Medium"/>
              </a:defRPr>
            </a:lvl1pPr>
            <a:lvl2pPr lvl="1" algn="l" rtl="0">
              <a:lnSpc>
                <a:spcPct val="100000"/>
              </a:lnSpc>
              <a:spcBef>
                <a:spcPts val="0"/>
              </a:spcBef>
              <a:spcAft>
                <a:spcPts val="0"/>
              </a:spcAft>
              <a:buClr>
                <a:srgbClr val="EE0000"/>
              </a:buClr>
              <a:buSzPts val="700"/>
              <a:buFont typeface="Red Hat Display Medium"/>
              <a:buNone/>
              <a:defRPr sz="900">
                <a:solidFill>
                  <a:srgbClr val="EE0000"/>
                </a:solidFill>
                <a:latin typeface="Red Hat Display Medium"/>
                <a:ea typeface="Red Hat Display Medium"/>
                <a:cs typeface="Red Hat Display Medium"/>
                <a:sym typeface="Red Hat Display Medium"/>
              </a:defRPr>
            </a:lvl2pPr>
            <a:lvl3pPr lvl="2" algn="l" rtl="0">
              <a:lnSpc>
                <a:spcPct val="100000"/>
              </a:lnSpc>
              <a:spcBef>
                <a:spcPts val="0"/>
              </a:spcBef>
              <a:spcAft>
                <a:spcPts val="0"/>
              </a:spcAft>
              <a:buClr>
                <a:srgbClr val="EE0000"/>
              </a:buClr>
              <a:buSzPts val="700"/>
              <a:buFont typeface="Red Hat Display Medium"/>
              <a:buNone/>
              <a:defRPr sz="900">
                <a:solidFill>
                  <a:srgbClr val="EE0000"/>
                </a:solidFill>
                <a:latin typeface="Red Hat Display Medium"/>
                <a:ea typeface="Red Hat Display Medium"/>
                <a:cs typeface="Red Hat Display Medium"/>
                <a:sym typeface="Red Hat Display Medium"/>
              </a:defRPr>
            </a:lvl3pPr>
            <a:lvl4pPr lvl="3" algn="l" rtl="0">
              <a:lnSpc>
                <a:spcPct val="100000"/>
              </a:lnSpc>
              <a:spcBef>
                <a:spcPts val="0"/>
              </a:spcBef>
              <a:spcAft>
                <a:spcPts val="0"/>
              </a:spcAft>
              <a:buClr>
                <a:srgbClr val="EE0000"/>
              </a:buClr>
              <a:buSzPts val="700"/>
              <a:buFont typeface="Red Hat Display Medium"/>
              <a:buNone/>
              <a:defRPr sz="900">
                <a:solidFill>
                  <a:srgbClr val="EE0000"/>
                </a:solidFill>
                <a:latin typeface="Red Hat Display Medium"/>
                <a:ea typeface="Red Hat Display Medium"/>
                <a:cs typeface="Red Hat Display Medium"/>
                <a:sym typeface="Red Hat Display Medium"/>
              </a:defRPr>
            </a:lvl4pPr>
            <a:lvl5pPr lvl="4" algn="l" rtl="0">
              <a:lnSpc>
                <a:spcPct val="100000"/>
              </a:lnSpc>
              <a:spcBef>
                <a:spcPts val="0"/>
              </a:spcBef>
              <a:spcAft>
                <a:spcPts val="0"/>
              </a:spcAft>
              <a:buClr>
                <a:srgbClr val="EE0000"/>
              </a:buClr>
              <a:buSzPts val="700"/>
              <a:buFont typeface="Red Hat Display Medium"/>
              <a:buNone/>
              <a:defRPr sz="900">
                <a:solidFill>
                  <a:srgbClr val="EE0000"/>
                </a:solidFill>
                <a:latin typeface="Red Hat Display Medium"/>
                <a:ea typeface="Red Hat Display Medium"/>
                <a:cs typeface="Red Hat Display Medium"/>
                <a:sym typeface="Red Hat Display Medium"/>
              </a:defRPr>
            </a:lvl5pPr>
            <a:lvl6pPr lvl="5" algn="l" rtl="0">
              <a:lnSpc>
                <a:spcPct val="100000"/>
              </a:lnSpc>
              <a:spcBef>
                <a:spcPts val="0"/>
              </a:spcBef>
              <a:spcAft>
                <a:spcPts val="0"/>
              </a:spcAft>
              <a:buClr>
                <a:srgbClr val="EE0000"/>
              </a:buClr>
              <a:buSzPts val="700"/>
              <a:buFont typeface="Red Hat Display Medium"/>
              <a:buNone/>
              <a:defRPr sz="900">
                <a:solidFill>
                  <a:srgbClr val="EE0000"/>
                </a:solidFill>
                <a:latin typeface="Red Hat Display Medium"/>
                <a:ea typeface="Red Hat Display Medium"/>
                <a:cs typeface="Red Hat Display Medium"/>
                <a:sym typeface="Red Hat Display Medium"/>
              </a:defRPr>
            </a:lvl6pPr>
            <a:lvl7pPr lvl="6" algn="l" rtl="0">
              <a:lnSpc>
                <a:spcPct val="100000"/>
              </a:lnSpc>
              <a:spcBef>
                <a:spcPts val="0"/>
              </a:spcBef>
              <a:spcAft>
                <a:spcPts val="0"/>
              </a:spcAft>
              <a:buClr>
                <a:srgbClr val="EE0000"/>
              </a:buClr>
              <a:buSzPts val="700"/>
              <a:buFont typeface="Red Hat Display Medium"/>
              <a:buNone/>
              <a:defRPr sz="900">
                <a:solidFill>
                  <a:srgbClr val="EE0000"/>
                </a:solidFill>
                <a:latin typeface="Red Hat Display Medium"/>
                <a:ea typeface="Red Hat Display Medium"/>
                <a:cs typeface="Red Hat Display Medium"/>
                <a:sym typeface="Red Hat Display Medium"/>
              </a:defRPr>
            </a:lvl7pPr>
            <a:lvl8pPr lvl="7" algn="l" rtl="0">
              <a:lnSpc>
                <a:spcPct val="100000"/>
              </a:lnSpc>
              <a:spcBef>
                <a:spcPts val="0"/>
              </a:spcBef>
              <a:spcAft>
                <a:spcPts val="0"/>
              </a:spcAft>
              <a:buClr>
                <a:srgbClr val="EE0000"/>
              </a:buClr>
              <a:buSzPts val="700"/>
              <a:buFont typeface="Red Hat Display Medium"/>
              <a:buNone/>
              <a:defRPr sz="900">
                <a:solidFill>
                  <a:srgbClr val="EE0000"/>
                </a:solidFill>
                <a:latin typeface="Red Hat Display Medium"/>
                <a:ea typeface="Red Hat Display Medium"/>
                <a:cs typeface="Red Hat Display Medium"/>
                <a:sym typeface="Red Hat Display Medium"/>
              </a:defRPr>
            </a:lvl8pPr>
            <a:lvl9pPr lvl="8" algn="l" rtl="0">
              <a:lnSpc>
                <a:spcPct val="100000"/>
              </a:lnSpc>
              <a:spcBef>
                <a:spcPts val="0"/>
              </a:spcBef>
              <a:spcAft>
                <a:spcPts val="0"/>
              </a:spcAft>
              <a:buClr>
                <a:srgbClr val="EE0000"/>
              </a:buClr>
              <a:buSzPts val="700"/>
              <a:buFont typeface="Red Hat Display Medium"/>
              <a:buNone/>
              <a:defRPr sz="900">
                <a:solidFill>
                  <a:srgbClr val="EE0000"/>
                </a:solidFill>
                <a:latin typeface="Red Hat Display Medium"/>
                <a:ea typeface="Red Hat Display Medium"/>
                <a:cs typeface="Red Hat Display Medium"/>
                <a:sym typeface="Red Hat Display Medium"/>
              </a:defRPr>
            </a:lvl9pPr>
          </a:lstStyle>
          <a:p>
            <a:endParaRPr/>
          </a:p>
        </p:txBody>
      </p:sp>
      <p:cxnSp>
        <p:nvCxnSpPr>
          <p:cNvPr id="2997" name="Google Shape;2997;p411"/>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2998" name="Google Shape;2998;p411"/>
          <p:cNvPicPr preferRelativeResize="0"/>
          <p:nvPr/>
        </p:nvPicPr>
        <p:blipFill rotWithShape="1">
          <a:blip r:embed="rId2">
            <a:alphaModFix/>
          </a:blip>
          <a:srcRect t="327" b="317"/>
          <a:stretch/>
        </p:blipFill>
        <p:spPr>
          <a:xfrm>
            <a:off x="10711280" y="6313252"/>
            <a:ext cx="975606" cy="228064"/>
          </a:xfrm>
          <a:prstGeom prst="rect">
            <a:avLst/>
          </a:prstGeom>
          <a:noFill/>
          <a:ln>
            <a:noFill/>
          </a:ln>
        </p:spPr>
      </p:pic>
      <p:sp>
        <p:nvSpPr>
          <p:cNvPr id="2999" name="Google Shape;2999;p411"/>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Clr>
                <a:srgbClr val="4D4D4F"/>
              </a:buClr>
              <a:buSzPts val="1600"/>
              <a:buNone/>
              <a:defRPr sz="700">
                <a:solidFill>
                  <a:srgbClr val="4D4D4F"/>
                </a:solidFill>
              </a:defRPr>
            </a:lvl1pPr>
            <a:lvl2pPr lvl="1" algn="l" rtl="0">
              <a:lnSpc>
                <a:spcPct val="142000"/>
              </a:lnSpc>
              <a:spcBef>
                <a:spcPts val="0"/>
              </a:spcBef>
              <a:spcAft>
                <a:spcPts val="0"/>
              </a:spcAft>
              <a:buClr>
                <a:srgbClr val="4D4D4F"/>
              </a:buClr>
              <a:buSzPts val="1200"/>
              <a:buNone/>
              <a:defRPr sz="700">
                <a:solidFill>
                  <a:srgbClr val="4D4D4F"/>
                </a:solidFill>
              </a:defRPr>
            </a:lvl2pPr>
            <a:lvl3pPr lvl="2" algn="l" rtl="0">
              <a:lnSpc>
                <a:spcPct val="142000"/>
              </a:lnSpc>
              <a:spcBef>
                <a:spcPts val="0"/>
              </a:spcBef>
              <a:spcAft>
                <a:spcPts val="0"/>
              </a:spcAft>
              <a:buClr>
                <a:srgbClr val="4D4D4F"/>
              </a:buClr>
              <a:buSzPts val="1200"/>
              <a:buNone/>
              <a:defRPr sz="700">
                <a:solidFill>
                  <a:srgbClr val="4D4D4F"/>
                </a:solidFill>
              </a:defRPr>
            </a:lvl3pPr>
            <a:lvl4pPr lvl="3" algn="l" rtl="0">
              <a:lnSpc>
                <a:spcPct val="142000"/>
              </a:lnSpc>
              <a:spcBef>
                <a:spcPts val="0"/>
              </a:spcBef>
              <a:spcAft>
                <a:spcPts val="0"/>
              </a:spcAft>
              <a:buClr>
                <a:srgbClr val="4D4D4F"/>
              </a:buClr>
              <a:buSzPts val="1200"/>
              <a:buNone/>
              <a:defRPr sz="700">
                <a:solidFill>
                  <a:srgbClr val="4D4D4F"/>
                </a:solidFill>
              </a:defRPr>
            </a:lvl4pPr>
            <a:lvl5pPr lvl="4" algn="l" rtl="0">
              <a:lnSpc>
                <a:spcPct val="142000"/>
              </a:lnSpc>
              <a:spcBef>
                <a:spcPts val="0"/>
              </a:spcBef>
              <a:spcAft>
                <a:spcPts val="0"/>
              </a:spcAft>
              <a:buClr>
                <a:srgbClr val="4D4D4F"/>
              </a:buClr>
              <a:buSzPts val="1200"/>
              <a:buNone/>
              <a:defRPr sz="700">
                <a:solidFill>
                  <a:srgbClr val="4D4D4F"/>
                </a:solidFill>
              </a:defRPr>
            </a:lvl5pPr>
            <a:lvl6pPr lvl="5" algn="l" rtl="0">
              <a:lnSpc>
                <a:spcPct val="142000"/>
              </a:lnSpc>
              <a:spcBef>
                <a:spcPts val="0"/>
              </a:spcBef>
              <a:spcAft>
                <a:spcPts val="0"/>
              </a:spcAft>
              <a:buClr>
                <a:srgbClr val="4D4D4F"/>
              </a:buClr>
              <a:buSzPts val="1200"/>
              <a:buNone/>
              <a:defRPr sz="700">
                <a:solidFill>
                  <a:srgbClr val="4D4D4F"/>
                </a:solidFill>
              </a:defRPr>
            </a:lvl6pPr>
            <a:lvl7pPr lvl="6" algn="l" rtl="0">
              <a:lnSpc>
                <a:spcPct val="142000"/>
              </a:lnSpc>
              <a:spcBef>
                <a:spcPts val="0"/>
              </a:spcBef>
              <a:spcAft>
                <a:spcPts val="0"/>
              </a:spcAft>
              <a:buClr>
                <a:srgbClr val="4D4D4F"/>
              </a:buClr>
              <a:buSzPts val="1200"/>
              <a:buNone/>
              <a:defRPr sz="700">
                <a:solidFill>
                  <a:srgbClr val="4D4D4F"/>
                </a:solidFill>
              </a:defRPr>
            </a:lvl7pPr>
            <a:lvl8pPr lvl="7" algn="l" rtl="0">
              <a:lnSpc>
                <a:spcPct val="142000"/>
              </a:lnSpc>
              <a:spcBef>
                <a:spcPts val="0"/>
              </a:spcBef>
              <a:spcAft>
                <a:spcPts val="0"/>
              </a:spcAft>
              <a:buClr>
                <a:srgbClr val="4D4D4F"/>
              </a:buClr>
              <a:buSzPts val="1200"/>
              <a:buNone/>
              <a:defRPr sz="700">
                <a:solidFill>
                  <a:srgbClr val="4D4D4F"/>
                </a:solidFill>
              </a:defRPr>
            </a:lvl8pPr>
            <a:lvl9pPr lvl="8" algn="l" rtl="0">
              <a:lnSpc>
                <a:spcPct val="142000"/>
              </a:lnSpc>
              <a:spcBef>
                <a:spcPts val="0"/>
              </a:spcBef>
              <a:spcAft>
                <a:spcPts val="0"/>
              </a:spcAft>
              <a:buClr>
                <a:srgbClr val="4D4D4F"/>
              </a:buClr>
              <a:buSzPts val="1200"/>
              <a:buNone/>
              <a:defRPr sz="700">
                <a:solidFill>
                  <a:srgbClr val="4D4D4F"/>
                </a:solidFill>
              </a:defRPr>
            </a:lvl9pPr>
          </a:lstStyle>
          <a:p>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matchingName="Interior white 5">
  <p:cSld name="CUSTOM_4_4">
    <p:spTree>
      <p:nvGrpSpPr>
        <p:cNvPr id="1" name="Shape 3000"/>
        <p:cNvGrpSpPr/>
        <p:nvPr/>
      </p:nvGrpSpPr>
      <p:grpSpPr>
        <a:xfrm>
          <a:off x="0" y="0"/>
          <a:ext cx="0" cy="0"/>
          <a:chOff x="0" y="0"/>
          <a:chExt cx="0" cy="0"/>
        </a:xfrm>
      </p:grpSpPr>
      <p:sp>
        <p:nvSpPr>
          <p:cNvPr id="3001" name="Google Shape;3001;p412"/>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002" name="Google Shape;3002;p412"/>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3003" name="Google Shape;3003;p412"/>
          <p:cNvSpPr txBox="1">
            <a:spLocks noGrp="1"/>
          </p:cNvSpPr>
          <p:nvPr>
            <p:ph type="subTitle" idx="1"/>
          </p:nvPr>
        </p:nvSpPr>
        <p:spPr>
          <a:xfrm>
            <a:off x="346175"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004" name="Google Shape;3004;p412"/>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3005" name="Google Shape;3005;p412"/>
          <p:cNvPicPr preferRelativeResize="0"/>
          <p:nvPr/>
        </p:nvPicPr>
        <p:blipFill rotWithShape="1">
          <a:blip r:embed="rId2">
            <a:alphaModFix/>
          </a:blip>
          <a:srcRect t="327" b="317"/>
          <a:stretch/>
        </p:blipFill>
        <p:spPr>
          <a:xfrm>
            <a:off x="10711279" y="6313251"/>
            <a:ext cx="975606" cy="228064"/>
          </a:xfrm>
          <a:prstGeom prst="rect">
            <a:avLst/>
          </a:prstGeom>
          <a:noFill/>
          <a:ln>
            <a:noFill/>
          </a:ln>
        </p:spPr>
      </p:pic>
    </p:spTree>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matchingName="Interior white 6">
  <p:cSld name="CUSTOM_4_5">
    <p:spTree>
      <p:nvGrpSpPr>
        <p:cNvPr id="1" name="Shape 3006"/>
        <p:cNvGrpSpPr/>
        <p:nvPr/>
      </p:nvGrpSpPr>
      <p:grpSpPr>
        <a:xfrm>
          <a:off x="0" y="0"/>
          <a:ext cx="0" cy="0"/>
          <a:chOff x="0" y="0"/>
          <a:chExt cx="0" cy="0"/>
        </a:xfrm>
      </p:grpSpPr>
      <p:sp>
        <p:nvSpPr>
          <p:cNvPr id="3007" name="Google Shape;3007;p413"/>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008" name="Google Shape;3008;p413"/>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3009" name="Google Shape;3009;p413"/>
          <p:cNvSpPr txBox="1">
            <a:spLocks noGrp="1"/>
          </p:cNvSpPr>
          <p:nvPr>
            <p:ph type="subTitle" idx="1"/>
          </p:nvPr>
        </p:nvSpPr>
        <p:spPr>
          <a:xfrm>
            <a:off x="346175"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010" name="Google Shape;3010;p413"/>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sp>
        <p:nvSpPr>
          <p:cNvPr id="3011" name="Google Shape;3011;p413"/>
          <p:cNvSpPr/>
          <p:nvPr/>
        </p:nvSpPr>
        <p:spPr>
          <a:xfrm>
            <a:off x="10711279" y="6313250"/>
            <a:ext cx="975606" cy="228064"/>
          </a:xfrm>
          <a:prstGeom prst="rect">
            <a:avLst/>
          </a:prstGeom>
          <a:noFill/>
          <a:ln>
            <a:noFill/>
          </a:ln>
        </p:spPr>
      </p:sp>
    </p:spTree>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matchingName="Interior white 7">
  <p:cSld name="CUSTOM_4_6">
    <p:spTree>
      <p:nvGrpSpPr>
        <p:cNvPr id="1" name="Shape 3012"/>
        <p:cNvGrpSpPr/>
        <p:nvPr/>
      </p:nvGrpSpPr>
      <p:grpSpPr>
        <a:xfrm>
          <a:off x="0" y="0"/>
          <a:ext cx="0" cy="0"/>
          <a:chOff x="0" y="0"/>
          <a:chExt cx="0" cy="0"/>
        </a:xfrm>
      </p:grpSpPr>
      <p:sp>
        <p:nvSpPr>
          <p:cNvPr id="3013" name="Google Shape;3013;p414"/>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014" name="Google Shape;3014;p414"/>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3015" name="Google Shape;3015;p414"/>
          <p:cNvSpPr txBox="1">
            <a:spLocks noGrp="1"/>
          </p:cNvSpPr>
          <p:nvPr>
            <p:ph type="subTitle" idx="1"/>
          </p:nvPr>
        </p:nvSpPr>
        <p:spPr>
          <a:xfrm>
            <a:off x="346175"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016" name="Google Shape;3016;p414"/>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3017" name="Google Shape;3017;p414"/>
          <p:cNvPicPr preferRelativeResize="0"/>
          <p:nvPr/>
        </p:nvPicPr>
        <p:blipFill rotWithShape="1">
          <a:blip r:embed="rId2">
            <a:alphaModFix/>
          </a:blip>
          <a:srcRect t="327" b="317"/>
          <a:stretch/>
        </p:blipFill>
        <p:spPr>
          <a:xfrm>
            <a:off x="10711279" y="6313251"/>
            <a:ext cx="975606" cy="228064"/>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Interior image left">
  <p:cSld name="CUSTOM_4_2">
    <p:spTree>
      <p:nvGrpSpPr>
        <p:cNvPr id="1" name="Shape 697"/>
        <p:cNvGrpSpPr/>
        <p:nvPr/>
      </p:nvGrpSpPr>
      <p:grpSpPr>
        <a:xfrm>
          <a:off x="0" y="0"/>
          <a:ext cx="0" cy="0"/>
          <a:chOff x="0" y="0"/>
          <a:chExt cx="0" cy="0"/>
        </a:xfrm>
      </p:grpSpPr>
      <p:cxnSp>
        <p:nvCxnSpPr>
          <p:cNvPr id="698" name="Google Shape;698;p42"/>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699" name="Google Shape;699;p42"/>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700" name="Google Shape;700;p42"/>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701" name="Google Shape;701;p42"/>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702" name="Google Shape;702;p42"/>
          <p:cNvSpPr txBox="1">
            <a:spLocks noGrp="1"/>
          </p:cNvSpPr>
          <p:nvPr>
            <p:ph type="subTitle" idx="1"/>
          </p:nvPr>
        </p:nvSpPr>
        <p:spPr>
          <a:xfrm>
            <a:off x="885050" y="6169550"/>
            <a:ext cx="80025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703" name="Google Shape;703;p42"/>
          <p:cNvSpPr txBox="1">
            <a:spLocks noGrp="1"/>
          </p:cNvSpPr>
          <p:nvPr>
            <p:ph type="subTitle" idx="2"/>
          </p:nvPr>
        </p:nvSpPr>
        <p:spPr>
          <a:xfrm>
            <a:off x="5662075" y="2539250"/>
            <a:ext cx="5486400" cy="3168600"/>
          </a:xfrm>
          <a:prstGeom prst="rect">
            <a:avLst/>
          </a:prstGeom>
        </p:spPr>
        <p:txBody>
          <a:bodyPr spcFirstLastPara="1" wrap="square" lIns="0" tIns="0" rIns="0" bIns="0" anchor="t" anchorCtr="0">
            <a:noAutofit/>
          </a:bodyPr>
          <a:lstStyle>
            <a:lvl1pPr lvl="0" rtl="0">
              <a:lnSpc>
                <a:spcPct val="113000"/>
              </a:lnSpc>
              <a:spcBef>
                <a:spcPts val="0"/>
              </a:spcBef>
              <a:spcAft>
                <a:spcPts val="0"/>
              </a:spcAft>
              <a:buNone/>
              <a:defRPr/>
            </a:lvl1pPr>
            <a:lvl2pPr lvl="1" rtl="0">
              <a:lnSpc>
                <a:spcPct val="113000"/>
              </a:lnSpc>
              <a:spcBef>
                <a:spcPts val="2000"/>
              </a:spcBef>
              <a:spcAft>
                <a:spcPts val="0"/>
              </a:spcAft>
              <a:buNone/>
              <a:defRPr/>
            </a:lvl2pPr>
            <a:lvl3pPr lvl="2" rtl="0">
              <a:lnSpc>
                <a:spcPct val="113000"/>
              </a:lnSpc>
              <a:spcBef>
                <a:spcPts val="2000"/>
              </a:spcBef>
              <a:spcAft>
                <a:spcPts val="0"/>
              </a:spcAft>
              <a:buNone/>
              <a:defRPr/>
            </a:lvl3pPr>
            <a:lvl4pPr lvl="3" rtl="0">
              <a:lnSpc>
                <a:spcPct val="113000"/>
              </a:lnSpc>
              <a:spcBef>
                <a:spcPts val="2000"/>
              </a:spcBef>
              <a:spcAft>
                <a:spcPts val="0"/>
              </a:spcAft>
              <a:buNone/>
              <a:defRPr/>
            </a:lvl4pPr>
            <a:lvl5pPr lvl="4" rtl="0">
              <a:lnSpc>
                <a:spcPct val="113000"/>
              </a:lnSpc>
              <a:spcBef>
                <a:spcPts val="2000"/>
              </a:spcBef>
              <a:spcAft>
                <a:spcPts val="0"/>
              </a:spcAft>
              <a:buNone/>
              <a:defRPr/>
            </a:lvl5pPr>
            <a:lvl6pPr lvl="5" rtl="0">
              <a:lnSpc>
                <a:spcPct val="113000"/>
              </a:lnSpc>
              <a:spcBef>
                <a:spcPts val="2000"/>
              </a:spcBef>
              <a:spcAft>
                <a:spcPts val="0"/>
              </a:spcAft>
              <a:buNone/>
              <a:defRPr/>
            </a:lvl6pPr>
            <a:lvl7pPr lvl="6" rtl="0">
              <a:lnSpc>
                <a:spcPct val="113000"/>
              </a:lnSpc>
              <a:spcBef>
                <a:spcPts val="2000"/>
              </a:spcBef>
              <a:spcAft>
                <a:spcPts val="0"/>
              </a:spcAft>
              <a:buNone/>
              <a:defRPr/>
            </a:lvl7pPr>
            <a:lvl8pPr lvl="7" rtl="0">
              <a:lnSpc>
                <a:spcPct val="113000"/>
              </a:lnSpc>
              <a:spcBef>
                <a:spcPts val="2000"/>
              </a:spcBef>
              <a:spcAft>
                <a:spcPts val="0"/>
              </a:spcAft>
              <a:buNone/>
              <a:defRPr/>
            </a:lvl8pPr>
            <a:lvl9pPr lvl="8" rtl="0">
              <a:lnSpc>
                <a:spcPct val="113000"/>
              </a:lnSpc>
              <a:spcBef>
                <a:spcPts val="2000"/>
              </a:spcBef>
              <a:spcAft>
                <a:spcPts val="2000"/>
              </a:spcAft>
              <a:buNone/>
              <a:defRPr/>
            </a:lvl9pPr>
          </a:lstStyle>
          <a:p>
            <a:endParaRPr/>
          </a:p>
        </p:txBody>
      </p:sp>
      <p:sp>
        <p:nvSpPr>
          <p:cNvPr id="704" name="Google Shape;704;p42"/>
          <p:cNvSpPr txBox="1">
            <a:spLocks noGrp="1"/>
          </p:cNvSpPr>
          <p:nvPr>
            <p:ph type="subTitle" idx="3"/>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705" name="Google Shape;705;p42"/>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706" name="Google Shape;706;p42"/>
          <p:cNvSpPr txBox="1">
            <a:spLocks noGrp="1"/>
          </p:cNvSpPr>
          <p:nvPr>
            <p:ph type="subTitle" idx="4"/>
          </p:nvPr>
        </p:nvSpPr>
        <p:spPr>
          <a:xfrm>
            <a:off x="885125" y="1653550"/>
            <a:ext cx="104220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matchingName="Interior white 8">
  <p:cSld name="CUSTOM_4_7">
    <p:spTree>
      <p:nvGrpSpPr>
        <p:cNvPr id="1" name="Shape 3018"/>
        <p:cNvGrpSpPr/>
        <p:nvPr/>
      </p:nvGrpSpPr>
      <p:grpSpPr>
        <a:xfrm>
          <a:off x="0" y="0"/>
          <a:ext cx="0" cy="0"/>
          <a:chOff x="0" y="0"/>
          <a:chExt cx="0" cy="0"/>
        </a:xfrm>
      </p:grpSpPr>
      <p:sp>
        <p:nvSpPr>
          <p:cNvPr id="3019" name="Google Shape;3019;p415"/>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020" name="Google Shape;3020;p415"/>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3021" name="Google Shape;3021;p415"/>
          <p:cNvSpPr txBox="1">
            <a:spLocks noGrp="1"/>
          </p:cNvSpPr>
          <p:nvPr>
            <p:ph type="subTitle" idx="1"/>
          </p:nvPr>
        </p:nvSpPr>
        <p:spPr>
          <a:xfrm>
            <a:off x="346175"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022" name="Google Shape;3022;p415"/>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3023" name="Google Shape;3023;p415"/>
          <p:cNvPicPr preferRelativeResize="0"/>
          <p:nvPr/>
        </p:nvPicPr>
        <p:blipFill rotWithShape="1">
          <a:blip r:embed="rId2">
            <a:alphaModFix/>
          </a:blip>
          <a:srcRect t="327" b="317"/>
          <a:stretch/>
        </p:blipFill>
        <p:spPr>
          <a:xfrm>
            <a:off x="10711279" y="6313250"/>
            <a:ext cx="975606" cy="228064"/>
          </a:xfrm>
          <a:prstGeom prst="rect">
            <a:avLst/>
          </a:prstGeom>
          <a:noFill/>
          <a:ln>
            <a:noFill/>
          </a:ln>
        </p:spPr>
      </p:pic>
    </p:spTree>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matchingName="Interior white 9">
  <p:cSld name="CUSTOM_4_8">
    <p:spTree>
      <p:nvGrpSpPr>
        <p:cNvPr id="1" name="Shape 3024"/>
        <p:cNvGrpSpPr/>
        <p:nvPr/>
      </p:nvGrpSpPr>
      <p:grpSpPr>
        <a:xfrm>
          <a:off x="0" y="0"/>
          <a:ext cx="0" cy="0"/>
          <a:chOff x="0" y="0"/>
          <a:chExt cx="0" cy="0"/>
        </a:xfrm>
      </p:grpSpPr>
      <p:sp>
        <p:nvSpPr>
          <p:cNvPr id="3025" name="Google Shape;3025;p416"/>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026" name="Google Shape;3026;p416"/>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3027" name="Google Shape;3027;p416"/>
          <p:cNvSpPr txBox="1">
            <a:spLocks noGrp="1"/>
          </p:cNvSpPr>
          <p:nvPr>
            <p:ph type="subTitle" idx="1"/>
          </p:nvPr>
        </p:nvSpPr>
        <p:spPr>
          <a:xfrm>
            <a:off x="346175"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028" name="Google Shape;3028;p416"/>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3029" name="Google Shape;3029;p416"/>
          <p:cNvPicPr preferRelativeResize="0"/>
          <p:nvPr/>
        </p:nvPicPr>
        <p:blipFill rotWithShape="1">
          <a:blip r:embed="rId2">
            <a:alphaModFix/>
          </a:blip>
          <a:srcRect t="327" b="317"/>
          <a:stretch/>
        </p:blipFill>
        <p:spPr>
          <a:xfrm>
            <a:off x="10711279" y="6313250"/>
            <a:ext cx="975606" cy="228064"/>
          </a:xfrm>
          <a:prstGeom prst="rect">
            <a:avLst/>
          </a:prstGeom>
          <a:noFill/>
          <a:ln>
            <a:noFill/>
          </a:ln>
        </p:spPr>
      </p:pic>
    </p:spTree>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matchingName="Interior white 10">
  <p:cSld name="CUSTOM_4_9">
    <p:spTree>
      <p:nvGrpSpPr>
        <p:cNvPr id="1" name="Shape 3030"/>
        <p:cNvGrpSpPr/>
        <p:nvPr/>
      </p:nvGrpSpPr>
      <p:grpSpPr>
        <a:xfrm>
          <a:off x="0" y="0"/>
          <a:ext cx="0" cy="0"/>
          <a:chOff x="0" y="0"/>
          <a:chExt cx="0" cy="0"/>
        </a:xfrm>
      </p:grpSpPr>
      <p:sp>
        <p:nvSpPr>
          <p:cNvPr id="3031" name="Google Shape;3031;p417"/>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032" name="Google Shape;3032;p417"/>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3033" name="Google Shape;3033;p417"/>
          <p:cNvSpPr txBox="1">
            <a:spLocks noGrp="1"/>
          </p:cNvSpPr>
          <p:nvPr>
            <p:ph type="subTitle" idx="1"/>
          </p:nvPr>
        </p:nvSpPr>
        <p:spPr>
          <a:xfrm>
            <a:off x="346175"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034" name="Google Shape;3034;p417"/>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3035" name="Google Shape;3035;p417"/>
          <p:cNvPicPr preferRelativeResize="0"/>
          <p:nvPr/>
        </p:nvPicPr>
        <p:blipFill rotWithShape="1">
          <a:blip r:embed="rId2">
            <a:alphaModFix/>
          </a:blip>
          <a:srcRect t="327" b="317"/>
          <a:stretch/>
        </p:blipFill>
        <p:spPr>
          <a:xfrm>
            <a:off x="10711279" y="6313250"/>
            <a:ext cx="975606" cy="228064"/>
          </a:xfrm>
          <a:prstGeom prst="rect">
            <a:avLst/>
          </a:prstGeom>
          <a:noFill/>
          <a:ln>
            <a:noFill/>
          </a:ln>
        </p:spPr>
      </p:pic>
    </p:spTree>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matchingName="Interior white 11">
  <p:cSld name="CUSTOM_4_10">
    <p:spTree>
      <p:nvGrpSpPr>
        <p:cNvPr id="1" name="Shape 3036"/>
        <p:cNvGrpSpPr/>
        <p:nvPr/>
      </p:nvGrpSpPr>
      <p:grpSpPr>
        <a:xfrm>
          <a:off x="0" y="0"/>
          <a:ext cx="0" cy="0"/>
          <a:chOff x="0" y="0"/>
          <a:chExt cx="0" cy="0"/>
        </a:xfrm>
      </p:grpSpPr>
      <p:sp>
        <p:nvSpPr>
          <p:cNvPr id="3037" name="Google Shape;3037;p418"/>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038" name="Google Shape;3038;p418"/>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3039" name="Google Shape;3039;p418"/>
          <p:cNvSpPr txBox="1">
            <a:spLocks noGrp="1"/>
          </p:cNvSpPr>
          <p:nvPr>
            <p:ph type="subTitle" idx="1"/>
          </p:nvPr>
        </p:nvSpPr>
        <p:spPr>
          <a:xfrm>
            <a:off x="346175"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040" name="Google Shape;3040;p418"/>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3041" name="Google Shape;3041;p418"/>
          <p:cNvPicPr preferRelativeResize="0"/>
          <p:nvPr/>
        </p:nvPicPr>
        <p:blipFill rotWithShape="1">
          <a:blip r:embed="rId2">
            <a:alphaModFix/>
          </a:blip>
          <a:srcRect t="327" b="317"/>
          <a:stretch/>
        </p:blipFill>
        <p:spPr>
          <a:xfrm>
            <a:off x="10711279" y="6313250"/>
            <a:ext cx="975606" cy="228064"/>
          </a:xfrm>
          <a:prstGeom prst="rect">
            <a:avLst/>
          </a:prstGeom>
          <a:noFill/>
          <a:ln>
            <a:noFill/>
          </a:ln>
        </p:spPr>
      </p:pic>
    </p:spTree>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matchingName="Interior white 12">
  <p:cSld name="1_Interior white_1">
    <p:spTree>
      <p:nvGrpSpPr>
        <p:cNvPr id="1" name="Shape 3042"/>
        <p:cNvGrpSpPr/>
        <p:nvPr/>
      </p:nvGrpSpPr>
      <p:grpSpPr>
        <a:xfrm>
          <a:off x="0" y="0"/>
          <a:ext cx="0" cy="0"/>
          <a:chOff x="0" y="0"/>
          <a:chExt cx="0" cy="0"/>
        </a:xfrm>
      </p:grpSpPr>
      <p:sp>
        <p:nvSpPr>
          <p:cNvPr id="3043" name="Google Shape;3043;p419"/>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044" name="Google Shape;3044;p419"/>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3045" name="Google Shape;3045;p419"/>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046" name="Google Shape;3046;p419"/>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3047" name="Google Shape;3047;p419"/>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3048" name="Google Shape;3048;p419"/>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matchingName="Interior white 13">
  <p:cSld name="CUSTOM_4_11">
    <p:spTree>
      <p:nvGrpSpPr>
        <p:cNvPr id="1" name="Shape 3049"/>
        <p:cNvGrpSpPr/>
        <p:nvPr/>
      </p:nvGrpSpPr>
      <p:grpSpPr>
        <a:xfrm>
          <a:off x="0" y="0"/>
          <a:ext cx="0" cy="0"/>
          <a:chOff x="0" y="0"/>
          <a:chExt cx="0" cy="0"/>
        </a:xfrm>
      </p:grpSpPr>
      <p:sp>
        <p:nvSpPr>
          <p:cNvPr id="3050" name="Google Shape;3050;p420"/>
          <p:cNvSpPr txBox="1">
            <a:spLocks noGrp="1"/>
          </p:cNvSpPr>
          <p:nvPr>
            <p:ph type="title"/>
          </p:nvPr>
        </p:nvSpPr>
        <p:spPr>
          <a:xfrm>
            <a:off x="1752600" y="946000"/>
            <a:ext cx="86868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3051" name="Google Shape;3051;p420"/>
          <p:cNvCxnSpPr/>
          <p:nvPr/>
        </p:nvCxnSpPr>
        <p:spPr>
          <a:xfrm rot="10800000">
            <a:off x="447775" y="100"/>
            <a:ext cx="0" cy="886500"/>
          </a:xfrm>
          <a:prstGeom prst="straightConnector1">
            <a:avLst/>
          </a:prstGeom>
          <a:noFill/>
          <a:ln w="9525" cap="flat" cmpd="sng">
            <a:solidFill>
              <a:srgbClr val="EE0000"/>
            </a:solidFill>
            <a:prstDash val="solid"/>
            <a:round/>
            <a:headEnd type="none" w="med" len="med"/>
            <a:tailEnd type="none" w="med" len="med"/>
          </a:ln>
        </p:spPr>
      </p:cxnSp>
      <p:sp>
        <p:nvSpPr>
          <p:cNvPr id="3052" name="Google Shape;3052;p420"/>
          <p:cNvSpPr txBox="1">
            <a:spLocks noGrp="1"/>
          </p:cNvSpPr>
          <p:nvPr>
            <p:ph type="subTitle" idx="1"/>
          </p:nvPr>
        </p:nvSpPr>
        <p:spPr>
          <a:xfrm>
            <a:off x="447775" y="55441"/>
            <a:ext cx="5148600" cy="816300"/>
          </a:xfrm>
          <a:prstGeom prst="rect">
            <a:avLst/>
          </a:prstGeom>
        </p:spPr>
        <p:txBody>
          <a:bodyPr spcFirstLastPara="1" wrap="square" lIns="438825"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053" name="Google Shape;3053;p420"/>
          <p:cNvCxnSpPr/>
          <p:nvPr/>
        </p:nvCxnSpPr>
        <p:spPr>
          <a:xfrm rot="10800000">
            <a:off x="447767" y="6401100"/>
            <a:ext cx="0" cy="456900"/>
          </a:xfrm>
          <a:prstGeom prst="straightConnector1">
            <a:avLst/>
          </a:prstGeom>
          <a:noFill/>
          <a:ln w="9525" cap="flat" cmpd="sng">
            <a:solidFill>
              <a:srgbClr val="EE0000"/>
            </a:solidFill>
            <a:prstDash val="solid"/>
            <a:round/>
            <a:headEnd type="none" w="med" len="med"/>
            <a:tailEnd type="none" w="med" len="med"/>
          </a:ln>
        </p:spPr>
      </p:cxnSp>
      <p:pic>
        <p:nvPicPr>
          <p:cNvPr id="3054" name="Google Shape;3054;p420"/>
          <p:cNvPicPr preferRelativeResize="0"/>
          <p:nvPr/>
        </p:nvPicPr>
        <p:blipFill rotWithShape="1">
          <a:blip r:embed="rId2">
            <a:alphaModFix/>
          </a:blip>
          <a:srcRect t="327" b="317"/>
          <a:stretch/>
        </p:blipFill>
        <p:spPr>
          <a:xfrm>
            <a:off x="10711279" y="6313250"/>
            <a:ext cx="975606" cy="228064"/>
          </a:xfrm>
          <a:prstGeom prst="rect">
            <a:avLst/>
          </a:prstGeom>
          <a:noFill/>
          <a:ln>
            <a:noFill/>
          </a:ln>
        </p:spPr>
      </p:pic>
      <p:sp>
        <p:nvSpPr>
          <p:cNvPr id="3055" name="Google Shape;3055;p420"/>
          <p:cNvSpPr txBox="1">
            <a:spLocks noGrp="1"/>
          </p:cNvSpPr>
          <p:nvPr>
            <p:ph type="subTitle" idx="2"/>
          </p:nvPr>
        </p:nvSpPr>
        <p:spPr>
          <a:xfrm>
            <a:off x="885050" y="6169550"/>
            <a:ext cx="9183000" cy="5595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matchingName="Interior white 11 1">
  <p:cSld name="CUSTOM_4_10_1">
    <p:spTree>
      <p:nvGrpSpPr>
        <p:cNvPr id="1" name="Shape 3056"/>
        <p:cNvGrpSpPr/>
        <p:nvPr/>
      </p:nvGrpSpPr>
      <p:grpSpPr>
        <a:xfrm>
          <a:off x="0" y="0"/>
          <a:ext cx="0" cy="0"/>
          <a:chOff x="0" y="0"/>
          <a:chExt cx="0" cy="0"/>
        </a:xfrm>
      </p:grpSpPr>
      <p:sp>
        <p:nvSpPr>
          <p:cNvPr id="3057" name="Google Shape;3057;p421"/>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058" name="Google Shape;3058;p421"/>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3059" name="Google Shape;3059;p421"/>
          <p:cNvSpPr txBox="1">
            <a:spLocks noGrp="1"/>
          </p:cNvSpPr>
          <p:nvPr>
            <p:ph type="subTitle" idx="1"/>
          </p:nvPr>
        </p:nvSpPr>
        <p:spPr>
          <a:xfrm>
            <a:off x="346175"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060" name="Google Shape;3060;p421"/>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3061" name="Google Shape;3061;p421"/>
          <p:cNvPicPr preferRelativeResize="0"/>
          <p:nvPr/>
        </p:nvPicPr>
        <p:blipFill rotWithShape="1">
          <a:blip r:embed="rId2">
            <a:alphaModFix/>
          </a:blip>
          <a:srcRect t="327" b="317"/>
          <a:stretch/>
        </p:blipFill>
        <p:spPr>
          <a:xfrm>
            <a:off x="10711279" y="6313250"/>
            <a:ext cx="975363" cy="228007"/>
          </a:xfrm>
          <a:prstGeom prst="rect">
            <a:avLst/>
          </a:prstGeom>
          <a:noFill/>
          <a:ln>
            <a:noFill/>
          </a:ln>
        </p:spPr>
      </p:pic>
    </p:spTree>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matchingName="Interior white 14">
  <p:cSld name="CUSTOM_4_12">
    <p:spTree>
      <p:nvGrpSpPr>
        <p:cNvPr id="1" name="Shape 3062"/>
        <p:cNvGrpSpPr/>
        <p:nvPr/>
      </p:nvGrpSpPr>
      <p:grpSpPr>
        <a:xfrm>
          <a:off x="0" y="0"/>
          <a:ext cx="0" cy="0"/>
          <a:chOff x="0" y="0"/>
          <a:chExt cx="0" cy="0"/>
        </a:xfrm>
      </p:grpSpPr>
      <p:sp>
        <p:nvSpPr>
          <p:cNvPr id="3063" name="Google Shape;3063;p422"/>
          <p:cNvSpPr txBox="1">
            <a:spLocks noGrp="1"/>
          </p:cNvSpPr>
          <p:nvPr>
            <p:ph type="title"/>
          </p:nvPr>
        </p:nvSpPr>
        <p:spPr>
          <a:xfrm>
            <a:off x="1752600" y="946000"/>
            <a:ext cx="86868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3064" name="Google Shape;3064;p422"/>
          <p:cNvCxnSpPr/>
          <p:nvPr/>
        </p:nvCxnSpPr>
        <p:spPr>
          <a:xfrm rot="10800000">
            <a:off x="447775" y="100"/>
            <a:ext cx="0" cy="886500"/>
          </a:xfrm>
          <a:prstGeom prst="straightConnector1">
            <a:avLst/>
          </a:prstGeom>
          <a:noFill/>
          <a:ln w="9525" cap="flat" cmpd="sng">
            <a:solidFill>
              <a:srgbClr val="EE0000"/>
            </a:solidFill>
            <a:prstDash val="solid"/>
            <a:round/>
            <a:headEnd type="none" w="med" len="med"/>
            <a:tailEnd type="none" w="med" len="med"/>
          </a:ln>
        </p:spPr>
      </p:cxnSp>
      <p:sp>
        <p:nvSpPr>
          <p:cNvPr id="3065" name="Google Shape;3065;p422"/>
          <p:cNvSpPr txBox="1">
            <a:spLocks noGrp="1"/>
          </p:cNvSpPr>
          <p:nvPr>
            <p:ph type="subTitle" idx="1"/>
          </p:nvPr>
        </p:nvSpPr>
        <p:spPr>
          <a:xfrm>
            <a:off x="447775" y="55441"/>
            <a:ext cx="5148600" cy="816300"/>
          </a:xfrm>
          <a:prstGeom prst="rect">
            <a:avLst/>
          </a:prstGeom>
        </p:spPr>
        <p:txBody>
          <a:bodyPr spcFirstLastPara="1" wrap="square" lIns="438825"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066" name="Google Shape;3066;p422"/>
          <p:cNvCxnSpPr/>
          <p:nvPr/>
        </p:nvCxnSpPr>
        <p:spPr>
          <a:xfrm rot="10800000">
            <a:off x="447767" y="6401100"/>
            <a:ext cx="0" cy="456900"/>
          </a:xfrm>
          <a:prstGeom prst="straightConnector1">
            <a:avLst/>
          </a:prstGeom>
          <a:noFill/>
          <a:ln w="9525" cap="flat" cmpd="sng">
            <a:solidFill>
              <a:srgbClr val="EE0000"/>
            </a:solidFill>
            <a:prstDash val="solid"/>
            <a:round/>
            <a:headEnd type="none" w="med" len="med"/>
            <a:tailEnd type="none" w="med" len="med"/>
          </a:ln>
        </p:spPr>
      </p:cxnSp>
      <p:pic>
        <p:nvPicPr>
          <p:cNvPr id="3067" name="Google Shape;3067;p422"/>
          <p:cNvPicPr preferRelativeResize="0"/>
          <p:nvPr/>
        </p:nvPicPr>
        <p:blipFill rotWithShape="1">
          <a:blip r:embed="rId2">
            <a:alphaModFix/>
          </a:blip>
          <a:srcRect t="327" b="317"/>
          <a:stretch/>
        </p:blipFill>
        <p:spPr>
          <a:xfrm>
            <a:off x="10711279" y="6313250"/>
            <a:ext cx="975606" cy="228064"/>
          </a:xfrm>
          <a:prstGeom prst="rect">
            <a:avLst/>
          </a:prstGeom>
          <a:noFill/>
          <a:ln>
            <a:noFill/>
          </a:ln>
        </p:spPr>
      </p:pic>
      <p:sp>
        <p:nvSpPr>
          <p:cNvPr id="3068" name="Google Shape;3068;p422"/>
          <p:cNvSpPr txBox="1">
            <a:spLocks noGrp="1"/>
          </p:cNvSpPr>
          <p:nvPr>
            <p:ph type="subTitle" idx="2"/>
          </p:nvPr>
        </p:nvSpPr>
        <p:spPr>
          <a:xfrm>
            <a:off x="885050" y="6169550"/>
            <a:ext cx="9183000" cy="5595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matchingName="Interior white 15">
  <p:cSld name="1_Interior white_2">
    <p:spTree>
      <p:nvGrpSpPr>
        <p:cNvPr id="1" name="Shape 3069"/>
        <p:cNvGrpSpPr/>
        <p:nvPr/>
      </p:nvGrpSpPr>
      <p:grpSpPr>
        <a:xfrm>
          <a:off x="0" y="0"/>
          <a:ext cx="0" cy="0"/>
          <a:chOff x="0" y="0"/>
          <a:chExt cx="0" cy="0"/>
        </a:xfrm>
      </p:grpSpPr>
      <p:sp>
        <p:nvSpPr>
          <p:cNvPr id="3070" name="Google Shape;3070;p423"/>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071" name="Google Shape;3071;p423"/>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3072" name="Google Shape;3072;p423"/>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073" name="Google Shape;3073;p423"/>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3074" name="Google Shape;3074;p423"/>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3075" name="Google Shape;3075;p423"/>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matchingName="Interior white 16">
  <p:cSld name="CUSTOM_4_13">
    <p:spTree>
      <p:nvGrpSpPr>
        <p:cNvPr id="1" name="Shape 3076"/>
        <p:cNvGrpSpPr/>
        <p:nvPr/>
      </p:nvGrpSpPr>
      <p:grpSpPr>
        <a:xfrm>
          <a:off x="0" y="0"/>
          <a:ext cx="0" cy="0"/>
          <a:chOff x="0" y="0"/>
          <a:chExt cx="0" cy="0"/>
        </a:xfrm>
      </p:grpSpPr>
      <p:sp>
        <p:nvSpPr>
          <p:cNvPr id="3077" name="Google Shape;3077;p424"/>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078" name="Google Shape;3078;p424"/>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3079" name="Google Shape;3079;p424"/>
          <p:cNvSpPr txBox="1">
            <a:spLocks noGrp="1"/>
          </p:cNvSpPr>
          <p:nvPr>
            <p:ph type="subTitle" idx="1"/>
          </p:nvPr>
        </p:nvSpPr>
        <p:spPr>
          <a:xfrm>
            <a:off x="346175"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080" name="Google Shape;3080;p424"/>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3081" name="Google Shape;3081;p424"/>
          <p:cNvPicPr preferRelativeResize="0"/>
          <p:nvPr/>
        </p:nvPicPr>
        <p:blipFill rotWithShape="1">
          <a:blip r:embed="rId2">
            <a:alphaModFix/>
          </a:blip>
          <a:srcRect t="327" b="317"/>
          <a:stretch/>
        </p:blipFill>
        <p:spPr>
          <a:xfrm>
            <a:off x="10711279" y="6313251"/>
            <a:ext cx="975606" cy="228064"/>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Interior large text alt1">
  <p:cSld name="CUSTOM_4_2_2">
    <p:spTree>
      <p:nvGrpSpPr>
        <p:cNvPr id="1" name="Shape 707"/>
        <p:cNvGrpSpPr/>
        <p:nvPr/>
      </p:nvGrpSpPr>
      <p:grpSpPr>
        <a:xfrm>
          <a:off x="0" y="0"/>
          <a:ext cx="0" cy="0"/>
          <a:chOff x="0" y="0"/>
          <a:chExt cx="0" cy="0"/>
        </a:xfrm>
      </p:grpSpPr>
      <p:cxnSp>
        <p:nvCxnSpPr>
          <p:cNvPr id="708" name="Google Shape;708;p43"/>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709" name="Google Shape;709;p43"/>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710" name="Google Shape;710;p43"/>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711" name="Google Shape;711;p43"/>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712" name="Google Shape;712;p43"/>
          <p:cNvSpPr txBox="1">
            <a:spLocks noGrp="1"/>
          </p:cNvSpPr>
          <p:nvPr>
            <p:ph type="subTitle" idx="1"/>
          </p:nvPr>
        </p:nvSpPr>
        <p:spPr>
          <a:xfrm>
            <a:off x="885050" y="6169550"/>
            <a:ext cx="80025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713" name="Google Shape;713;p43"/>
          <p:cNvSpPr txBox="1">
            <a:spLocks noGrp="1"/>
          </p:cNvSpPr>
          <p:nvPr>
            <p:ph type="subTitle" idx="2"/>
          </p:nvPr>
        </p:nvSpPr>
        <p:spPr>
          <a:xfrm>
            <a:off x="2087850" y="2416425"/>
            <a:ext cx="8044800" cy="13041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None/>
              <a:defRPr>
                <a:solidFill>
                  <a:schemeClr val="accent1"/>
                </a:solidFill>
              </a:defRPr>
            </a:lvl1pPr>
            <a:lvl2pPr lvl="1" rtl="0">
              <a:spcBef>
                <a:spcPts val="500"/>
              </a:spcBef>
              <a:spcAft>
                <a:spcPts val="0"/>
              </a:spcAft>
              <a:buNone/>
              <a:defRPr>
                <a:solidFill>
                  <a:schemeClr val="accent1"/>
                </a:solidFill>
              </a:defRPr>
            </a:lvl2pPr>
            <a:lvl3pPr lvl="2" rtl="0">
              <a:spcBef>
                <a:spcPts val="500"/>
              </a:spcBef>
              <a:spcAft>
                <a:spcPts val="0"/>
              </a:spcAft>
              <a:buNone/>
              <a:defRPr>
                <a:solidFill>
                  <a:schemeClr val="accent1"/>
                </a:solidFill>
              </a:defRPr>
            </a:lvl3pPr>
            <a:lvl4pPr lvl="3" rtl="0">
              <a:spcBef>
                <a:spcPts val="500"/>
              </a:spcBef>
              <a:spcAft>
                <a:spcPts val="0"/>
              </a:spcAft>
              <a:buNone/>
              <a:defRPr>
                <a:solidFill>
                  <a:schemeClr val="accent1"/>
                </a:solidFill>
              </a:defRPr>
            </a:lvl4pPr>
            <a:lvl5pPr lvl="4" rtl="0">
              <a:spcBef>
                <a:spcPts val="500"/>
              </a:spcBef>
              <a:spcAft>
                <a:spcPts val="0"/>
              </a:spcAft>
              <a:buNone/>
              <a:defRPr>
                <a:solidFill>
                  <a:schemeClr val="accent1"/>
                </a:solidFill>
              </a:defRPr>
            </a:lvl5pPr>
            <a:lvl6pPr lvl="5" rtl="0">
              <a:spcBef>
                <a:spcPts val="500"/>
              </a:spcBef>
              <a:spcAft>
                <a:spcPts val="0"/>
              </a:spcAft>
              <a:buNone/>
              <a:defRPr>
                <a:solidFill>
                  <a:schemeClr val="accent1"/>
                </a:solidFill>
              </a:defRPr>
            </a:lvl6pPr>
            <a:lvl7pPr lvl="6" rtl="0">
              <a:spcBef>
                <a:spcPts val="500"/>
              </a:spcBef>
              <a:spcAft>
                <a:spcPts val="0"/>
              </a:spcAft>
              <a:buNone/>
              <a:defRPr>
                <a:solidFill>
                  <a:schemeClr val="accent1"/>
                </a:solidFill>
              </a:defRPr>
            </a:lvl7pPr>
            <a:lvl8pPr lvl="7" rtl="0">
              <a:spcBef>
                <a:spcPts val="500"/>
              </a:spcBef>
              <a:spcAft>
                <a:spcPts val="0"/>
              </a:spcAft>
              <a:buNone/>
              <a:defRPr>
                <a:solidFill>
                  <a:schemeClr val="accent1"/>
                </a:solidFill>
              </a:defRPr>
            </a:lvl8pPr>
            <a:lvl9pPr lvl="8" rtl="0">
              <a:spcBef>
                <a:spcPts val="500"/>
              </a:spcBef>
              <a:spcAft>
                <a:spcPts val="500"/>
              </a:spcAft>
              <a:buNone/>
              <a:defRPr>
                <a:solidFill>
                  <a:schemeClr val="accent1"/>
                </a:solidFill>
              </a:defRPr>
            </a:lvl9pPr>
          </a:lstStyle>
          <a:p>
            <a:endParaRPr/>
          </a:p>
        </p:txBody>
      </p:sp>
      <p:sp>
        <p:nvSpPr>
          <p:cNvPr id="714" name="Google Shape;714;p43"/>
          <p:cNvSpPr txBox="1">
            <a:spLocks noGrp="1"/>
          </p:cNvSpPr>
          <p:nvPr>
            <p:ph type="subTitle" idx="3"/>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715" name="Google Shape;715;p43"/>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716" name="Google Shape;716;p43"/>
          <p:cNvSpPr txBox="1">
            <a:spLocks noGrp="1"/>
          </p:cNvSpPr>
          <p:nvPr>
            <p:ph type="subTitle" idx="4"/>
          </p:nvPr>
        </p:nvSpPr>
        <p:spPr>
          <a:xfrm>
            <a:off x="885125" y="1653550"/>
            <a:ext cx="104220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matchingName="Interior white 17">
  <p:cSld name="CUSTOM_4_14">
    <p:spTree>
      <p:nvGrpSpPr>
        <p:cNvPr id="1" name="Shape 3082"/>
        <p:cNvGrpSpPr/>
        <p:nvPr/>
      </p:nvGrpSpPr>
      <p:grpSpPr>
        <a:xfrm>
          <a:off x="0" y="0"/>
          <a:ext cx="0" cy="0"/>
          <a:chOff x="0" y="0"/>
          <a:chExt cx="0" cy="0"/>
        </a:xfrm>
      </p:grpSpPr>
      <p:sp>
        <p:nvSpPr>
          <p:cNvPr id="3083" name="Google Shape;3083;p425"/>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084" name="Google Shape;3084;p425"/>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3085" name="Google Shape;3085;p425"/>
          <p:cNvSpPr txBox="1">
            <a:spLocks noGrp="1"/>
          </p:cNvSpPr>
          <p:nvPr>
            <p:ph type="subTitle" idx="1"/>
          </p:nvPr>
        </p:nvSpPr>
        <p:spPr>
          <a:xfrm>
            <a:off x="346175"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086" name="Google Shape;3086;p425"/>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3087" name="Google Shape;3087;p425"/>
          <p:cNvPicPr preferRelativeResize="0"/>
          <p:nvPr/>
        </p:nvPicPr>
        <p:blipFill rotWithShape="1">
          <a:blip r:embed="rId2">
            <a:alphaModFix/>
          </a:blip>
          <a:srcRect t="327" b="317"/>
          <a:stretch/>
        </p:blipFill>
        <p:spPr>
          <a:xfrm>
            <a:off x="10711279" y="6313250"/>
            <a:ext cx="975606" cy="228064"/>
          </a:xfrm>
          <a:prstGeom prst="rect">
            <a:avLst/>
          </a:prstGeom>
          <a:noFill/>
          <a:ln>
            <a:noFill/>
          </a:ln>
        </p:spPr>
      </p:pic>
    </p:spTree>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matchingName="Interior white 18">
  <p:cSld name="CUSTOM_4_15">
    <p:spTree>
      <p:nvGrpSpPr>
        <p:cNvPr id="1" name="Shape 3088"/>
        <p:cNvGrpSpPr/>
        <p:nvPr/>
      </p:nvGrpSpPr>
      <p:grpSpPr>
        <a:xfrm>
          <a:off x="0" y="0"/>
          <a:ext cx="0" cy="0"/>
          <a:chOff x="0" y="0"/>
          <a:chExt cx="0" cy="0"/>
        </a:xfrm>
      </p:grpSpPr>
      <p:sp>
        <p:nvSpPr>
          <p:cNvPr id="3089" name="Google Shape;3089;p426"/>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090" name="Google Shape;3090;p426"/>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3091" name="Google Shape;3091;p426"/>
          <p:cNvSpPr txBox="1">
            <a:spLocks noGrp="1"/>
          </p:cNvSpPr>
          <p:nvPr>
            <p:ph type="subTitle" idx="1"/>
          </p:nvPr>
        </p:nvSpPr>
        <p:spPr>
          <a:xfrm>
            <a:off x="346175"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092" name="Google Shape;3092;p426"/>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3093" name="Google Shape;3093;p426"/>
          <p:cNvPicPr preferRelativeResize="0"/>
          <p:nvPr/>
        </p:nvPicPr>
        <p:blipFill rotWithShape="1">
          <a:blip r:embed="rId2">
            <a:alphaModFix/>
          </a:blip>
          <a:srcRect t="327" b="317"/>
          <a:stretch/>
        </p:blipFill>
        <p:spPr>
          <a:xfrm>
            <a:off x="10711279" y="6313250"/>
            <a:ext cx="975606" cy="228064"/>
          </a:xfrm>
          <a:prstGeom prst="rect">
            <a:avLst/>
          </a:prstGeom>
          <a:noFill/>
          <a:ln>
            <a:noFill/>
          </a:ln>
        </p:spPr>
      </p:pic>
    </p:spTree>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matchingName="Interior white 19">
  <p:cSld name="CUSTOM_4_16">
    <p:spTree>
      <p:nvGrpSpPr>
        <p:cNvPr id="1" name="Shape 3094"/>
        <p:cNvGrpSpPr/>
        <p:nvPr/>
      </p:nvGrpSpPr>
      <p:grpSpPr>
        <a:xfrm>
          <a:off x="0" y="0"/>
          <a:ext cx="0" cy="0"/>
          <a:chOff x="0" y="0"/>
          <a:chExt cx="0" cy="0"/>
        </a:xfrm>
      </p:grpSpPr>
      <p:sp>
        <p:nvSpPr>
          <p:cNvPr id="3095" name="Google Shape;3095;p427"/>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096" name="Google Shape;3096;p427"/>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3097" name="Google Shape;3097;p427"/>
          <p:cNvSpPr txBox="1">
            <a:spLocks noGrp="1"/>
          </p:cNvSpPr>
          <p:nvPr>
            <p:ph type="subTitle" idx="1"/>
          </p:nvPr>
        </p:nvSpPr>
        <p:spPr>
          <a:xfrm>
            <a:off x="346175"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098" name="Google Shape;3098;p427"/>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sp>
        <p:nvSpPr>
          <p:cNvPr id="3099" name="Google Shape;3099;p427"/>
          <p:cNvSpPr/>
          <p:nvPr/>
        </p:nvSpPr>
        <p:spPr>
          <a:xfrm>
            <a:off x="10711279" y="6313250"/>
            <a:ext cx="975606" cy="228064"/>
          </a:xfrm>
          <a:prstGeom prst="rect">
            <a:avLst/>
          </a:prstGeom>
          <a:noFill/>
          <a:ln>
            <a:noFill/>
          </a:ln>
        </p:spPr>
      </p:sp>
    </p:spTree>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matchingName="Interior white 20">
  <p:cSld name="CUSTOM_4_17">
    <p:spTree>
      <p:nvGrpSpPr>
        <p:cNvPr id="1" name="Shape 3100"/>
        <p:cNvGrpSpPr/>
        <p:nvPr/>
      </p:nvGrpSpPr>
      <p:grpSpPr>
        <a:xfrm>
          <a:off x="0" y="0"/>
          <a:ext cx="0" cy="0"/>
          <a:chOff x="0" y="0"/>
          <a:chExt cx="0" cy="0"/>
        </a:xfrm>
      </p:grpSpPr>
      <p:sp>
        <p:nvSpPr>
          <p:cNvPr id="3101" name="Google Shape;3101;p428"/>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102" name="Google Shape;3102;p428"/>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3103" name="Google Shape;3103;p428"/>
          <p:cNvSpPr txBox="1">
            <a:spLocks noGrp="1"/>
          </p:cNvSpPr>
          <p:nvPr>
            <p:ph type="subTitle" idx="1"/>
          </p:nvPr>
        </p:nvSpPr>
        <p:spPr>
          <a:xfrm>
            <a:off x="346175"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104" name="Google Shape;3104;p428"/>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3105" name="Google Shape;3105;p428"/>
          <p:cNvPicPr preferRelativeResize="0"/>
          <p:nvPr/>
        </p:nvPicPr>
        <p:blipFill rotWithShape="1">
          <a:blip r:embed="rId2">
            <a:alphaModFix/>
          </a:blip>
          <a:srcRect t="327" b="317"/>
          <a:stretch/>
        </p:blipFill>
        <p:spPr>
          <a:xfrm>
            <a:off x="10711279" y="6313250"/>
            <a:ext cx="975606" cy="228064"/>
          </a:xfrm>
          <a:prstGeom prst="rect">
            <a:avLst/>
          </a:prstGeom>
          <a:noFill/>
          <a:ln>
            <a:noFill/>
          </a:ln>
        </p:spPr>
      </p:pic>
    </p:spTree>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matchingName="Interior white 10 1">
  <p:cSld name="CUSTOM_4_9_1">
    <p:spTree>
      <p:nvGrpSpPr>
        <p:cNvPr id="1" name="Shape 3106"/>
        <p:cNvGrpSpPr/>
        <p:nvPr/>
      </p:nvGrpSpPr>
      <p:grpSpPr>
        <a:xfrm>
          <a:off x="0" y="0"/>
          <a:ext cx="0" cy="0"/>
          <a:chOff x="0" y="0"/>
          <a:chExt cx="0" cy="0"/>
        </a:xfrm>
      </p:grpSpPr>
      <p:sp>
        <p:nvSpPr>
          <p:cNvPr id="3107" name="Google Shape;3107;p429"/>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108" name="Google Shape;3108;p429"/>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3109" name="Google Shape;3109;p429"/>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Light"/>
                <a:ea typeface="Overpass Light"/>
                <a:cs typeface="Overpass Light"/>
                <a:sym typeface="Overpass Light"/>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Light"/>
                <a:ea typeface="Overpass Light"/>
                <a:cs typeface="Overpass Light"/>
                <a:sym typeface="Overpass Light"/>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Light"/>
                <a:ea typeface="Overpass Light"/>
                <a:cs typeface="Overpass Light"/>
                <a:sym typeface="Overpass Light"/>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Light"/>
                <a:ea typeface="Overpass Light"/>
                <a:cs typeface="Overpass Light"/>
                <a:sym typeface="Overpass Light"/>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Light"/>
                <a:ea typeface="Overpass Light"/>
                <a:cs typeface="Overpass Light"/>
                <a:sym typeface="Overpass Light"/>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Light"/>
                <a:ea typeface="Overpass Light"/>
                <a:cs typeface="Overpass Light"/>
                <a:sym typeface="Overpass Light"/>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Light"/>
                <a:ea typeface="Overpass Light"/>
                <a:cs typeface="Overpass Light"/>
                <a:sym typeface="Overpass Light"/>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Light"/>
                <a:ea typeface="Overpass Light"/>
                <a:cs typeface="Overpass Light"/>
                <a:sym typeface="Overpass Light"/>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Light"/>
                <a:ea typeface="Overpass Light"/>
                <a:cs typeface="Overpass Light"/>
                <a:sym typeface="Overpass Light"/>
              </a:defRPr>
            </a:lvl9pPr>
          </a:lstStyle>
          <a:p>
            <a:endParaRPr/>
          </a:p>
        </p:txBody>
      </p:sp>
      <p:cxnSp>
        <p:nvCxnSpPr>
          <p:cNvPr id="3110" name="Google Shape;3110;p429"/>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3111" name="Google Shape;3111;p429"/>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3112" name="Google Shape;3112;p429"/>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matchingName="Interior white 6 1">
  <p:cSld name="CUSTOM_4_7_1">
    <p:spTree>
      <p:nvGrpSpPr>
        <p:cNvPr id="1" name="Shape 3113"/>
        <p:cNvGrpSpPr/>
        <p:nvPr/>
      </p:nvGrpSpPr>
      <p:grpSpPr>
        <a:xfrm>
          <a:off x="0" y="0"/>
          <a:ext cx="0" cy="0"/>
          <a:chOff x="0" y="0"/>
          <a:chExt cx="0" cy="0"/>
        </a:xfrm>
      </p:grpSpPr>
      <p:sp>
        <p:nvSpPr>
          <p:cNvPr id="3114" name="Google Shape;3114;p430"/>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115" name="Google Shape;3115;p430"/>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3116" name="Google Shape;3116;p430"/>
          <p:cNvSpPr txBox="1">
            <a:spLocks noGrp="1"/>
          </p:cNvSpPr>
          <p:nvPr>
            <p:ph type="subTitle" idx="1"/>
          </p:nvPr>
        </p:nvSpPr>
        <p:spPr>
          <a:xfrm>
            <a:off x="447775"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Light"/>
                <a:ea typeface="Overpass Light"/>
                <a:cs typeface="Overpass Light"/>
                <a:sym typeface="Overpass Light"/>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Light"/>
                <a:ea typeface="Overpass Light"/>
                <a:cs typeface="Overpass Light"/>
                <a:sym typeface="Overpass Light"/>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Light"/>
                <a:ea typeface="Overpass Light"/>
                <a:cs typeface="Overpass Light"/>
                <a:sym typeface="Overpass Light"/>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Light"/>
                <a:ea typeface="Overpass Light"/>
                <a:cs typeface="Overpass Light"/>
                <a:sym typeface="Overpass Light"/>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Light"/>
                <a:ea typeface="Overpass Light"/>
                <a:cs typeface="Overpass Light"/>
                <a:sym typeface="Overpass Light"/>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Light"/>
                <a:ea typeface="Overpass Light"/>
                <a:cs typeface="Overpass Light"/>
                <a:sym typeface="Overpass Light"/>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Light"/>
                <a:ea typeface="Overpass Light"/>
                <a:cs typeface="Overpass Light"/>
                <a:sym typeface="Overpass Light"/>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Light"/>
                <a:ea typeface="Overpass Light"/>
                <a:cs typeface="Overpass Light"/>
                <a:sym typeface="Overpass Light"/>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Light"/>
                <a:ea typeface="Overpass Light"/>
                <a:cs typeface="Overpass Light"/>
                <a:sym typeface="Overpass Light"/>
              </a:defRPr>
            </a:lvl9pPr>
          </a:lstStyle>
          <a:p>
            <a:endParaRPr/>
          </a:p>
        </p:txBody>
      </p:sp>
      <p:cxnSp>
        <p:nvCxnSpPr>
          <p:cNvPr id="3117" name="Google Shape;3117;p430"/>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3118" name="Google Shape;3118;p430"/>
          <p:cNvPicPr preferRelativeResize="0"/>
          <p:nvPr/>
        </p:nvPicPr>
        <p:blipFill rotWithShape="1">
          <a:blip r:embed="rId2">
            <a:alphaModFix/>
          </a:blip>
          <a:srcRect t="327" b="317"/>
          <a:stretch/>
        </p:blipFill>
        <p:spPr>
          <a:xfrm>
            <a:off x="10711279" y="6313251"/>
            <a:ext cx="975606" cy="228064"/>
          </a:xfrm>
          <a:prstGeom prst="rect">
            <a:avLst/>
          </a:prstGeom>
          <a:noFill/>
          <a:ln>
            <a:noFill/>
          </a:ln>
        </p:spPr>
      </p:pic>
    </p:spTree>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matchingName="Interior white 62">
  <p:cSld name="Interior white 62">
    <p:spTree>
      <p:nvGrpSpPr>
        <p:cNvPr id="1" name="Shape 3119"/>
        <p:cNvGrpSpPr/>
        <p:nvPr/>
      </p:nvGrpSpPr>
      <p:grpSpPr>
        <a:xfrm>
          <a:off x="0" y="0"/>
          <a:ext cx="0" cy="0"/>
          <a:chOff x="0" y="0"/>
          <a:chExt cx="0" cy="0"/>
        </a:xfrm>
      </p:grpSpPr>
      <p:sp>
        <p:nvSpPr>
          <p:cNvPr id="3120" name="Google Shape;3120;p431"/>
          <p:cNvSpPr txBox="1">
            <a:spLocks noGrp="1"/>
          </p:cNvSpPr>
          <p:nvPr>
            <p:ph type="title"/>
          </p:nvPr>
        </p:nvSpPr>
        <p:spPr>
          <a:xfrm>
            <a:off x="1752619"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4700"/>
              <a:buNone/>
              <a:defRPr sz="2700">
                <a:solidFill>
                  <a:srgbClr val="000000"/>
                </a:solidFill>
              </a:defRPr>
            </a:lvl1pPr>
            <a:lvl2pPr lvl="1" algn="ctr" rtl="0">
              <a:lnSpc>
                <a:spcPct val="130000"/>
              </a:lnSpc>
              <a:spcBef>
                <a:spcPts val="0"/>
              </a:spcBef>
              <a:spcAft>
                <a:spcPts val="0"/>
              </a:spcAft>
              <a:buSzPts val="4700"/>
              <a:buNone/>
              <a:defRPr sz="2700">
                <a:solidFill>
                  <a:srgbClr val="000000"/>
                </a:solidFill>
              </a:defRPr>
            </a:lvl2pPr>
            <a:lvl3pPr lvl="2" algn="ctr" rtl="0">
              <a:lnSpc>
                <a:spcPct val="130000"/>
              </a:lnSpc>
              <a:spcBef>
                <a:spcPts val="0"/>
              </a:spcBef>
              <a:spcAft>
                <a:spcPts val="0"/>
              </a:spcAft>
              <a:buSzPts val="4700"/>
              <a:buNone/>
              <a:defRPr sz="2700">
                <a:solidFill>
                  <a:srgbClr val="000000"/>
                </a:solidFill>
              </a:defRPr>
            </a:lvl3pPr>
            <a:lvl4pPr lvl="3" algn="ctr" rtl="0">
              <a:lnSpc>
                <a:spcPct val="130000"/>
              </a:lnSpc>
              <a:spcBef>
                <a:spcPts val="0"/>
              </a:spcBef>
              <a:spcAft>
                <a:spcPts val="0"/>
              </a:spcAft>
              <a:buSzPts val="4700"/>
              <a:buNone/>
              <a:defRPr sz="2700">
                <a:solidFill>
                  <a:srgbClr val="000000"/>
                </a:solidFill>
              </a:defRPr>
            </a:lvl4pPr>
            <a:lvl5pPr lvl="4" algn="ctr" rtl="0">
              <a:lnSpc>
                <a:spcPct val="130000"/>
              </a:lnSpc>
              <a:spcBef>
                <a:spcPts val="0"/>
              </a:spcBef>
              <a:spcAft>
                <a:spcPts val="0"/>
              </a:spcAft>
              <a:buSzPts val="4700"/>
              <a:buNone/>
              <a:defRPr sz="2700">
                <a:solidFill>
                  <a:srgbClr val="000000"/>
                </a:solidFill>
              </a:defRPr>
            </a:lvl5pPr>
            <a:lvl6pPr lvl="5" algn="ctr" rtl="0">
              <a:lnSpc>
                <a:spcPct val="130000"/>
              </a:lnSpc>
              <a:spcBef>
                <a:spcPts val="0"/>
              </a:spcBef>
              <a:spcAft>
                <a:spcPts val="0"/>
              </a:spcAft>
              <a:buSzPts val="4700"/>
              <a:buNone/>
              <a:defRPr sz="2700">
                <a:solidFill>
                  <a:srgbClr val="000000"/>
                </a:solidFill>
              </a:defRPr>
            </a:lvl6pPr>
            <a:lvl7pPr lvl="6" algn="ctr" rtl="0">
              <a:lnSpc>
                <a:spcPct val="130000"/>
              </a:lnSpc>
              <a:spcBef>
                <a:spcPts val="0"/>
              </a:spcBef>
              <a:spcAft>
                <a:spcPts val="0"/>
              </a:spcAft>
              <a:buSzPts val="4700"/>
              <a:buNone/>
              <a:defRPr sz="2700">
                <a:solidFill>
                  <a:srgbClr val="000000"/>
                </a:solidFill>
              </a:defRPr>
            </a:lvl7pPr>
            <a:lvl8pPr lvl="7" algn="ctr" rtl="0">
              <a:lnSpc>
                <a:spcPct val="130000"/>
              </a:lnSpc>
              <a:spcBef>
                <a:spcPts val="0"/>
              </a:spcBef>
              <a:spcAft>
                <a:spcPts val="0"/>
              </a:spcAft>
              <a:buSzPts val="4700"/>
              <a:buNone/>
              <a:defRPr sz="2700">
                <a:solidFill>
                  <a:srgbClr val="000000"/>
                </a:solidFill>
              </a:defRPr>
            </a:lvl8pPr>
            <a:lvl9pPr lvl="8" algn="ctr" rtl="0">
              <a:lnSpc>
                <a:spcPct val="130000"/>
              </a:lnSpc>
              <a:spcBef>
                <a:spcPts val="0"/>
              </a:spcBef>
              <a:spcAft>
                <a:spcPts val="0"/>
              </a:spcAft>
              <a:buSzPts val="4700"/>
              <a:buNone/>
              <a:defRPr sz="2700">
                <a:solidFill>
                  <a:srgbClr val="000000"/>
                </a:solidFill>
              </a:defRPr>
            </a:lvl9pPr>
          </a:lstStyle>
          <a:p>
            <a:endParaRPr/>
          </a:p>
        </p:txBody>
      </p:sp>
      <p:cxnSp>
        <p:nvCxnSpPr>
          <p:cNvPr id="3121" name="Google Shape;3121;p431"/>
          <p:cNvCxnSpPr/>
          <p:nvPr/>
        </p:nvCxnSpPr>
        <p:spPr>
          <a:xfrm rot="10800000">
            <a:off x="447780" y="100"/>
            <a:ext cx="0" cy="886500"/>
          </a:xfrm>
          <a:prstGeom prst="straightConnector1">
            <a:avLst/>
          </a:prstGeom>
          <a:noFill/>
          <a:ln w="9525" cap="flat" cmpd="sng">
            <a:solidFill>
              <a:srgbClr val="EE0000"/>
            </a:solidFill>
            <a:prstDash val="solid"/>
            <a:round/>
            <a:headEnd type="none" w="sm" len="sm"/>
            <a:tailEnd type="none" w="sm" len="sm"/>
          </a:ln>
        </p:spPr>
      </p:cxnSp>
      <p:sp>
        <p:nvSpPr>
          <p:cNvPr id="3122" name="Google Shape;3122;p431"/>
          <p:cNvSpPr txBox="1">
            <a:spLocks noGrp="1"/>
          </p:cNvSpPr>
          <p:nvPr>
            <p:ph type="subTitle" idx="1"/>
          </p:nvPr>
        </p:nvSpPr>
        <p:spPr>
          <a:xfrm>
            <a:off x="447780" y="55440"/>
            <a:ext cx="5148600" cy="816300"/>
          </a:xfrm>
          <a:prstGeom prst="rect">
            <a:avLst/>
          </a:prstGeom>
          <a:noFill/>
          <a:ln>
            <a:noFill/>
          </a:ln>
        </p:spPr>
        <p:txBody>
          <a:bodyPr spcFirstLastPara="1" wrap="square" lIns="585000" tIns="121875" rIns="121875" bIns="121875" anchor="ctr" anchorCtr="0">
            <a:noAutofit/>
          </a:bodyPr>
          <a:lstStyle>
            <a:lvl1pPr lvl="0" algn="l" rtl="0">
              <a:lnSpc>
                <a:spcPct val="100000"/>
              </a:lnSpc>
              <a:spcBef>
                <a:spcPts val="0"/>
              </a:spcBef>
              <a:spcAft>
                <a:spcPts val="0"/>
              </a:spcAft>
              <a:buClr>
                <a:srgbClr val="EE0000"/>
              </a:buClr>
              <a:buSzPts val="12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12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12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12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12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12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12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12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12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123" name="Google Shape;3123;p431"/>
          <p:cNvCxnSpPr/>
          <p:nvPr/>
        </p:nvCxnSpPr>
        <p:spPr>
          <a:xfrm rot="10800000">
            <a:off x="447772"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3124" name="Google Shape;3124;p431"/>
          <p:cNvPicPr preferRelativeResize="0"/>
          <p:nvPr/>
        </p:nvPicPr>
        <p:blipFill rotWithShape="1">
          <a:blip r:embed="rId2">
            <a:alphaModFix/>
          </a:blip>
          <a:srcRect t="327" b="317"/>
          <a:stretch/>
        </p:blipFill>
        <p:spPr>
          <a:xfrm>
            <a:off x="10711391" y="6313251"/>
            <a:ext cx="975616" cy="228007"/>
          </a:xfrm>
          <a:prstGeom prst="rect">
            <a:avLst/>
          </a:prstGeom>
          <a:noFill/>
          <a:ln>
            <a:noFill/>
          </a:ln>
        </p:spPr>
      </p:pic>
      <p:sp>
        <p:nvSpPr>
          <p:cNvPr id="3125" name="Google Shape;3125;p431"/>
          <p:cNvSpPr txBox="1">
            <a:spLocks noGrp="1"/>
          </p:cNvSpPr>
          <p:nvPr>
            <p:ph type="subTitle" idx="2"/>
          </p:nvPr>
        </p:nvSpPr>
        <p:spPr>
          <a:xfrm>
            <a:off x="885059"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800"/>
              <a:buNone/>
              <a:defRPr sz="700">
                <a:solidFill>
                  <a:srgbClr val="4D4D4F"/>
                </a:solidFill>
              </a:defRPr>
            </a:lvl1pPr>
            <a:lvl2pPr lvl="1" algn="l" rtl="0">
              <a:lnSpc>
                <a:spcPct val="142000"/>
              </a:lnSpc>
              <a:spcBef>
                <a:spcPts val="0"/>
              </a:spcBef>
              <a:spcAft>
                <a:spcPts val="0"/>
              </a:spcAft>
              <a:buSzPts val="2100"/>
              <a:buNone/>
              <a:defRPr sz="700">
                <a:solidFill>
                  <a:srgbClr val="4D4D4F"/>
                </a:solidFill>
              </a:defRPr>
            </a:lvl2pPr>
            <a:lvl3pPr lvl="2" algn="l" rtl="0">
              <a:lnSpc>
                <a:spcPct val="142000"/>
              </a:lnSpc>
              <a:spcBef>
                <a:spcPts val="0"/>
              </a:spcBef>
              <a:spcAft>
                <a:spcPts val="0"/>
              </a:spcAft>
              <a:buSzPts val="2100"/>
              <a:buNone/>
              <a:defRPr sz="700">
                <a:solidFill>
                  <a:srgbClr val="4D4D4F"/>
                </a:solidFill>
              </a:defRPr>
            </a:lvl3pPr>
            <a:lvl4pPr lvl="3" algn="l" rtl="0">
              <a:lnSpc>
                <a:spcPct val="142000"/>
              </a:lnSpc>
              <a:spcBef>
                <a:spcPts val="0"/>
              </a:spcBef>
              <a:spcAft>
                <a:spcPts val="0"/>
              </a:spcAft>
              <a:buSzPts val="2100"/>
              <a:buNone/>
              <a:defRPr sz="700">
                <a:solidFill>
                  <a:srgbClr val="4D4D4F"/>
                </a:solidFill>
              </a:defRPr>
            </a:lvl4pPr>
            <a:lvl5pPr lvl="4" algn="l" rtl="0">
              <a:lnSpc>
                <a:spcPct val="142000"/>
              </a:lnSpc>
              <a:spcBef>
                <a:spcPts val="0"/>
              </a:spcBef>
              <a:spcAft>
                <a:spcPts val="0"/>
              </a:spcAft>
              <a:buSzPts val="2100"/>
              <a:buNone/>
              <a:defRPr sz="700">
                <a:solidFill>
                  <a:srgbClr val="4D4D4F"/>
                </a:solidFill>
              </a:defRPr>
            </a:lvl5pPr>
            <a:lvl6pPr lvl="5" algn="l" rtl="0">
              <a:lnSpc>
                <a:spcPct val="142000"/>
              </a:lnSpc>
              <a:spcBef>
                <a:spcPts val="0"/>
              </a:spcBef>
              <a:spcAft>
                <a:spcPts val="0"/>
              </a:spcAft>
              <a:buSzPts val="2100"/>
              <a:buNone/>
              <a:defRPr sz="700">
                <a:solidFill>
                  <a:srgbClr val="4D4D4F"/>
                </a:solidFill>
              </a:defRPr>
            </a:lvl6pPr>
            <a:lvl7pPr lvl="6" algn="l" rtl="0">
              <a:lnSpc>
                <a:spcPct val="142000"/>
              </a:lnSpc>
              <a:spcBef>
                <a:spcPts val="0"/>
              </a:spcBef>
              <a:spcAft>
                <a:spcPts val="0"/>
              </a:spcAft>
              <a:buSzPts val="2100"/>
              <a:buNone/>
              <a:defRPr sz="700">
                <a:solidFill>
                  <a:srgbClr val="4D4D4F"/>
                </a:solidFill>
              </a:defRPr>
            </a:lvl7pPr>
            <a:lvl8pPr lvl="7" algn="l" rtl="0">
              <a:lnSpc>
                <a:spcPct val="142000"/>
              </a:lnSpc>
              <a:spcBef>
                <a:spcPts val="0"/>
              </a:spcBef>
              <a:spcAft>
                <a:spcPts val="0"/>
              </a:spcAft>
              <a:buSzPts val="2100"/>
              <a:buNone/>
              <a:defRPr sz="700">
                <a:solidFill>
                  <a:srgbClr val="4D4D4F"/>
                </a:solidFill>
              </a:defRPr>
            </a:lvl8pPr>
            <a:lvl9pPr lvl="8" algn="l" rtl="0">
              <a:lnSpc>
                <a:spcPct val="142000"/>
              </a:lnSpc>
              <a:spcBef>
                <a:spcPts val="0"/>
              </a:spcBef>
              <a:spcAft>
                <a:spcPts val="0"/>
              </a:spcAft>
              <a:buSzPts val="2100"/>
              <a:buNone/>
              <a:defRPr sz="700">
                <a:solidFill>
                  <a:srgbClr val="4D4D4F"/>
                </a:solidFill>
              </a:defRPr>
            </a:lvl9pPr>
          </a:lstStyle>
          <a:p>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matchingName="Interior white 3 1">
  <p:cSld name="1_Interior white 2">
    <p:spTree>
      <p:nvGrpSpPr>
        <p:cNvPr id="1" name="Shape 3126"/>
        <p:cNvGrpSpPr/>
        <p:nvPr/>
      </p:nvGrpSpPr>
      <p:grpSpPr>
        <a:xfrm>
          <a:off x="0" y="0"/>
          <a:ext cx="0" cy="0"/>
          <a:chOff x="0" y="0"/>
          <a:chExt cx="0" cy="0"/>
        </a:xfrm>
      </p:grpSpPr>
      <p:sp>
        <p:nvSpPr>
          <p:cNvPr id="3127" name="Google Shape;3127;p432"/>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128" name="Google Shape;3128;p432"/>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3129" name="Google Shape;3129;p432"/>
          <p:cNvSpPr txBox="1">
            <a:spLocks noGrp="1"/>
          </p:cNvSpPr>
          <p:nvPr>
            <p:ph type="subTitle" idx="1"/>
          </p:nvPr>
        </p:nvSpPr>
        <p:spPr>
          <a:xfrm>
            <a:off x="447775"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130" name="Google Shape;3130;p432"/>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3131" name="Google Shape;3131;p432"/>
          <p:cNvPicPr preferRelativeResize="0"/>
          <p:nvPr/>
        </p:nvPicPr>
        <p:blipFill rotWithShape="1">
          <a:blip r:embed="rId2">
            <a:alphaModFix/>
          </a:blip>
          <a:srcRect t="327" b="317"/>
          <a:stretch/>
        </p:blipFill>
        <p:spPr>
          <a:xfrm>
            <a:off x="10711279" y="6313251"/>
            <a:ext cx="975607" cy="228064"/>
          </a:xfrm>
          <a:prstGeom prst="rect">
            <a:avLst/>
          </a:prstGeom>
          <a:noFill/>
          <a:ln>
            <a:noFill/>
          </a:ln>
        </p:spPr>
      </p:pic>
    </p:spTree>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matchingName="Interior white 21">
  <p:cSld name="CUSTOM_4_18">
    <p:spTree>
      <p:nvGrpSpPr>
        <p:cNvPr id="1" name="Shape 3132"/>
        <p:cNvGrpSpPr/>
        <p:nvPr/>
      </p:nvGrpSpPr>
      <p:grpSpPr>
        <a:xfrm>
          <a:off x="0" y="0"/>
          <a:ext cx="0" cy="0"/>
          <a:chOff x="0" y="0"/>
          <a:chExt cx="0" cy="0"/>
        </a:xfrm>
      </p:grpSpPr>
      <p:sp>
        <p:nvSpPr>
          <p:cNvPr id="3133" name="Google Shape;3133;p433"/>
          <p:cNvSpPr txBox="1">
            <a:spLocks noGrp="1"/>
          </p:cNvSpPr>
          <p:nvPr>
            <p:ph type="title"/>
          </p:nvPr>
        </p:nvSpPr>
        <p:spPr>
          <a:xfrm>
            <a:off x="1752618"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134" name="Google Shape;3134;p433"/>
          <p:cNvCxnSpPr/>
          <p:nvPr/>
        </p:nvCxnSpPr>
        <p:spPr>
          <a:xfrm rot="10800000">
            <a:off x="447780" y="100"/>
            <a:ext cx="0" cy="886500"/>
          </a:xfrm>
          <a:prstGeom prst="straightConnector1">
            <a:avLst/>
          </a:prstGeom>
          <a:noFill/>
          <a:ln w="9525" cap="flat" cmpd="sng">
            <a:solidFill>
              <a:srgbClr val="EE0000"/>
            </a:solidFill>
            <a:prstDash val="solid"/>
            <a:round/>
            <a:headEnd type="none" w="sm" len="sm"/>
            <a:tailEnd type="none" w="sm" len="sm"/>
          </a:ln>
        </p:spPr>
      </p:cxnSp>
      <p:sp>
        <p:nvSpPr>
          <p:cNvPr id="3135" name="Google Shape;3135;p433"/>
          <p:cNvSpPr txBox="1">
            <a:spLocks noGrp="1"/>
          </p:cNvSpPr>
          <p:nvPr>
            <p:ph type="subTitle" idx="1"/>
          </p:nvPr>
        </p:nvSpPr>
        <p:spPr>
          <a:xfrm>
            <a:off x="346178" y="55441"/>
            <a:ext cx="51489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136" name="Google Shape;3136;p433"/>
          <p:cNvCxnSpPr/>
          <p:nvPr/>
        </p:nvCxnSpPr>
        <p:spPr>
          <a:xfrm rot="10800000">
            <a:off x="447772"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3137" name="Google Shape;3137;p433"/>
          <p:cNvPicPr preferRelativeResize="0"/>
          <p:nvPr/>
        </p:nvPicPr>
        <p:blipFill rotWithShape="1">
          <a:blip r:embed="rId2">
            <a:alphaModFix/>
          </a:blip>
          <a:srcRect t="327" b="317"/>
          <a:stretch/>
        </p:blipFill>
        <p:spPr>
          <a:xfrm>
            <a:off x="10711388" y="6313251"/>
            <a:ext cx="975607" cy="228064"/>
          </a:xfrm>
          <a:prstGeom prst="rect">
            <a:avLst/>
          </a:prstGeom>
          <a:noFill/>
          <a:ln>
            <a:noFill/>
          </a:ln>
        </p:spPr>
      </p:pic>
    </p:spTree>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matchingName="Interior white 22">
  <p:cSld name="CUSTOM_4_19">
    <p:spTree>
      <p:nvGrpSpPr>
        <p:cNvPr id="1" name="Shape 3138"/>
        <p:cNvGrpSpPr/>
        <p:nvPr/>
      </p:nvGrpSpPr>
      <p:grpSpPr>
        <a:xfrm>
          <a:off x="0" y="0"/>
          <a:ext cx="0" cy="0"/>
          <a:chOff x="0" y="0"/>
          <a:chExt cx="0" cy="0"/>
        </a:xfrm>
      </p:grpSpPr>
      <p:sp>
        <p:nvSpPr>
          <p:cNvPr id="3139" name="Google Shape;3139;p434"/>
          <p:cNvSpPr txBox="1">
            <a:spLocks noGrp="1"/>
          </p:cNvSpPr>
          <p:nvPr>
            <p:ph type="title"/>
          </p:nvPr>
        </p:nvSpPr>
        <p:spPr>
          <a:xfrm>
            <a:off x="1752618"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140" name="Google Shape;3140;p434"/>
          <p:cNvCxnSpPr/>
          <p:nvPr/>
        </p:nvCxnSpPr>
        <p:spPr>
          <a:xfrm rot="10800000">
            <a:off x="447780" y="100"/>
            <a:ext cx="0" cy="886500"/>
          </a:xfrm>
          <a:prstGeom prst="straightConnector1">
            <a:avLst/>
          </a:prstGeom>
          <a:noFill/>
          <a:ln w="9525" cap="flat" cmpd="sng">
            <a:solidFill>
              <a:srgbClr val="EE0000"/>
            </a:solidFill>
            <a:prstDash val="solid"/>
            <a:round/>
            <a:headEnd type="none" w="sm" len="sm"/>
            <a:tailEnd type="none" w="sm" len="sm"/>
          </a:ln>
        </p:spPr>
      </p:cxnSp>
      <p:sp>
        <p:nvSpPr>
          <p:cNvPr id="3141" name="Google Shape;3141;p434"/>
          <p:cNvSpPr txBox="1">
            <a:spLocks noGrp="1"/>
          </p:cNvSpPr>
          <p:nvPr>
            <p:ph type="subTitle" idx="1"/>
          </p:nvPr>
        </p:nvSpPr>
        <p:spPr>
          <a:xfrm>
            <a:off x="346178" y="55441"/>
            <a:ext cx="51489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142" name="Google Shape;3142;p434"/>
          <p:cNvCxnSpPr/>
          <p:nvPr/>
        </p:nvCxnSpPr>
        <p:spPr>
          <a:xfrm rot="10800000">
            <a:off x="447772"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3143" name="Google Shape;3143;p434"/>
          <p:cNvPicPr preferRelativeResize="0"/>
          <p:nvPr/>
        </p:nvPicPr>
        <p:blipFill rotWithShape="1">
          <a:blip r:embed="rId2">
            <a:alphaModFix/>
          </a:blip>
          <a:srcRect t="327" b="317"/>
          <a:stretch/>
        </p:blipFill>
        <p:spPr>
          <a:xfrm>
            <a:off x="10711388" y="6313251"/>
            <a:ext cx="975607" cy="228064"/>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Interior large text">
  <p:cSld name="CUSTOM_4_2_1">
    <p:spTree>
      <p:nvGrpSpPr>
        <p:cNvPr id="1" name="Shape 717"/>
        <p:cNvGrpSpPr/>
        <p:nvPr/>
      </p:nvGrpSpPr>
      <p:grpSpPr>
        <a:xfrm>
          <a:off x="0" y="0"/>
          <a:ext cx="0" cy="0"/>
          <a:chOff x="0" y="0"/>
          <a:chExt cx="0" cy="0"/>
        </a:xfrm>
      </p:grpSpPr>
      <p:sp>
        <p:nvSpPr>
          <p:cNvPr id="718" name="Google Shape;718;p44"/>
          <p:cNvSpPr txBox="1">
            <a:spLocks noGrp="1"/>
          </p:cNvSpPr>
          <p:nvPr>
            <p:ph type="title"/>
          </p:nvPr>
        </p:nvSpPr>
        <p:spPr>
          <a:xfrm>
            <a:off x="3280375" y="1653075"/>
            <a:ext cx="7431000" cy="3931800"/>
          </a:xfrm>
          <a:prstGeom prst="rect">
            <a:avLst/>
          </a:prstGeom>
        </p:spPr>
        <p:txBody>
          <a:bodyPr spcFirstLastPara="1" wrap="square" lIns="0" tIns="0" rIns="0" bIns="0" anchor="ctr" anchorCtr="0">
            <a:noAutofit/>
          </a:bodyPr>
          <a:lstStyle>
            <a:lvl1pPr lvl="0" rtl="0">
              <a:lnSpc>
                <a:spcPct val="115000"/>
              </a:lnSpc>
              <a:spcBef>
                <a:spcPts val="0"/>
              </a:spcBef>
              <a:spcAft>
                <a:spcPts val="0"/>
              </a:spcAft>
              <a:buNone/>
              <a:defRPr sz="2800">
                <a:solidFill>
                  <a:schemeClr val="accent1"/>
                </a:solidFill>
              </a:defRPr>
            </a:lvl1pPr>
            <a:lvl2pPr lvl="1" rtl="0">
              <a:lnSpc>
                <a:spcPct val="115000"/>
              </a:lnSpc>
              <a:spcBef>
                <a:spcPts val="0"/>
              </a:spcBef>
              <a:spcAft>
                <a:spcPts val="0"/>
              </a:spcAft>
              <a:buNone/>
              <a:defRPr sz="26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6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6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6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6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6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6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600">
                <a:solidFill>
                  <a:schemeClr val="accent1"/>
                </a:solidFill>
                <a:latin typeface="Red Hat Text"/>
                <a:ea typeface="Red Hat Text"/>
                <a:cs typeface="Red Hat Text"/>
                <a:sym typeface="Red Hat Text"/>
              </a:defRPr>
            </a:lvl9pPr>
          </a:lstStyle>
          <a:p>
            <a:endParaRPr/>
          </a:p>
        </p:txBody>
      </p:sp>
      <p:sp>
        <p:nvSpPr>
          <p:cNvPr id="719" name="Google Shape;719;p44"/>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a:endParaRPr/>
          </a:p>
        </p:txBody>
      </p:sp>
      <p:cxnSp>
        <p:nvCxnSpPr>
          <p:cNvPr id="720" name="Google Shape;720;p44"/>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721" name="Google Shape;721;p44"/>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722" name="Google Shape;722;p44"/>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723" name="Google Shape;723;p44"/>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724" name="Google Shape;724;p44"/>
          <p:cNvSpPr txBox="1">
            <a:spLocks noGrp="1"/>
          </p:cNvSpPr>
          <p:nvPr>
            <p:ph type="subTitle" idx="2"/>
          </p:nvPr>
        </p:nvSpPr>
        <p:spPr>
          <a:xfrm>
            <a:off x="885050" y="6169550"/>
            <a:ext cx="80025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matchingName="Interior white 10 2">
  <p:cSld name="CUSTOM_4_9_2">
    <p:spTree>
      <p:nvGrpSpPr>
        <p:cNvPr id="1" name="Shape 3144"/>
        <p:cNvGrpSpPr/>
        <p:nvPr/>
      </p:nvGrpSpPr>
      <p:grpSpPr>
        <a:xfrm>
          <a:off x="0" y="0"/>
          <a:ext cx="0" cy="0"/>
          <a:chOff x="0" y="0"/>
          <a:chExt cx="0" cy="0"/>
        </a:xfrm>
      </p:grpSpPr>
      <p:sp>
        <p:nvSpPr>
          <p:cNvPr id="3145" name="Google Shape;3145;p435"/>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146" name="Google Shape;3146;p435"/>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3147" name="Google Shape;3147;p435"/>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1pPr>
            <a:lvl2pPr lvl="1"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2pPr>
            <a:lvl3pPr lvl="2"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3pPr>
            <a:lvl4pPr lvl="3"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4pPr>
            <a:lvl5pPr lvl="4"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5pPr>
            <a:lvl6pPr lvl="5"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6pPr>
            <a:lvl7pPr lvl="6"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7pPr>
            <a:lvl8pPr lvl="7"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8pPr>
            <a:lvl9pPr lvl="8"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9pPr>
          </a:lstStyle>
          <a:p>
            <a:endParaRPr/>
          </a:p>
        </p:txBody>
      </p:sp>
      <p:cxnSp>
        <p:nvCxnSpPr>
          <p:cNvPr id="3148" name="Google Shape;3148;p435"/>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3149" name="Google Shape;3149;p435"/>
          <p:cNvPicPr preferRelativeResize="0"/>
          <p:nvPr/>
        </p:nvPicPr>
        <p:blipFill rotWithShape="1">
          <a:blip r:embed="rId2">
            <a:alphaModFix/>
          </a:blip>
          <a:srcRect t="327" b="317"/>
          <a:stretch/>
        </p:blipFill>
        <p:spPr>
          <a:xfrm>
            <a:off x="10711280" y="6313251"/>
            <a:ext cx="975362" cy="228007"/>
          </a:xfrm>
          <a:prstGeom prst="rect">
            <a:avLst/>
          </a:prstGeom>
          <a:noFill/>
          <a:ln>
            <a:noFill/>
          </a:ln>
        </p:spPr>
      </p:pic>
      <p:sp>
        <p:nvSpPr>
          <p:cNvPr id="3150" name="Google Shape;3150;p435"/>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matchingName="Interior white 23">
  <p:cSld name="CUSTOM_4_20">
    <p:spTree>
      <p:nvGrpSpPr>
        <p:cNvPr id="1" name="Shape 3151"/>
        <p:cNvGrpSpPr/>
        <p:nvPr/>
      </p:nvGrpSpPr>
      <p:grpSpPr>
        <a:xfrm>
          <a:off x="0" y="0"/>
          <a:ext cx="0" cy="0"/>
          <a:chOff x="0" y="0"/>
          <a:chExt cx="0" cy="0"/>
        </a:xfrm>
      </p:grpSpPr>
      <p:sp>
        <p:nvSpPr>
          <p:cNvPr id="3152" name="Google Shape;3152;p436"/>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153" name="Google Shape;3153;p436"/>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3154" name="Google Shape;3154;p436"/>
          <p:cNvSpPr txBox="1">
            <a:spLocks noGrp="1"/>
          </p:cNvSpPr>
          <p:nvPr>
            <p:ph type="subTitle" idx="1"/>
          </p:nvPr>
        </p:nvSpPr>
        <p:spPr>
          <a:xfrm>
            <a:off x="346175"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155" name="Google Shape;3155;p436"/>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3156" name="Google Shape;3156;p436"/>
          <p:cNvPicPr preferRelativeResize="0"/>
          <p:nvPr/>
        </p:nvPicPr>
        <p:blipFill rotWithShape="1">
          <a:blip r:embed="rId2">
            <a:alphaModFix/>
          </a:blip>
          <a:srcRect t="327" b="317"/>
          <a:stretch/>
        </p:blipFill>
        <p:spPr>
          <a:xfrm>
            <a:off x="10711279" y="6313250"/>
            <a:ext cx="975606" cy="228064"/>
          </a:xfrm>
          <a:prstGeom prst="rect">
            <a:avLst/>
          </a:prstGeom>
          <a:noFill/>
          <a:ln>
            <a:noFill/>
          </a:ln>
        </p:spPr>
      </p:pic>
    </p:spTree>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matchingName="Interior white 24">
  <p:cSld name="CUSTOM_4_21">
    <p:spTree>
      <p:nvGrpSpPr>
        <p:cNvPr id="1" name="Shape 3157"/>
        <p:cNvGrpSpPr/>
        <p:nvPr/>
      </p:nvGrpSpPr>
      <p:grpSpPr>
        <a:xfrm>
          <a:off x="0" y="0"/>
          <a:ext cx="0" cy="0"/>
          <a:chOff x="0" y="0"/>
          <a:chExt cx="0" cy="0"/>
        </a:xfrm>
      </p:grpSpPr>
      <p:sp>
        <p:nvSpPr>
          <p:cNvPr id="3158" name="Google Shape;3158;p437"/>
          <p:cNvSpPr txBox="1">
            <a:spLocks noGrp="1"/>
          </p:cNvSpPr>
          <p:nvPr>
            <p:ph type="title"/>
          </p:nvPr>
        </p:nvSpPr>
        <p:spPr>
          <a:xfrm>
            <a:off x="1752618"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159" name="Google Shape;3159;p437"/>
          <p:cNvCxnSpPr/>
          <p:nvPr/>
        </p:nvCxnSpPr>
        <p:spPr>
          <a:xfrm rot="10800000">
            <a:off x="447780" y="100"/>
            <a:ext cx="0" cy="886500"/>
          </a:xfrm>
          <a:prstGeom prst="straightConnector1">
            <a:avLst/>
          </a:prstGeom>
          <a:noFill/>
          <a:ln w="9525" cap="flat" cmpd="sng">
            <a:solidFill>
              <a:srgbClr val="EE0000"/>
            </a:solidFill>
            <a:prstDash val="solid"/>
            <a:round/>
            <a:headEnd type="none" w="sm" len="sm"/>
            <a:tailEnd type="none" w="sm" len="sm"/>
          </a:ln>
        </p:spPr>
      </p:cxnSp>
      <p:sp>
        <p:nvSpPr>
          <p:cNvPr id="3160" name="Google Shape;3160;p437"/>
          <p:cNvSpPr txBox="1">
            <a:spLocks noGrp="1"/>
          </p:cNvSpPr>
          <p:nvPr>
            <p:ph type="subTitle" idx="1"/>
          </p:nvPr>
        </p:nvSpPr>
        <p:spPr>
          <a:xfrm>
            <a:off x="346178" y="55441"/>
            <a:ext cx="51489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161" name="Google Shape;3161;p437"/>
          <p:cNvCxnSpPr/>
          <p:nvPr/>
        </p:nvCxnSpPr>
        <p:spPr>
          <a:xfrm rot="10800000">
            <a:off x="447772"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3162" name="Google Shape;3162;p437"/>
          <p:cNvPicPr preferRelativeResize="0"/>
          <p:nvPr/>
        </p:nvPicPr>
        <p:blipFill rotWithShape="1">
          <a:blip r:embed="rId2">
            <a:alphaModFix/>
          </a:blip>
          <a:srcRect t="327" b="317"/>
          <a:stretch/>
        </p:blipFill>
        <p:spPr>
          <a:xfrm>
            <a:off x="10711388" y="6313251"/>
            <a:ext cx="975607" cy="228064"/>
          </a:xfrm>
          <a:prstGeom prst="rect">
            <a:avLst/>
          </a:prstGeom>
          <a:noFill/>
          <a:ln>
            <a:noFill/>
          </a:ln>
        </p:spPr>
      </p:pic>
    </p:spTree>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matchingName="Interior white 22 1">
  <p:cSld name="CUSTOM_4_132">
    <p:spTree>
      <p:nvGrpSpPr>
        <p:cNvPr id="1" name="Shape 3163"/>
        <p:cNvGrpSpPr/>
        <p:nvPr/>
      </p:nvGrpSpPr>
      <p:grpSpPr>
        <a:xfrm>
          <a:off x="0" y="0"/>
          <a:ext cx="0" cy="0"/>
          <a:chOff x="0" y="0"/>
          <a:chExt cx="0" cy="0"/>
        </a:xfrm>
      </p:grpSpPr>
      <p:sp>
        <p:nvSpPr>
          <p:cNvPr id="3164" name="Google Shape;3164;p438"/>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165" name="Google Shape;3165;p438"/>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3166" name="Google Shape;3166;p438"/>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1pPr>
            <a:lvl2pPr lvl="1"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2pPr>
            <a:lvl3pPr lvl="2"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3pPr>
            <a:lvl4pPr lvl="3"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4pPr>
            <a:lvl5pPr lvl="4"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5pPr>
            <a:lvl6pPr lvl="5"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6pPr>
            <a:lvl7pPr lvl="6"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7pPr>
            <a:lvl8pPr lvl="7"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8pPr>
            <a:lvl9pPr lvl="8"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9pPr>
          </a:lstStyle>
          <a:p>
            <a:endParaRPr/>
          </a:p>
        </p:txBody>
      </p:sp>
      <p:cxnSp>
        <p:nvCxnSpPr>
          <p:cNvPr id="3167" name="Google Shape;3167;p438"/>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3168" name="Google Shape;3168;p438"/>
          <p:cNvPicPr preferRelativeResize="0"/>
          <p:nvPr/>
        </p:nvPicPr>
        <p:blipFill rotWithShape="1">
          <a:blip r:embed="rId2">
            <a:alphaModFix/>
          </a:blip>
          <a:srcRect t="327" b="317"/>
          <a:stretch/>
        </p:blipFill>
        <p:spPr>
          <a:xfrm>
            <a:off x="10711280" y="6313251"/>
            <a:ext cx="975606" cy="228064"/>
          </a:xfrm>
          <a:prstGeom prst="rect">
            <a:avLst/>
          </a:prstGeom>
          <a:noFill/>
          <a:ln>
            <a:noFill/>
          </a:ln>
        </p:spPr>
      </p:pic>
      <p:sp>
        <p:nvSpPr>
          <p:cNvPr id="3169" name="Google Shape;3169;p438"/>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matchingName="Interior white 25">
  <p:cSld name="CUSTOM_4_133">
    <p:spTree>
      <p:nvGrpSpPr>
        <p:cNvPr id="1" name="Shape 3170"/>
        <p:cNvGrpSpPr/>
        <p:nvPr/>
      </p:nvGrpSpPr>
      <p:grpSpPr>
        <a:xfrm>
          <a:off x="0" y="0"/>
          <a:ext cx="0" cy="0"/>
          <a:chOff x="0" y="0"/>
          <a:chExt cx="0" cy="0"/>
        </a:xfrm>
      </p:grpSpPr>
      <p:sp>
        <p:nvSpPr>
          <p:cNvPr id="3171" name="Google Shape;3171;p439"/>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172" name="Google Shape;3172;p439"/>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3173" name="Google Shape;3173;p439"/>
          <p:cNvSpPr txBox="1">
            <a:spLocks noGrp="1"/>
          </p:cNvSpPr>
          <p:nvPr>
            <p:ph type="subTitle" idx="1"/>
          </p:nvPr>
        </p:nvSpPr>
        <p:spPr>
          <a:xfrm>
            <a:off x="346175"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174" name="Google Shape;3174;p439"/>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3175" name="Google Shape;3175;p439"/>
          <p:cNvPicPr preferRelativeResize="0"/>
          <p:nvPr/>
        </p:nvPicPr>
        <p:blipFill rotWithShape="1">
          <a:blip r:embed="rId2">
            <a:alphaModFix/>
          </a:blip>
          <a:srcRect t="327" b="317"/>
          <a:stretch/>
        </p:blipFill>
        <p:spPr>
          <a:xfrm>
            <a:off x="10711279" y="6313250"/>
            <a:ext cx="975606" cy="228064"/>
          </a:xfrm>
          <a:prstGeom prst="rect">
            <a:avLst/>
          </a:prstGeom>
          <a:noFill/>
          <a:ln>
            <a:noFill/>
          </a:ln>
        </p:spPr>
      </p:pic>
    </p:spTree>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matchingName="Interior white 10 3">
  <p:cSld name="CUSTOM_4_9_3">
    <p:spTree>
      <p:nvGrpSpPr>
        <p:cNvPr id="1" name="Shape 3176"/>
        <p:cNvGrpSpPr/>
        <p:nvPr/>
      </p:nvGrpSpPr>
      <p:grpSpPr>
        <a:xfrm>
          <a:off x="0" y="0"/>
          <a:ext cx="0" cy="0"/>
          <a:chOff x="0" y="0"/>
          <a:chExt cx="0" cy="0"/>
        </a:xfrm>
      </p:grpSpPr>
      <p:sp>
        <p:nvSpPr>
          <p:cNvPr id="3177" name="Google Shape;3177;p440"/>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178" name="Google Shape;3178;p440"/>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3179" name="Google Shape;3179;p440"/>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1pPr>
            <a:lvl2pPr lvl="1"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2pPr>
            <a:lvl3pPr lvl="2"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3pPr>
            <a:lvl4pPr lvl="3"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4pPr>
            <a:lvl5pPr lvl="4"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5pPr>
            <a:lvl6pPr lvl="5"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6pPr>
            <a:lvl7pPr lvl="6"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7pPr>
            <a:lvl8pPr lvl="7"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8pPr>
            <a:lvl9pPr lvl="8"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9pPr>
          </a:lstStyle>
          <a:p>
            <a:endParaRPr/>
          </a:p>
        </p:txBody>
      </p:sp>
      <p:cxnSp>
        <p:nvCxnSpPr>
          <p:cNvPr id="3180" name="Google Shape;3180;p440"/>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3181" name="Google Shape;3181;p440"/>
          <p:cNvPicPr preferRelativeResize="0"/>
          <p:nvPr/>
        </p:nvPicPr>
        <p:blipFill rotWithShape="1">
          <a:blip r:embed="rId2">
            <a:alphaModFix/>
          </a:blip>
          <a:srcRect t="327" b="317"/>
          <a:stretch/>
        </p:blipFill>
        <p:spPr>
          <a:xfrm>
            <a:off x="10711280" y="6313251"/>
            <a:ext cx="975362" cy="228007"/>
          </a:xfrm>
          <a:prstGeom prst="rect">
            <a:avLst/>
          </a:prstGeom>
          <a:noFill/>
          <a:ln>
            <a:noFill/>
          </a:ln>
        </p:spPr>
      </p:pic>
      <p:sp>
        <p:nvSpPr>
          <p:cNvPr id="3182" name="Google Shape;3182;p440"/>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matchingName="Interior white 10 1 1">
  <p:cSld name="Interior white 10">
    <p:spTree>
      <p:nvGrpSpPr>
        <p:cNvPr id="1" name="Shape 3183"/>
        <p:cNvGrpSpPr/>
        <p:nvPr/>
      </p:nvGrpSpPr>
      <p:grpSpPr>
        <a:xfrm>
          <a:off x="0" y="0"/>
          <a:ext cx="0" cy="0"/>
          <a:chOff x="0" y="0"/>
          <a:chExt cx="0" cy="0"/>
        </a:xfrm>
      </p:grpSpPr>
      <p:sp>
        <p:nvSpPr>
          <p:cNvPr id="3184" name="Google Shape;3184;p441"/>
          <p:cNvSpPr txBox="1">
            <a:spLocks noGrp="1"/>
          </p:cNvSpPr>
          <p:nvPr>
            <p:ph type="title"/>
          </p:nvPr>
        </p:nvSpPr>
        <p:spPr>
          <a:xfrm>
            <a:off x="1752619"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185" name="Google Shape;3185;p441"/>
          <p:cNvCxnSpPr/>
          <p:nvPr/>
        </p:nvCxnSpPr>
        <p:spPr>
          <a:xfrm rot="10800000">
            <a:off x="447780" y="100"/>
            <a:ext cx="0" cy="886500"/>
          </a:xfrm>
          <a:prstGeom prst="straightConnector1">
            <a:avLst/>
          </a:prstGeom>
          <a:noFill/>
          <a:ln w="9525" cap="flat" cmpd="sng">
            <a:solidFill>
              <a:srgbClr val="EE0000"/>
            </a:solidFill>
            <a:prstDash val="solid"/>
            <a:round/>
            <a:headEnd type="none" w="sm" len="sm"/>
            <a:tailEnd type="none" w="sm" len="sm"/>
          </a:ln>
        </p:spPr>
      </p:cxnSp>
      <p:sp>
        <p:nvSpPr>
          <p:cNvPr id="3186" name="Google Shape;3186;p441"/>
          <p:cNvSpPr txBox="1">
            <a:spLocks noGrp="1"/>
          </p:cNvSpPr>
          <p:nvPr>
            <p:ph type="subTitle" idx="1"/>
          </p:nvPr>
        </p:nvSpPr>
        <p:spPr>
          <a:xfrm>
            <a:off x="447780"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1pPr>
            <a:lvl2pPr lvl="1"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2pPr>
            <a:lvl3pPr lvl="2"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3pPr>
            <a:lvl4pPr lvl="3"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4pPr>
            <a:lvl5pPr lvl="4"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5pPr>
            <a:lvl6pPr lvl="5"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6pPr>
            <a:lvl7pPr lvl="6"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7pPr>
            <a:lvl8pPr lvl="7"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8pPr>
            <a:lvl9pPr lvl="8"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9pPr>
          </a:lstStyle>
          <a:p>
            <a:endParaRPr/>
          </a:p>
        </p:txBody>
      </p:sp>
      <p:cxnSp>
        <p:nvCxnSpPr>
          <p:cNvPr id="3187" name="Google Shape;3187;p441"/>
          <p:cNvCxnSpPr/>
          <p:nvPr/>
        </p:nvCxnSpPr>
        <p:spPr>
          <a:xfrm rot="10800000">
            <a:off x="447772"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3188" name="Google Shape;3188;p441"/>
          <p:cNvPicPr preferRelativeResize="0"/>
          <p:nvPr/>
        </p:nvPicPr>
        <p:blipFill rotWithShape="1">
          <a:blip r:embed="rId2">
            <a:alphaModFix/>
          </a:blip>
          <a:srcRect t="327" b="317"/>
          <a:stretch/>
        </p:blipFill>
        <p:spPr>
          <a:xfrm>
            <a:off x="10711390" y="6313252"/>
            <a:ext cx="975128" cy="227893"/>
          </a:xfrm>
          <a:prstGeom prst="rect">
            <a:avLst/>
          </a:prstGeom>
          <a:noFill/>
          <a:ln>
            <a:noFill/>
          </a:ln>
        </p:spPr>
      </p:pic>
      <p:sp>
        <p:nvSpPr>
          <p:cNvPr id="3189" name="Google Shape;3189;p441"/>
          <p:cNvSpPr txBox="1">
            <a:spLocks noGrp="1"/>
          </p:cNvSpPr>
          <p:nvPr>
            <p:ph type="subTitle" idx="2"/>
          </p:nvPr>
        </p:nvSpPr>
        <p:spPr>
          <a:xfrm>
            <a:off x="885060"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matchingName="Interior white 12 1">
  <p:cSld name="Interior white_1">
    <p:spTree>
      <p:nvGrpSpPr>
        <p:cNvPr id="1" name="Shape 3190"/>
        <p:cNvGrpSpPr/>
        <p:nvPr/>
      </p:nvGrpSpPr>
      <p:grpSpPr>
        <a:xfrm>
          <a:off x="0" y="0"/>
          <a:ext cx="0" cy="0"/>
          <a:chOff x="0" y="0"/>
          <a:chExt cx="0" cy="0"/>
        </a:xfrm>
      </p:grpSpPr>
      <p:sp>
        <p:nvSpPr>
          <p:cNvPr id="3191" name="Google Shape;3191;p442"/>
          <p:cNvSpPr txBox="1">
            <a:spLocks noGrp="1"/>
          </p:cNvSpPr>
          <p:nvPr>
            <p:ph type="title"/>
          </p:nvPr>
        </p:nvSpPr>
        <p:spPr>
          <a:xfrm>
            <a:off x="1752619"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192" name="Google Shape;3192;p442"/>
          <p:cNvCxnSpPr/>
          <p:nvPr/>
        </p:nvCxnSpPr>
        <p:spPr>
          <a:xfrm rot="10800000">
            <a:off x="447780" y="100"/>
            <a:ext cx="0" cy="886500"/>
          </a:xfrm>
          <a:prstGeom prst="straightConnector1">
            <a:avLst/>
          </a:prstGeom>
          <a:noFill/>
          <a:ln w="9525" cap="flat" cmpd="sng">
            <a:solidFill>
              <a:srgbClr val="EE0000"/>
            </a:solidFill>
            <a:prstDash val="solid"/>
            <a:round/>
            <a:headEnd type="none" w="sm" len="sm"/>
            <a:tailEnd type="none" w="sm" len="sm"/>
          </a:ln>
        </p:spPr>
      </p:cxnSp>
      <p:sp>
        <p:nvSpPr>
          <p:cNvPr id="3193" name="Google Shape;3193;p442"/>
          <p:cNvSpPr txBox="1">
            <a:spLocks noGrp="1"/>
          </p:cNvSpPr>
          <p:nvPr>
            <p:ph type="subTitle" idx="1"/>
          </p:nvPr>
        </p:nvSpPr>
        <p:spPr>
          <a:xfrm>
            <a:off x="346178"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194" name="Google Shape;3194;p442"/>
          <p:cNvCxnSpPr/>
          <p:nvPr/>
        </p:nvCxnSpPr>
        <p:spPr>
          <a:xfrm rot="10800000">
            <a:off x="447772"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3195" name="Google Shape;3195;p442"/>
          <p:cNvPicPr preferRelativeResize="0"/>
          <p:nvPr/>
        </p:nvPicPr>
        <p:blipFill rotWithShape="1">
          <a:blip r:embed="rId2">
            <a:alphaModFix/>
          </a:blip>
          <a:srcRect t="327" b="317"/>
          <a:stretch/>
        </p:blipFill>
        <p:spPr>
          <a:xfrm>
            <a:off x="10711388" y="6313250"/>
            <a:ext cx="975372" cy="227950"/>
          </a:xfrm>
          <a:prstGeom prst="rect">
            <a:avLst/>
          </a:prstGeom>
          <a:noFill/>
          <a:ln>
            <a:noFill/>
          </a:ln>
        </p:spPr>
      </p:pic>
    </p:spTree>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matchingName="Interior white 10 4">
  <p:cSld name="CUSTOM_4_9_4">
    <p:spTree>
      <p:nvGrpSpPr>
        <p:cNvPr id="1" name="Shape 3196"/>
        <p:cNvGrpSpPr/>
        <p:nvPr/>
      </p:nvGrpSpPr>
      <p:grpSpPr>
        <a:xfrm>
          <a:off x="0" y="0"/>
          <a:ext cx="0" cy="0"/>
          <a:chOff x="0" y="0"/>
          <a:chExt cx="0" cy="0"/>
        </a:xfrm>
      </p:grpSpPr>
      <p:sp>
        <p:nvSpPr>
          <p:cNvPr id="3197" name="Google Shape;3197;p443"/>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198" name="Google Shape;3198;p443"/>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3199" name="Google Shape;3199;p443"/>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1pPr>
            <a:lvl2pPr lvl="1"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2pPr>
            <a:lvl3pPr lvl="2"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3pPr>
            <a:lvl4pPr lvl="3"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4pPr>
            <a:lvl5pPr lvl="4"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5pPr>
            <a:lvl6pPr lvl="5"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6pPr>
            <a:lvl7pPr lvl="6"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7pPr>
            <a:lvl8pPr lvl="7"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8pPr>
            <a:lvl9pPr lvl="8"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9pPr>
          </a:lstStyle>
          <a:p>
            <a:endParaRPr/>
          </a:p>
        </p:txBody>
      </p:sp>
      <p:cxnSp>
        <p:nvCxnSpPr>
          <p:cNvPr id="3200" name="Google Shape;3200;p443"/>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3201" name="Google Shape;3201;p443"/>
          <p:cNvPicPr preferRelativeResize="0"/>
          <p:nvPr/>
        </p:nvPicPr>
        <p:blipFill rotWithShape="1">
          <a:blip r:embed="rId2">
            <a:alphaModFix/>
          </a:blip>
          <a:srcRect t="327" b="317"/>
          <a:stretch/>
        </p:blipFill>
        <p:spPr>
          <a:xfrm>
            <a:off x="10711280" y="6313251"/>
            <a:ext cx="975362" cy="228007"/>
          </a:xfrm>
          <a:prstGeom prst="rect">
            <a:avLst/>
          </a:prstGeom>
          <a:noFill/>
          <a:ln>
            <a:noFill/>
          </a:ln>
        </p:spPr>
      </p:pic>
      <p:sp>
        <p:nvSpPr>
          <p:cNvPr id="3202" name="Google Shape;3202;p443"/>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matchingName="Interior white 26">
  <p:cSld name="CUSTOM_4_134">
    <p:spTree>
      <p:nvGrpSpPr>
        <p:cNvPr id="1" name="Shape 3203"/>
        <p:cNvGrpSpPr/>
        <p:nvPr/>
      </p:nvGrpSpPr>
      <p:grpSpPr>
        <a:xfrm>
          <a:off x="0" y="0"/>
          <a:ext cx="0" cy="0"/>
          <a:chOff x="0" y="0"/>
          <a:chExt cx="0" cy="0"/>
        </a:xfrm>
      </p:grpSpPr>
      <p:sp>
        <p:nvSpPr>
          <p:cNvPr id="3204" name="Google Shape;3204;p444"/>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205" name="Google Shape;3205;p444"/>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3206" name="Google Shape;3206;p444"/>
          <p:cNvSpPr txBox="1">
            <a:spLocks noGrp="1"/>
          </p:cNvSpPr>
          <p:nvPr>
            <p:ph type="subTitle" idx="1"/>
          </p:nvPr>
        </p:nvSpPr>
        <p:spPr>
          <a:xfrm>
            <a:off x="346175"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207" name="Google Shape;3207;p444"/>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3208" name="Google Shape;3208;p444"/>
          <p:cNvPicPr preferRelativeResize="0"/>
          <p:nvPr/>
        </p:nvPicPr>
        <p:blipFill rotWithShape="1">
          <a:blip r:embed="rId2">
            <a:alphaModFix/>
          </a:blip>
          <a:srcRect t="327" b="317"/>
          <a:stretch/>
        </p:blipFill>
        <p:spPr>
          <a:xfrm>
            <a:off x="10711279" y="6313250"/>
            <a:ext cx="975606" cy="228064"/>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Interior agenda dark">
  <p:cSld name="CUSTOM_4_1">
    <p:bg>
      <p:bgPr>
        <a:solidFill>
          <a:srgbClr val="292929"/>
        </a:solidFill>
        <a:effectLst/>
      </p:bgPr>
    </p:bg>
    <p:spTree>
      <p:nvGrpSpPr>
        <p:cNvPr id="1" name="Shape 725"/>
        <p:cNvGrpSpPr/>
        <p:nvPr/>
      </p:nvGrpSpPr>
      <p:grpSpPr>
        <a:xfrm>
          <a:off x="0" y="0"/>
          <a:ext cx="0" cy="0"/>
          <a:chOff x="0" y="0"/>
          <a:chExt cx="0" cy="0"/>
        </a:xfrm>
      </p:grpSpPr>
      <p:sp>
        <p:nvSpPr>
          <p:cNvPr id="726" name="Google Shape;726;p45"/>
          <p:cNvSpPr txBox="1">
            <a:spLocks noGrp="1"/>
          </p:cNvSpPr>
          <p:nvPr>
            <p:ph type="body" idx="1"/>
          </p:nvPr>
        </p:nvSpPr>
        <p:spPr>
          <a:xfrm>
            <a:off x="8669900" y="1849475"/>
            <a:ext cx="2131800" cy="3000000"/>
          </a:xfrm>
          <a:prstGeom prst="rect">
            <a:avLst/>
          </a:prstGeom>
        </p:spPr>
        <p:txBody>
          <a:bodyPr spcFirstLastPara="1" wrap="square" lIns="0" tIns="0" rIns="0" bIns="0" anchor="t" anchorCtr="0">
            <a:noAutofit/>
          </a:bodyPr>
          <a:lstStyle>
            <a:lvl1pPr marL="457200" lvl="0" indent="-342900" rtl="0">
              <a:lnSpc>
                <a:spcPct val="115000"/>
              </a:lnSpc>
              <a:spcBef>
                <a:spcPts val="0"/>
              </a:spcBef>
              <a:spcAft>
                <a:spcPts val="0"/>
              </a:spcAft>
              <a:buClr>
                <a:srgbClr val="FFFFFF"/>
              </a:buClr>
              <a:buSzPts val="1800"/>
              <a:buChar char="▸"/>
              <a:defRPr>
                <a:solidFill>
                  <a:srgbClr val="FFFFFF"/>
                </a:solidFill>
              </a:defRPr>
            </a:lvl1pPr>
            <a:lvl2pPr marL="914400" lvl="1" indent="-342900" rtl="0">
              <a:lnSpc>
                <a:spcPct val="115000"/>
              </a:lnSpc>
              <a:spcBef>
                <a:spcPts val="2000"/>
              </a:spcBef>
              <a:spcAft>
                <a:spcPts val="0"/>
              </a:spcAft>
              <a:buClr>
                <a:srgbClr val="FFFFFF"/>
              </a:buClr>
              <a:buSzPts val="1800"/>
              <a:buChar char="･"/>
              <a:defRPr>
                <a:solidFill>
                  <a:srgbClr val="FFFFFF"/>
                </a:solidFill>
              </a:defRPr>
            </a:lvl2pPr>
            <a:lvl3pPr marL="1371600" lvl="2" indent="-342900" rtl="0">
              <a:lnSpc>
                <a:spcPct val="115000"/>
              </a:lnSpc>
              <a:spcBef>
                <a:spcPts val="2000"/>
              </a:spcBef>
              <a:spcAft>
                <a:spcPts val="0"/>
              </a:spcAft>
              <a:buClr>
                <a:srgbClr val="FFFFFF"/>
              </a:buClr>
              <a:buSzPts val="1800"/>
              <a:buChar char="･"/>
              <a:defRPr>
                <a:solidFill>
                  <a:srgbClr val="FFFFFF"/>
                </a:solidFill>
              </a:defRPr>
            </a:lvl3pPr>
            <a:lvl4pPr marL="1828800" lvl="3" indent="-342900" rtl="0">
              <a:lnSpc>
                <a:spcPct val="115000"/>
              </a:lnSpc>
              <a:spcBef>
                <a:spcPts val="2000"/>
              </a:spcBef>
              <a:spcAft>
                <a:spcPts val="0"/>
              </a:spcAft>
              <a:buClr>
                <a:srgbClr val="FFFFFF"/>
              </a:buClr>
              <a:buSzPts val="1800"/>
              <a:buChar char="･"/>
              <a:defRPr>
                <a:solidFill>
                  <a:srgbClr val="FFFFFF"/>
                </a:solidFill>
              </a:defRPr>
            </a:lvl4pPr>
            <a:lvl5pPr marL="2286000" lvl="4" indent="-342900" rtl="0">
              <a:lnSpc>
                <a:spcPct val="115000"/>
              </a:lnSpc>
              <a:spcBef>
                <a:spcPts val="2000"/>
              </a:spcBef>
              <a:spcAft>
                <a:spcPts val="0"/>
              </a:spcAft>
              <a:buClr>
                <a:srgbClr val="FFFFFF"/>
              </a:buClr>
              <a:buSzPts val="1800"/>
              <a:buChar char="･"/>
              <a:defRPr>
                <a:solidFill>
                  <a:srgbClr val="FFFFFF"/>
                </a:solidFill>
              </a:defRPr>
            </a:lvl5pPr>
            <a:lvl6pPr marL="2743200" lvl="5" indent="-342900" rtl="0">
              <a:lnSpc>
                <a:spcPct val="115000"/>
              </a:lnSpc>
              <a:spcBef>
                <a:spcPts val="2000"/>
              </a:spcBef>
              <a:spcAft>
                <a:spcPts val="0"/>
              </a:spcAft>
              <a:buClr>
                <a:srgbClr val="FFFFFF"/>
              </a:buClr>
              <a:buSzPts val="1800"/>
              <a:buChar char="･"/>
              <a:defRPr>
                <a:solidFill>
                  <a:srgbClr val="FFFFFF"/>
                </a:solidFill>
              </a:defRPr>
            </a:lvl6pPr>
            <a:lvl7pPr marL="3200400" lvl="6" indent="-342900" rtl="0">
              <a:lnSpc>
                <a:spcPct val="115000"/>
              </a:lnSpc>
              <a:spcBef>
                <a:spcPts val="2000"/>
              </a:spcBef>
              <a:spcAft>
                <a:spcPts val="0"/>
              </a:spcAft>
              <a:buClr>
                <a:srgbClr val="FFFFFF"/>
              </a:buClr>
              <a:buSzPts val="1800"/>
              <a:buChar char="･"/>
              <a:defRPr>
                <a:solidFill>
                  <a:srgbClr val="FFFFFF"/>
                </a:solidFill>
              </a:defRPr>
            </a:lvl7pPr>
            <a:lvl8pPr marL="3657600" lvl="7" indent="-342900" rtl="0">
              <a:lnSpc>
                <a:spcPct val="115000"/>
              </a:lnSpc>
              <a:spcBef>
                <a:spcPts val="2000"/>
              </a:spcBef>
              <a:spcAft>
                <a:spcPts val="0"/>
              </a:spcAft>
              <a:buClr>
                <a:srgbClr val="FFFFFF"/>
              </a:buClr>
              <a:buSzPts val="1800"/>
              <a:buChar char="･"/>
              <a:defRPr>
                <a:solidFill>
                  <a:srgbClr val="FFFFFF"/>
                </a:solidFill>
              </a:defRPr>
            </a:lvl8pPr>
            <a:lvl9pPr marL="4114800" lvl="8" indent="-342900" rtl="0">
              <a:lnSpc>
                <a:spcPct val="115000"/>
              </a:lnSpc>
              <a:spcBef>
                <a:spcPts val="2000"/>
              </a:spcBef>
              <a:spcAft>
                <a:spcPts val="2000"/>
              </a:spcAft>
              <a:buClr>
                <a:srgbClr val="FFFFFF"/>
              </a:buClr>
              <a:buSzPts val="1800"/>
              <a:buChar char="･"/>
              <a:defRPr>
                <a:solidFill>
                  <a:srgbClr val="FFFFFF"/>
                </a:solidFill>
              </a:defRPr>
            </a:lvl9pPr>
          </a:lstStyle>
          <a:p>
            <a:endParaRPr/>
          </a:p>
        </p:txBody>
      </p:sp>
      <p:sp>
        <p:nvSpPr>
          <p:cNvPr id="727" name="Google Shape;727;p45"/>
          <p:cNvSpPr txBox="1">
            <a:spLocks noGrp="1"/>
          </p:cNvSpPr>
          <p:nvPr>
            <p:ph type="body" idx="2"/>
          </p:nvPr>
        </p:nvSpPr>
        <p:spPr>
          <a:xfrm>
            <a:off x="5708700" y="1849475"/>
            <a:ext cx="2131800" cy="3000000"/>
          </a:xfrm>
          <a:prstGeom prst="rect">
            <a:avLst/>
          </a:prstGeom>
        </p:spPr>
        <p:txBody>
          <a:bodyPr spcFirstLastPara="1" wrap="square" lIns="0" tIns="0" rIns="0" bIns="0" anchor="t" anchorCtr="0">
            <a:noAutofit/>
          </a:bodyPr>
          <a:lstStyle>
            <a:lvl1pPr marL="457200" lvl="0" indent="-342900">
              <a:lnSpc>
                <a:spcPct val="115000"/>
              </a:lnSpc>
              <a:spcBef>
                <a:spcPts val="0"/>
              </a:spcBef>
              <a:spcAft>
                <a:spcPts val="0"/>
              </a:spcAft>
              <a:buClr>
                <a:srgbClr val="FFFFFF"/>
              </a:buClr>
              <a:buSzPts val="1800"/>
              <a:buChar char="▸"/>
              <a:defRPr>
                <a:solidFill>
                  <a:srgbClr val="FFFFFF"/>
                </a:solidFill>
              </a:defRPr>
            </a:lvl1pPr>
            <a:lvl2pPr marL="914400" lvl="1" indent="-342900">
              <a:lnSpc>
                <a:spcPct val="115000"/>
              </a:lnSpc>
              <a:spcBef>
                <a:spcPts val="2000"/>
              </a:spcBef>
              <a:spcAft>
                <a:spcPts val="0"/>
              </a:spcAft>
              <a:buClr>
                <a:srgbClr val="FFFFFF"/>
              </a:buClr>
              <a:buSzPts val="1800"/>
              <a:buChar char="･"/>
              <a:defRPr>
                <a:solidFill>
                  <a:srgbClr val="FFFFFF"/>
                </a:solidFill>
              </a:defRPr>
            </a:lvl2pPr>
            <a:lvl3pPr marL="1371600" lvl="2" indent="-342900">
              <a:lnSpc>
                <a:spcPct val="115000"/>
              </a:lnSpc>
              <a:spcBef>
                <a:spcPts val="2000"/>
              </a:spcBef>
              <a:spcAft>
                <a:spcPts val="0"/>
              </a:spcAft>
              <a:buClr>
                <a:srgbClr val="FFFFFF"/>
              </a:buClr>
              <a:buSzPts val="1800"/>
              <a:buChar char="･"/>
              <a:defRPr>
                <a:solidFill>
                  <a:srgbClr val="FFFFFF"/>
                </a:solidFill>
              </a:defRPr>
            </a:lvl3pPr>
            <a:lvl4pPr marL="1828800" lvl="3" indent="-342900">
              <a:lnSpc>
                <a:spcPct val="115000"/>
              </a:lnSpc>
              <a:spcBef>
                <a:spcPts val="2000"/>
              </a:spcBef>
              <a:spcAft>
                <a:spcPts val="0"/>
              </a:spcAft>
              <a:buClr>
                <a:srgbClr val="FFFFFF"/>
              </a:buClr>
              <a:buSzPts val="1800"/>
              <a:buChar char="･"/>
              <a:defRPr>
                <a:solidFill>
                  <a:srgbClr val="FFFFFF"/>
                </a:solidFill>
              </a:defRPr>
            </a:lvl4pPr>
            <a:lvl5pPr marL="2286000" lvl="4" indent="-342900">
              <a:lnSpc>
                <a:spcPct val="115000"/>
              </a:lnSpc>
              <a:spcBef>
                <a:spcPts val="2000"/>
              </a:spcBef>
              <a:spcAft>
                <a:spcPts val="0"/>
              </a:spcAft>
              <a:buClr>
                <a:srgbClr val="FFFFFF"/>
              </a:buClr>
              <a:buSzPts val="1800"/>
              <a:buChar char="･"/>
              <a:defRPr>
                <a:solidFill>
                  <a:srgbClr val="FFFFFF"/>
                </a:solidFill>
              </a:defRPr>
            </a:lvl5pPr>
            <a:lvl6pPr marL="2743200" lvl="5" indent="-342900">
              <a:lnSpc>
                <a:spcPct val="115000"/>
              </a:lnSpc>
              <a:spcBef>
                <a:spcPts val="2000"/>
              </a:spcBef>
              <a:spcAft>
                <a:spcPts val="0"/>
              </a:spcAft>
              <a:buClr>
                <a:srgbClr val="FFFFFF"/>
              </a:buClr>
              <a:buSzPts val="1800"/>
              <a:buChar char="･"/>
              <a:defRPr>
                <a:solidFill>
                  <a:srgbClr val="FFFFFF"/>
                </a:solidFill>
              </a:defRPr>
            </a:lvl6pPr>
            <a:lvl7pPr marL="3200400" lvl="6" indent="-342900">
              <a:lnSpc>
                <a:spcPct val="115000"/>
              </a:lnSpc>
              <a:spcBef>
                <a:spcPts val="2000"/>
              </a:spcBef>
              <a:spcAft>
                <a:spcPts val="0"/>
              </a:spcAft>
              <a:buClr>
                <a:srgbClr val="FFFFFF"/>
              </a:buClr>
              <a:buSzPts val="1800"/>
              <a:buChar char="･"/>
              <a:defRPr>
                <a:solidFill>
                  <a:srgbClr val="FFFFFF"/>
                </a:solidFill>
              </a:defRPr>
            </a:lvl7pPr>
            <a:lvl8pPr marL="3657600" lvl="7" indent="-342900">
              <a:lnSpc>
                <a:spcPct val="115000"/>
              </a:lnSpc>
              <a:spcBef>
                <a:spcPts val="2000"/>
              </a:spcBef>
              <a:spcAft>
                <a:spcPts val="0"/>
              </a:spcAft>
              <a:buClr>
                <a:srgbClr val="FFFFFF"/>
              </a:buClr>
              <a:buSzPts val="1800"/>
              <a:buChar char="･"/>
              <a:defRPr>
                <a:solidFill>
                  <a:srgbClr val="FFFFFF"/>
                </a:solidFill>
              </a:defRPr>
            </a:lvl8pPr>
            <a:lvl9pPr marL="4114800" lvl="8" indent="-342900">
              <a:lnSpc>
                <a:spcPct val="115000"/>
              </a:lnSpc>
              <a:spcBef>
                <a:spcPts val="2000"/>
              </a:spcBef>
              <a:spcAft>
                <a:spcPts val="2000"/>
              </a:spcAft>
              <a:buClr>
                <a:srgbClr val="FFFFFF"/>
              </a:buClr>
              <a:buSzPts val="1800"/>
              <a:buChar char="･"/>
              <a:defRPr>
                <a:solidFill>
                  <a:srgbClr val="FFFFFF"/>
                </a:solidFill>
              </a:defRPr>
            </a:lvl9pPr>
          </a:lstStyle>
          <a:p>
            <a:endParaRPr/>
          </a:p>
        </p:txBody>
      </p:sp>
      <p:sp>
        <p:nvSpPr>
          <p:cNvPr id="728" name="Google Shape;728;p45"/>
          <p:cNvSpPr txBox="1">
            <a:spLocks noGrp="1"/>
          </p:cNvSpPr>
          <p:nvPr>
            <p:ph type="title"/>
          </p:nvPr>
        </p:nvSpPr>
        <p:spPr>
          <a:xfrm>
            <a:off x="900275" y="1736433"/>
            <a:ext cx="3885900" cy="2698200"/>
          </a:xfrm>
          <a:prstGeom prst="rect">
            <a:avLst/>
          </a:prstGeom>
        </p:spPr>
        <p:txBody>
          <a:bodyPr spcFirstLastPara="1" wrap="square" lIns="0" tIns="0" rIns="0" bIns="0" anchor="t" anchorCtr="0">
            <a:noAutofit/>
          </a:bodyPr>
          <a:lstStyle>
            <a:lvl1pPr lvl="0" rtl="0">
              <a:spcBef>
                <a:spcPts val="0"/>
              </a:spcBef>
              <a:spcAft>
                <a:spcPts val="0"/>
              </a:spcAft>
              <a:buClr>
                <a:srgbClr val="FFFFFF"/>
              </a:buClr>
              <a:buSzPts val="4800"/>
              <a:buNone/>
              <a:defRPr sz="4800">
                <a:solidFill>
                  <a:srgbClr val="FFFFFF"/>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cxnSp>
        <p:nvCxnSpPr>
          <p:cNvPr id="729" name="Google Shape;729;p45"/>
          <p:cNvCxnSpPr/>
          <p:nvPr/>
        </p:nvCxnSpPr>
        <p:spPr>
          <a:xfrm rot="10800000">
            <a:off x="447775" y="100"/>
            <a:ext cx="0" cy="886500"/>
          </a:xfrm>
          <a:prstGeom prst="straightConnector1">
            <a:avLst/>
          </a:prstGeom>
          <a:noFill/>
          <a:ln w="9525" cap="flat" cmpd="sng">
            <a:solidFill>
              <a:srgbClr val="EE0000"/>
            </a:solidFill>
            <a:prstDash val="solid"/>
            <a:round/>
            <a:headEnd type="none" w="med" len="med"/>
            <a:tailEnd type="none" w="med" len="med"/>
          </a:ln>
        </p:spPr>
      </p:cxnSp>
      <p:sp>
        <p:nvSpPr>
          <p:cNvPr id="730" name="Google Shape;730;p45"/>
          <p:cNvSpPr txBox="1">
            <a:spLocks noGrp="1"/>
          </p:cNvSpPr>
          <p:nvPr>
            <p:ph type="subTitle" idx="3"/>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a:endParaRPr/>
          </a:p>
        </p:txBody>
      </p:sp>
      <p:cxnSp>
        <p:nvCxnSpPr>
          <p:cNvPr id="731" name="Google Shape;731;p45"/>
          <p:cNvCxnSpPr/>
          <p:nvPr/>
        </p:nvCxnSpPr>
        <p:spPr>
          <a:xfrm rot="10800000">
            <a:off x="447767" y="6401400"/>
            <a:ext cx="0" cy="456600"/>
          </a:xfrm>
          <a:prstGeom prst="straightConnector1">
            <a:avLst/>
          </a:prstGeom>
          <a:noFill/>
          <a:ln w="9525" cap="flat" cmpd="sng">
            <a:solidFill>
              <a:srgbClr val="EE0000"/>
            </a:solidFill>
            <a:prstDash val="solid"/>
            <a:round/>
            <a:headEnd type="none" w="med" len="med"/>
            <a:tailEnd type="none" w="med" len="med"/>
          </a:ln>
        </p:spPr>
      </p:cxnSp>
      <p:pic>
        <p:nvPicPr>
          <p:cNvPr id="732" name="Google Shape;732;p45"/>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733" name="Google Shape;733;p45"/>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solidFill>
                  <a:schemeClr val="lt1"/>
                </a:solidFill>
                <a:latin typeface="Red Hat Text Medium"/>
                <a:ea typeface="Red Hat Text Medium"/>
                <a:cs typeface="Red Hat Text Medium"/>
                <a:sym typeface="Red Hat Text Medium"/>
              </a:defRPr>
            </a:lvl1pPr>
            <a:lvl2pPr lvl="1" algn="ctr" rtl="0">
              <a:buNone/>
              <a:defRPr sz="800">
                <a:solidFill>
                  <a:schemeClr val="lt1"/>
                </a:solidFill>
                <a:latin typeface="Red Hat Text Medium"/>
                <a:ea typeface="Red Hat Text Medium"/>
                <a:cs typeface="Red Hat Text Medium"/>
                <a:sym typeface="Red Hat Text Medium"/>
              </a:defRPr>
            </a:lvl2pPr>
            <a:lvl3pPr lvl="2" algn="ctr" rtl="0">
              <a:buNone/>
              <a:defRPr sz="800">
                <a:solidFill>
                  <a:schemeClr val="lt1"/>
                </a:solidFill>
                <a:latin typeface="Red Hat Text Medium"/>
                <a:ea typeface="Red Hat Text Medium"/>
                <a:cs typeface="Red Hat Text Medium"/>
                <a:sym typeface="Red Hat Text Medium"/>
              </a:defRPr>
            </a:lvl3pPr>
            <a:lvl4pPr lvl="3" algn="ctr" rtl="0">
              <a:buNone/>
              <a:defRPr sz="800">
                <a:solidFill>
                  <a:schemeClr val="lt1"/>
                </a:solidFill>
                <a:latin typeface="Red Hat Text Medium"/>
                <a:ea typeface="Red Hat Text Medium"/>
                <a:cs typeface="Red Hat Text Medium"/>
                <a:sym typeface="Red Hat Text Medium"/>
              </a:defRPr>
            </a:lvl4pPr>
            <a:lvl5pPr lvl="4" algn="ctr" rtl="0">
              <a:buNone/>
              <a:defRPr sz="800">
                <a:solidFill>
                  <a:schemeClr val="lt1"/>
                </a:solidFill>
                <a:latin typeface="Red Hat Text Medium"/>
                <a:ea typeface="Red Hat Text Medium"/>
                <a:cs typeface="Red Hat Text Medium"/>
                <a:sym typeface="Red Hat Text Medium"/>
              </a:defRPr>
            </a:lvl5pPr>
            <a:lvl6pPr lvl="5" algn="ctr" rtl="0">
              <a:buNone/>
              <a:defRPr sz="800">
                <a:solidFill>
                  <a:schemeClr val="lt1"/>
                </a:solidFill>
                <a:latin typeface="Red Hat Text Medium"/>
                <a:ea typeface="Red Hat Text Medium"/>
                <a:cs typeface="Red Hat Text Medium"/>
                <a:sym typeface="Red Hat Text Medium"/>
              </a:defRPr>
            </a:lvl6pPr>
            <a:lvl7pPr lvl="6" algn="ctr" rtl="0">
              <a:buNone/>
              <a:defRPr sz="800">
                <a:solidFill>
                  <a:schemeClr val="lt1"/>
                </a:solidFill>
                <a:latin typeface="Red Hat Text Medium"/>
                <a:ea typeface="Red Hat Text Medium"/>
                <a:cs typeface="Red Hat Text Medium"/>
                <a:sym typeface="Red Hat Text Medium"/>
              </a:defRPr>
            </a:lvl7pPr>
            <a:lvl8pPr lvl="7" algn="ctr" rtl="0">
              <a:buNone/>
              <a:defRPr sz="800">
                <a:solidFill>
                  <a:schemeClr val="lt1"/>
                </a:solidFill>
                <a:latin typeface="Red Hat Text Medium"/>
                <a:ea typeface="Red Hat Text Medium"/>
                <a:cs typeface="Red Hat Text Medium"/>
                <a:sym typeface="Red Hat Text Medium"/>
              </a:defRPr>
            </a:lvl8pPr>
            <a:lvl9pPr lvl="8" algn="ctr" rtl="0">
              <a:buNone/>
              <a:defRPr sz="800">
                <a:solidFill>
                  <a:schemeClr val="lt1"/>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734" name="Google Shape;734;p45"/>
          <p:cNvSpPr txBox="1">
            <a:spLocks noGrp="1"/>
          </p:cNvSpPr>
          <p:nvPr>
            <p:ph type="subTitle" idx="4"/>
          </p:nvPr>
        </p:nvSpPr>
        <p:spPr>
          <a:xfrm>
            <a:off x="885050" y="6169550"/>
            <a:ext cx="80025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lt1"/>
                </a:solidFill>
              </a:defRPr>
            </a:lvl1pPr>
            <a:lvl2pPr lvl="1" rtl="0">
              <a:lnSpc>
                <a:spcPct val="115000"/>
              </a:lnSpc>
              <a:spcBef>
                <a:spcPts val="0"/>
              </a:spcBef>
              <a:spcAft>
                <a:spcPts val="0"/>
              </a:spcAft>
              <a:buNone/>
              <a:defRPr sz="800">
                <a:solidFill>
                  <a:schemeClr val="lt1"/>
                </a:solidFill>
              </a:defRPr>
            </a:lvl2pPr>
            <a:lvl3pPr lvl="2" rtl="0">
              <a:lnSpc>
                <a:spcPct val="115000"/>
              </a:lnSpc>
              <a:spcBef>
                <a:spcPts val="0"/>
              </a:spcBef>
              <a:spcAft>
                <a:spcPts val="0"/>
              </a:spcAft>
              <a:buNone/>
              <a:defRPr sz="800">
                <a:solidFill>
                  <a:schemeClr val="lt1"/>
                </a:solidFill>
              </a:defRPr>
            </a:lvl3pPr>
            <a:lvl4pPr lvl="3" rtl="0">
              <a:lnSpc>
                <a:spcPct val="115000"/>
              </a:lnSpc>
              <a:spcBef>
                <a:spcPts val="0"/>
              </a:spcBef>
              <a:spcAft>
                <a:spcPts val="0"/>
              </a:spcAft>
              <a:buNone/>
              <a:defRPr sz="800">
                <a:solidFill>
                  <a:schemeClr val="lt1"/>
                </a:solidFill>
              </a:defRPr>
            </a:lvl4pPr>
            <a:lvl5pPr lvl="4" rtl="0">
              <a:lnSpc>
                <a:spcPct val="115000"/>
              </a:lnSpc>
              <a:spcBef>
                <a:spcPts val="0"/>
              </a:spcBef>
              <a:spcAft>
                <a:spcPts val="0"/>
              </a:spcAft>
              <a:buNone/>
              <a:defRPr sz="800">
                <a:solidFill>
                  <a:schemeClr val="lt1"/>
                </a:solidFill>
              </a:defRPr>
            </a:lvl5pPr>
            <a:lvl6pPr lvl="5" rtl="0">
              <a:lnSpc>
                <a:spcPct val="115000"/>
              </a:lnSpc>
              <a:spcBef>
                <a:spcPts val="0"/>
              </a:spcBef>
              <a:spcAft>
                <a:spcPts val="0"/>
              </a:spcAft>
              <a:buNone/>
              <a:defRPr sz="800">
                <a:solidFill>
                  <a:schemeClr val="lt1"/>
                </a:solidFill>
              </a:defRPr>
            </a:lvl6pPr>
            <a:lvl7pPr lvl="6" rtl="0">
              <a:lnSpc>
                <a:spcPct val="115000"/>
              </a:lnSpc>
              <a:spcBef>
                <a:spcPts val="0"/>
              </a:spcBef>
              <a:spcAft>
                <a:spcPts val="0"/>
              </a:spcAft>
              <a:buNone/>
              <a:defRPr sz="800">
                <a:solidFill>
                  <a:schemeClr val="lt1"/>
                </a:solidFill>
              </a:defRPr>
            </a:lvl7pPr>
            <a:lvl8pPr lvl="7" rtl="0">
              <a:lnSpc>
                <a:spcPct val="115000"/>
              </a:lnSpc>
              <a:spcBef>
                <a:spcPts val="0"/>
              </a:spcBef>
              <a:spcAft>
                <a:spcPts val="0"/>
              </a:spcAft>
              <a:buNone/>
              <a:defRPr sz="800">
                <a:solidFill>
                  <a:schemeClr val="lt1"/>
                </a:solidFill>
              </a:defRPr>
            </a:lvl8pPr>
            <a:lvl9pPr lvl="8" rtl="0">
              <a:lnSpc>
                <a:spcPct val="115000"/>
              </a:lnSpc>
              <a:spcBef>
                <a:spcPts val="0"/>
              </a:spcBef>
              <a:spcAft>
                <a:spcPts val="0"/>
              </a:spcAft>
              <a:buNone/>
              <a:defRPr sz="800">
                <a:solidFill>
                  <a:schemeClr val="lt1"/>
                </a:solidFill>
              </a:defRPr>
            </a:lvl9pPr>
          </a:lstStyle>
          <a:p>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matchingName="Interior white 11 2">
  <p:cSld name="CUSTOM_4_10_2">
    <p:spTree>
      <p:nvGrpSpPr>
        <p:cNvPr id="1" name="Shape 3209"/>
        <p:cNvGrpSpPr/>
        <p:nvPr/>
      </p:nvGrpSpPr>
      <p:grpSpPr>
        <a:xfrm>
          <a:off x="0" y="0"/>
          <a:ext cx="0" cy="0"/>
          <a:chOff x="0" y="0"/>
          <a:chExt cx="0" cy="0"/>
        </a:xfrm>
      </p:grpSpPr>
      <p:sp>
        <p:nvSpPr>
          <p:cNvPr id="3210" name="Google Shape;3210;p445"/>
          <p:cNvSpPr txBox="1">
            <a:spLocks noGrp="1"/>
          </p:cNvSpPr>
          <p:nvPr>
            <p:ph type="title"/>
          </p:nvPr>
        </p:nvSpPr>
        <p:spPr>
          <a:xfrm>
            <a:off x="1752618"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211" name="Google Shape;3211;p445"/>
          <p:cNvCxnSpPr/>
          <p:nvPr/>
        </p:nvCxnSpPr>
        <p:spPr>
          <a:xfrm rot="10800000">
            <a:off x="447780" y="100"/>
            <a:ext cx="0" cy="886500"/>
          </a:xfrm>
          <a:prstGeom prst="straightConnector1">
            <a:avLst/>
          </a:prstGeom>
          <a:noFill/>
          <a:ln w="9525" cap="flat" cmpd="sng">
            <a:solidFill>
              <a:srgbClr val="EE0000"/>
            </a:solidFill>
            <a:prstDash val="solid"/>
            <a:round/>
            <a:headEnd type="none" w="sm" len="sm"/>
            <a:tailEnd type="none" w="sm" len="sm"/>
          </a:ln>
        </p:spPr>
      </p:cxnSp>
      <p:sp>
        <p:nvSpPr>
          <p:cNvPr id="3212" name="Google Shape;3212;p445"/>
          <p:cNvSpPr txBox="1">
            <a:spLocks noGrp="1"/>
          </p:cNvSpPr>
          <p:nvPr>
            <p:ph type="subTitle" idx="1"/>
          </p:nvPr>
        </p:nvSpPr>
        <p:spPr>
          <a:xfrm>
            <a:off x="447780"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1pPr>
            <a:lvl2pPr lvl="1"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2pPr>
            <a:lvl3pPr lvl="2"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3pPr>
            <a:lvl4pPr lvl="3"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4pPr>
            <a:lvl5pPr lvl="4"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5pPr>
            <a:lvl6pPr lvl="5"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6pPr>
            <a:lvl7pPr lvl="6"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7pPr>
            <a:lvl8pPr lvl="7"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8pPr>
            <a:lvl9pPr lvl="8"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9pPr>
          </a:lstStyle>
          <a:p>
            <a:endParaRPr/>
          </a:p>
        </p:txBody>
      </p:sp>
      <p:cxnSp>
        <p:nvCxnSpPr>
          <p:cNvPr id="3213" name="Google Shape;3213;p445"/>
          <p:cNvCxnSpPr/>
          <p:nvPr/>
        </p:nvCxnSpPr>
        <p:spPr>
          <a:xfrm rot="10800000">
            <a:off x="447772"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3214" name="Google Shape;3214;p445"/>
          <p:cNvPicPr preferRelativeResize="0"/>
          <p:nvPr/>
        </p:nvPicPr>
        <p:blipFill rotWithShape="1">
          <a:blip r:embed="rId2">
            <a:alphaModFix/>
          </a:blip>
          <a:srcRect t="327" b="317"/>
          <a:stretch/>
        </p:blipFill>
        <p:spPr>
          <a:xfrm>
            <a:off x="10711390" y="6313251"/>
            <a:ext cx="975363" cy="228007"/>
          </a:xfrm>
          <a:prstGeom prst="rect">
            <a:avLst/>
          </a:prstGeom>
          <a:noFill/>
          <a:ln>
            <a:noFill/>
          </a:ln>
        </p:spPr>
      </p:pic>
      <p:sp>
        <p:nvSpPr>
          <p:cNvPr id="3215" name="Google Shape;3215;p445"/>
          <p:cNvSpPr txBox="1">
            <a:spLocks noGrp="1"/>
          </p:cNvSpPr>
          <p:nvPr>
            <p:ph type="subTitle" idx="2"/>
          </p:nvPr>
        </p:nvSpPr>
        <p:spPr>
          <a:xfrm>
            <a:off x="885059"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matchingName="Interior white 27">
  <p:cSld name="1_Interior white_3">
    <p:spTree>
      <p:nvGrpSpPr>
        <p:cNvPr id="1" name="Shape 3216"/>
        <p:cNvGrpSpPr/>
        <p:nvPr/>
      </p:nvGrpSpPr>
      <p:grpSpPr>
        <a:xfrm>
          <a:off x="0" y="0"/>
          <a:ext cx="0" cy="0"/>
          <a:chOff x="0" y="0"/>
          <a:chExt cx="0" cy="0"/>
        </a:xfrm>
      </p:grpSpPr>
      <p:sp>
        <p:nvSpPr>
          <p:cNvPr id="3217" name="Google Shape;3217;p446"/>
          <p:cNvSpPr txBox="1">
            <a:spLocks noGrp="1"/>
          </p:cNvSpPr>
          <p:nvPr>
            <p:ph type="title"/>
          </p:nvPr>
        </p:nvSpPr>
        <p:spPr>
          <a:xfrm>
            <a:off x="1752619"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218" name="Google Shape;3218;p446"/>
          <p:cNvCxnSpPr/>
          <p:nvPr/>
        </p:nvCxnSpPr>
        <p:spPr>
          <a:xfrm rot="10800000">
            <a:off x="447780" y="100"/>
            <a:ext cx="0" cy="886500"/>
          </a:xfrm>
          <a:prstGeom prst="straightConnector1">
            <a:avLst/>
          </a:prstGeom>
          <a:noFill/>
          <a:ln w="9525" cap="flat" cmpd="sng">
            <a:solidFill>
              <a:srgbClr val="EE0000"/>
            </a:solidFill>
            <a:prstDash val="solid"/>
            <a:round/>
            <a:headEnd type="none" w="sm" len="sm"/>
            <a:tailEnd type="none" w="sm" len="sm"/>
          </a:ln>
        </p:spPr>
      </p:cxnSp>
      <p:sp>
        <p:nvSpPr>
          <p:cNvPr id="3219" name="Google Shape;3219;p446"/>
          <p:cNvSpPr txBox="1">
            <a:spLocks noGrp="1"/>
          </p:cNvSpPr>
          <p:nvPr>
            <p:ph type="subTitle" idx="1"/>
          </p:nvPr>
        </p:nvSpPr>
        <p:spPr>
          <a:xfrm>
            <a:off x="447780"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220" name="Google Shape;3220;p446"/>
          <p:cNvCxnSpPr/>
          <p:nvPr/>
        </p:nvCxnSpPr>
        <p:spPr>
          <a:xfrm rot="10800000">
            <a:off x="447772"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3221" name="Google Shape;3221;p446"/>
          <p:cNvPicPr preferRelativeResize="0"/>
          <p:nvPr/>
        </p:nvPicPr>
        <p:blipFill rotWithShape="1">
          <a:blip r:embed="rId2">
            <a:alphaModFix/>
          </a:blip>
          <a:srcRect t="327" b="317"/>
          <a:stretch/>
        </p:blipFill>
        <p:spPr>
          <a:xfrm>
            <a:off x="10711390" y="6313251"/>
            <a:ext cx="975372" cy="227950"/>
          </a:xfrm>
          <a:prstGeom prst="rect">
            <a:avLst/>
          </a:prstGeom>
          <a:noFill/>
          <a:ln>
            <a:noFill/>
          </a:ln>
        </p:spPr>
      </p:pic>
      <p:sp>
        <p:nvSpPr>
          <p:cNvPr id="3222" name="Google Shape;3222;p446"/>
          <p:cNvSpPr txBox="1">
            <a:spLocks noGrp="1"/>
          </p:cNvSpPr>
          <p:nvPr>
            <p:ph type="subTitle" idx="2"/>
          </p:nvPr>
        </p:nvSpPr>
        <p:spPr>
          <a:xfrm>
            <a:off x="885060"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matchingName="Interior white 28">
  <p:cSld name="1_Interior white_4">
    <p:spTree>
      <p:nvGrpSpPr>
        <p:cNvPr id="1" name="Shape 3223"/>
        <p:cNvGrpSpPr/>
        <p:nvPr/>
      </p:nvGrpSpPr>
      <p:grpSpPr>
        <a:xfrm>
          <a:off x="0" y="0"/>
          <a:ext cx="0" cy="0"/>
          <a:chOff x="0" y="0"/>
          <a:chExt cx="0" cy="0"/>
        </a:xfrm>
      </p:grpSpPr>
      <p:sp>
        <p:nvSpPr>
          <p:cNvPr id="3224" name="Google Shape;3224;p447"/>
          <p:cNvSpPr txBox="1">
            <a:spLocks noGrp="1"/>
          </p:cNvSpPr>
          <p:nvPr>
            <p:ph type="title"/>
          </p:nvPr>
        </p:nvSpPr>
        <p:spPr>
          <a:xfrm>
            <a:off x="1752619"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225" name="Google Shape;3225;p447"/>
          <p:cNvCxnSpPr/>
          <p:nvPr/>
        </p:nvCxnSpPr>
        <p:spPr>
          <a:xfrm rot="10800000">
            <a:off x="447780" y="100"/>
            <a:ext cx="0" cy="886500"/>
          </a:xfrm>
          <a:prstGeom prst="straightConnector1">
            <a:avLst/>
          </a:prstGeom>
          <a:noFill/>
          <a:ln w="9525" cap="flat" cmpd="sng">
            <a:solidFill>
              <a:srgbClr val="EE0000"/>
            </a:solidFill>
            <a:prstDash val="solid"/>
            <a:round/>
            <a:headEnd type="none" w="sm" len="sm"/>
            <a:tailEnd type="none" w="sm" len="sm"/>
          </a:ln>
        </p:spPr>
      </p:cxnSp>
      <p:sp>
        <p:nvSpPr>
          <p:cNvPr id="3226" name="Google Shape;3226;p447"/>
          <p:cNvSpPr txBox="1">
            <a:spLocks noGrp="1"/>
          </p:cNvSpPr>
          <p:nvPr>
            <p:ph type="subTitle" idx="1"/>
          </p:nvPr>
        </p:nvSpPr>
        <p:spPr>
          <a:xfrm>
            <a:off x="447780"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227" name="Google Shape;3227;p447"/>
          <p:cNvCxnSpPr/>
          <p:nvPr/>
        </p:nvCxnSpPr>
        <p:spPr>
          <a:xfrm rot="10800000">
            <a:off x="447772"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3228" name="Google Shape;3228;p447"/>
          <p:cNvPicPr preferRelativeResize="0"/>
          <p:nvPr/>
        </p:nvPicPr>
        <p:blipFill rotWithShape="1">
          <a:blip r:embed="rId2">
            <a:alphaModFix/>
          </a:blip>
          <a:srcRect t="327" b="317"/>
          <a:stretch/>
        </p:blipFill>
        <p:spPr>
          <a:xfrm>
            <a:off x="10711390" y="6313251"/>
            <a:ext cx="975128" cy="227893"/>
          </a:xfrm>
          <a:prstGeom prst="rect">
            <a:avLst/>
          </a:prstGeom>
          <a:noFill/>
          <a:ln>
            <a:noFill/>
          </a:ln>
        </p:spPr>
      </p:pic>
      <p:sp>
        <p:nvSpPr>
          <p:cNvPr id="3229" name="Google Shape;3229;p447"/>
          <p:cNvSpPr txBox="1">
            <a:spLocks noGrp="1"/>
          </p:cNvSpPr>
          <p:nvPr>
            <p:ph type="subTitle" idx="2"/>
          </p:nvPr>
        </p:nvSpPr>
        <p:spPr>
          <a:xfrm>
            <a:off x="885060"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matchingName="Interior white 11 3">
  <p:cSld name="CUSTOM_4_10_3">
    <p:spTree>
      <p:nvGrpSpPr>
        <p:cNvPr id="1" name="Shape 3230"/>
        <p:cNvGrpSpPr/>
        <p:nvPr/>
      </p:nvGrpSpPr>
      <p:grpSpPr>
        <a:xfrm>
          <a:off x="0" y="0"/>
          <a:ext cx="0" cy="0"/>
          <a:chOff x="0" y="0"/>
          <a:chExt cx="0" cy="0"/>
        </a:xfrm>
      </p:grpSpPr>
      <p:sp>
        <p:nvSpPr>
          <p:cNvPr id="3231" name="Google Shape;3231;p448"/>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232" name="Google Shape;3232;p448"/>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3233" name="Google Shape;3233;p448"/>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1pPr>
            <a:lvl2pPr lvl="1"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2pPr>
            <a:lvl3pPr lvl="2"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3pPr>
            <a:lvl4pPr lvl="3"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4pPr>
            <a:lvl5pPr lvl="4"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5pPr>
            <a:lvl6pPr lvl="5"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6pPr>
            <a:lvl7pPr lvl="6"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7pPr>
            <a:lvl8pPr lvl="7"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8pPr>
            <a:lvl9pPr lvl="8"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9pPr>
          </a:lstStyle>
          <a:p>
            <a:endParaRPr/>
          </a:p>
        </p:txBody>
      </p:sp>
      <p:cxnSp>
        <p:nvCxnSpPr>
          <p:cNvPr id="3234" name="Google Shape;3234;p448"/>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sp>
        <p:nvSpPr>
          <p:cNvPr id="3235" name="Google Shape;3235;p448"/>
          <p:cNvSpPr/>
          <p:nvPr/>
        </p:nvSpPr>
        <p:spPr>
          <a:xfrm>
            <a:off x="10711280" y="6313251"/>
            <a:ext cx="975363" cy="228007"/>
          </a:xfrm>
          <a:prstGeom prst="rect">
            <a:avLst/>
          </a:prstGeom>
          <a:noFill/>
          <a:ln>
            <a:noFill/>
          </a:ln>
        </p:spPr>
      </p:sp>
      <p:sp>
        <p:nvSpPr>
          <p:cNvPr id="3236" name="Google Shape;3236;p448"/>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matchingName="Interior white 10 5">
  <p:cSld name="CUSTOM_4_9_5">
    <p:spTree>
      <p:nvGrpSpPr>
        <p:cNvPr id="1" name="Shape 3237"/>
        <p:cNvGrpSpPr/>
        <p:nvPr/>
      </p:nvGrpSpPr>
      <p:grpSpPr>
        <a:xfrm>
          <a:off x="0" y="0"/>
          <a:ext cx="0" cy="0"/>
          <a:chOff x="0" y="0"/>
          <a:chExt cx="0" cy="0"/>
        </a:xfrm>
      </p:grpSpPr>
      <p:sp>
        <p:nvSpPr>
          <p:cNvPr id="3238" name="Google Shape;3238;p449"/>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239" name="Google Shape;3239;p449"/>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3240" name="Google Shape;3240;p449"/>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1pPr>
            <a:lvl2pPr lvl="1"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2pPr>
            <a:lvl3pPr lvl="2"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3pPr>
            <a:lvl4pPr lvl="3"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4pPr>
            <a:lvl5pPr lvl="4"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5pPr>
            <a:lvl6pPr lvl="5"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6pPr>
            <a:lvl7pPr lvl="6"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7pPr>
            <a:lvl8pPr lvl="7"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8pPr>
            <a:lvl9pPr lvl="8"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9pPr>
          </a:lstStyle>
          <a:p>
            <a:endParaRPr/>
          </a:p>
        </p:txBody>
      </p:sp>
      <p:cxnSp>
        <p:nvCxnSpPr>
          <p:cNvPr id="3241" name="Google Shape;3241;p449"/>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sp>
        <p:nvSpPr>
          <p:cNvPr id="3242" name="Google Shape;3242;p449"/>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pic>
        <p:nvPicPr>
          <p:cNvPr id="3243" name="Google Shape;3243;p449"/>
          <p:cNvPicPr preferRelativeResize="0"/>
          <p:nvPr/>
        </p:nvPicPr>
        <p:blipFill rotWithShape="1">
          <a:blip r:embed="rId2">
            <a:alphaModFix/>
          </a:blip>
          <a:srcRect t="327" b="317"/>
          <a:stretch/>
        </p:blipFill>
        <p:spPr>
          <a:xfrm>
            <a:off x="10711390" y="6313251"/>
            <a:ext cx="975128" cy="227893"/>
          </a:xfrm>
          <a:prstGeom prst="rect">
            <a:avLst/>
          </a:prstGeom>
          <a:noFill/>
          <a:ln>
            <a:noFill/>
          </a:ln>
        </p:spPr>
      </p:pic>
    </p:spTree>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matchingName="Interior white 11 4">
  <p:cSld name="CUSTOM_4_10_4">
    <p:spTree>
      <p:nvGrpSpPr>
        <p:cNvPr id="1" name="Shape 3244"/>
        <p:cNvGrpSpPr/>
        <p:nvPr/>
      </p:nvGrpSpPr>
      <p:grpSpPr>
        <a:xfrm>
          <a:off x="0" y="0"/>
          <a:ext cx="0" cy="0"/>
          <a:chOff x="0" y="0"/>
          <a:chExt cx="0" cy="0"/>
        </a:xfrm>
      </p:grpSpPr>
      <p:sp>
        <p:nvSpPr>
          <p:cNvPr id="3245" name="Google Shape;3245;p450"/>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246" name="Google Shape;3246;p450"/>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3247" name="Google Shape;3247;p450"/>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1pPr>
            <a:lvl2pPr lvl="1"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2pPr>
            <a:lvl3pPr lvl="2"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3pPr>
            <a:lvl4pPr lvl="3"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4pPr>
            <a:lvl5pPr lvl="4"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5pPr>
            <a:lvl6pPr lvl="5"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6pPr>
            <a:lvl7pPr lvl="6"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7pPr>
            <a:lvl8pPr lvl="7"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8pPr>
            <a:lvl9pPr lvl="8"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9pPr>
          </a:lstStyle>
          <a:p>
            <a:endParaRPr/>
          </a:p>
        </p:txBody>
      </p:sp>
      <p:cxnSp>
        <p:nvCxnSpPr>
          <p:cNvPr id="3248" name="Google Shape;3248;p450"/>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sp>
        <p:nvSpPr>
          <p:cNvPr id="3249" name="Google Shape;3249;p450"/>
          <p:cNvSpPr/>
          <p:nvPr/>
        </p:nvSpPr>
        <p:spPr>
          <a:xfrm>
            <a:off x="10711280" y="6313251"/>
            <a:ext cx="975363" cy="228007"/>
          </a:xfrm>
          <a:prstGeom prst="rect">
            <a:avLst/>
          </a:prstGeom>
          <a:noFill/>
          <a:ln>
            <a:noFill/>
          </a:ln>
        </p:spPr>
      </p:sp>
      <p:sp>
        <p:nvSpPr>
          <p:cNvPr id="3250" name="Google Shape;3250;p450"/>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matchingName="Interior white 11 5">
  <p:cSld name="CUSTOM_4_10_5">
    <p:spTree>
      <p:nvGrpSpPr>
        <p:cNvPr id="1" name="Shape 3251"/>
        <p:cNvGrpSpPr/>
        <p:nvPr/>
      </p:nvGrpSpPr>
      <p:grpSpPr>
        <a:xfrm>
          <a:off x="0" y="0"/>
          <a:ext cx="0" cy="0"/>
          <a:chOff x="0" y="0"/>
          <a:chExt cx="0" cy="0"/>
        </a:xfrm>
      </p:grpSpPr>
      <p:sp>
        <p:nvSpPr>
          <p:cNvPr id="3252" name="Google Shape;3252;p451"/>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253" name="Google Shape;3253;p451"/>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3254" name="Google Shape;3254;p451"/>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1pPr>
            <a:lvl2pPr lvl="1"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2pPr>
            <a:lvl3pPr lvl="2"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3pPr>
            <a:lvl4pPr lvl="3"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4pPr>
            <a:lvl5pPr lvl="4"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5pPr>
            <a:lvl6pPr lvl="5"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6pPr>
            <a:lvl7pPr lvl="6"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7pPr>
            <a:lvl8pPr lvl="7"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8pPr>
            <a:lvl9pPr lvl="8"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9pPr>
          </a:lstStyle>
          <a:p>
            <a:endParaRPr/>
          </a:p>
        </p:txBody>
      </p:sp>
      <p:cxnSp>
        <p:nvCxnSpPr>
          <p:cNvPr id="3255" name="Google Shape;3255;p451"/>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sp>
        <p:nvSpPr>
          <p:cNvPr id="3256" name="Google Shape;3256;p451"/>
          <p:cNvSpPr/>
          <p:nvPr/>
        </p:nvSpPr>
        <p:spPr>
          <a:xfrm>
            <a:off x="10711280" y="6313251"/>
            <a:ext cx="975363" cy="228007"/>
          </a:xfrm>
          <a:prstGeom prst="rect">
            <a:avLst/>
          </a:prstGeom>
          <a:noFill/>
          <a:ln>
            <a:noFill/>
          </a:ln>
        </p:spPr>
      </p:sp>
      <p:sp>
        <p:nvSpPr>
          <p:cNvPr id="3257" name="Google Shape;3257;p451"/>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matchingName="Interior white 11 6">
  <p:cSld name="CUSTOM_4_10_6">
    <p:spTree>
      <p:nvGrpSpPr>
        <p:cNvPr id="1" name="Shape 3258"/>
        <p:cNvGrpSpPr/>
        <p:nvPr/>
      </p:nvGrpSpPr>
      <p:grpSpPr>
        <a:xfrm>
          <a:off x="0" y="0"/>
          <a:ext cx="0" cy="0"/>
          <a:chOff x="0" y="0"/>
          <a:chExt cx="0" cy="0"/>
        </a:xfrm>
      </p:grpSpPr>
      <p:sp>
        <p:nvSpPr>
          <p:cNvPr id="3259" name="Google Shape;3259;p452"/>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260" name="Google Shape;3260;p452"/>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3261" name="Google Shape;3261;p452"/>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1pPr>
            <a:lvl2pPr lvl="1"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2pPr>
            <a:lvl3pPr lvl="2"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3pPr>
            <a:lvl4pPr lvl="3"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4pPr>
            <a:lvl5pPr lvl="4"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5pPr>
            <a:lvl6pPr lvl="5"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6pPr>
            <a:lvl7pPr lvl="6"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7pPr>
            <a:lvl8pPr lvl="7"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8pPr>
            <a:lvl9pPr lvl="8"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9pPr>
          </a:lstStyle>
          <a:p>
            <a:endParaRPr/>
          </a:p>
        </p:txBody>
      </p:sp>
      <p:cxnSp>
        <p:nvCxnSpPr>
          <p:cNvPr id="3262" name="Google Shape;3262;p452"/>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sp>
        <p:nvSpPr>
          <p:cNvPr id="3263" name="Google Shape;3263;p452"/>
          <p:cNvSpPr/>
          <p:nvPr/>
        </p:nvSpPr>
        <p:spPr>
          <a:xfrm>
            <a:off x="10711280" y="6313251"/>
            <a:ext cx="975363" cy="228007"/>
          </a:xfrm>
          <a:prstGeom prst="rect">
            <a:avLst/>
          </a:prstGeom>
          <a:noFill/>
          <a:ln>
            <a:noFill/>
          </a:ln>
        </p:spPr>
      </p:sp>
      <p:sp>
        <p:nvSpPr>
          <p:cNvPr id="3264" name="Google Shape;3264;p452"/>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matchingName="Interior white 29">
  <p:cSld name="CUSTOM_4_135">
    <p:spTree>
      <p:nvGrpSpPr>
        <p:cNvPr id="1" name="Shape 3265"/>
        <p:cNvGrpSpPr/>
        <p:nvPr/>
      </p:nvGrpSpPr>
      <p:grpSpPr>
        <a:xfrm>
          <a:off x="0" y="0"/>
          <a:ext cx="0" cy="0"/>
          <a:chOff x="0" y="0"/>
          <a:chExt cx="0" cy="0"/>
        </a:xfrm>
      </p:grpSpPr>
      <p:sp>
        <p:nvSpPr>
          <p:cNvPr id="3266" name="Google Shape;3266;p453"/>
          <p:cNvSpPr txBox="1">
            <a:spLocks noGrp="1"/>
          </p:cNvSpPr>
          <p:nvPr>
            <p:ph type="title"/>
          </p:nvPr>
        </p:nvSpPr>
        <p:spPr>
          <a:xfrm>
            <a:off x="1752618"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267" name="Google Shape;3267;p453"/>
          <p:cNvCxnSpPr/>
          <p:nvPr/>
        </p:nvCxnSpPr>
        <p:spPr>
          <a:xfrm rot="10800000">
            <a:off x="447780" y="100"/>
            <a:ext cx="0" cy="886500"/>
          </a:xfrm>
          <a:prstGeom prst="straightConnector1">
            <a:avLst/>
          </a:prstGeom>
          <a:noFill/>
          <a:ln w="9525" cap="flat" cmpd="sng">
            <a:solidFill>
              <a:srgbClr val="EE0000"/>
            </a:solidFill>
            <a:prstDash val="solid"/>
            <a:round/>
            <a:headEnd type="none" w="sm" len="sm"/>
            <a:tailEnd type="none" w="sm" len="sm"/>
          </a:ln>
        </p:spPr>
      </p:cxnSp>
      <p:sp>
        <p:nvSpPr>
          <p:cNvPr id="3268" name="Google Shape;3268;p453"/>
          <p:cNvSpPr txBox="1">
            <a:spLocks noGrp="1"/>
          </p:cNvSpPr>
          <p:nvPr>
            <p:ph type="subTitle" idx="1"/>
          </p:nvPr>
        </p:nvSpPr>
        <p:spPr>
          <a:xfrm>
            <a:off x="346178"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269" name="Google Shape;3269;p453"/>
          <p:cNvCxnSpPr/>
          <p:nvPr/>
        </p:nvCxnSpPr>
        <p:spPr>
          <a:xfrm rot="10800000">
            <a:off x="447772" y="6401700"/>
            <a:ext cx="0" cy="456300"/>
          </a:xfrm>
          <a:prstGeom prst="straightConnector1">
            <a:avLst/>
          </a:prstGeom>
          <a:noFill/>
          <a:ln w="9525" cap="flat" cmpd="sng">
            <a:solidFill>
              <a:srgbClr val="EE0000"/>
            </a:solidFill>
            <a:prstDash val="solid"/>
            <a:round/>
            <a:headEnd type="none" w="sm" len="sm"/>
            <a:tailEnd type="none" w="sm" len="sm"/>
          </a:ln>
        </p:spPr>
      </p:cxnSp>
      <p:sp>
        <p:nvSpPr>
          <p:cNvPr id="3270" name="Google Shape;3270;p453"/>
          <p:cNvSpPr/>
          <p:nvPr/>
        </p:nvSpPr>
        <p:spPr>
          <a:xfrm>
            <a:off x="10711388" y="6313250"/>
            <a:ext cx="975606" cy="228064"/>
          </a:xfrm>
          <a:prstGeom prst="rect">
            <a:avLst/>
          </a:prstGeom>
          <a:noFill/>
          <a:ln>
            <a:noFill/>
          </a:ln>
        </p:spPr>
      </p:sp>
    </p:spTree>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matchingName="Interior white 10 6">
  <p:cSld name="CUSTOM_4_9_6">
    <p:spTree>
      <p:nvGrpSpPr>
        <p:cNvPr id="1" name="Shape 3271"/>
        <p:cNvGrpSpPr/>
        <p:nvPr/>
      </p:nvGrpSpPr>
      <p:grpSpPr>
        <a:xfrm>
          <a:off x="0" y="0"/>
          <a:ext cx="0" cy="0"/>
          <a:chOff x="0" y="0"/>
          <a:chExt cx="0" cy="0"/>
        </a:xfrm>
      </p:grpSpPr>
      <p:sp>
        <p:nvSpPr>
          <p:cNvPr id="3272" name="Google Shape;3272;p454"/>
          <p:cNvSpPr txBox="1">
            <a:spLocks noGrp="1"/>
          </p:cNvSpPr>
          <p:nvPr>
            <p:ph type="title"/>
          </p:nvPr>
        </p:nvSpPr>
        <p:spPr>
          <a:xfrm>
            <a:off x="1752618"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273" name="Google Shape;3273;p454"/>
          <p:cNvCxnSpPr/>
          <p:nvPr/>
        </p:nvCxnSpPr>
        <p:spPr>
          <a:xfrm rot="10800000">
            <a:off x="447780" y="100"/>
            <a:ext cx="0" cy="886500"/>
          </a:xfrm>
          <a:prstGeom prst="straightConnector1">
            <a:avLst/>
          </a:prstGeom>
          <a:noFill/>
          <a:ln w="9525" cap="flat" cmpd="sng">
            <a:solidFill>
              <a:srgbClr val="EE0000"/>
            </a:solidFill>
            <a:prstDash val="solid"/>
            <a:round/>
            <a:headEnd type="none" w="sm" len="sm"/>
            <a:tailEnd type="none" w="sm" len="sm"/>
          </a:ln>
        </p:spPr>
      </p:cxnSp>
      <p:sp>
        <p:nvSpPr>
          <p:cNvPr id="3274" name="Google Shape;3274;p454"/>
          <p:cNvSpPr txBox="1">
            <a:spLocks noGrp="1"/>
          </p:cNvSpPr>
          <p:nvPr>
            <p:ph type="subTitle" idx="1"/>
          </p:nvPr>
        </p:nvSpPr>
        <p:spPr>
          <a:xfrm>
            <a:off x="447780"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1pPr>
            <a:lvl2pPr lvl="1"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2pPr>
            <a:lvl3pPr lvl="2"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3pPr>
            <a:lvl4pPr lvl="3"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4pPr>
            <a:lvl5pPr lvl="4"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5pPr>
            <a:lvl6pPr lvl="5"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6pPr>
            <a:lvl7pPr lvl="6"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7pPr>
            <a:lvl8pPr lvl="7"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8pPr>
            <a:lvl9pPr lvl="8"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9pPr>
          </a:lstStyle>
          <a:p>
            <a:endParaRPr/>
          </a:p>
        </p:txBody>
      </p:sp>
      <p:cxnSp>
        <p:nvCxnSpPr>
          <p:cNvPr id="3275" name="Google Shape;3275;p454"/>
          <p:cNvCxnSpPr/>
          <p:nvPr/>
        </p:nvCxnSpPr>
        <p:spPr>
          <a:xfrm rot="10800000">
            <a:off x="447772" y="6401100"/>
            <a:ext cx="0" cy="456900"/>
          </a:xfrm>
          <a:prstGeom prst="straightConnector1">
            <a:avLst/>
          </a:prstGeom>
          <a:noFill/>
          <a:ln w="9525" cap="flat" cmpd="sng">
            <a:solidFill>
              <a:srgbClr val="EE0000"/>
            </a:solidFill>
            <a:prstDash val="solid"/>
            <a:round/>
            <a:headEnd type="none" w="sm" len="sm"/>
            <a:tailEnd type="none" w="sm" len="sm"/>
          </a:ln>
        </p:spPr>
      </p:cxnSp>
      <p:sp>
        <p:nvSpPr>
          <p:cNvPr id="3276" name="Google Shape;3276;p454"/>
          <p:cNvSpPr/>
          <p:nvPr/>
        </p:nvSpPr>
        <p:spPr>
          <a:xfrm>
            <a:off x="10711390" y="6313251"/>
            <a:ext cx="975362" cy="228007"/>
          </a:xfrm>
          <a:prstGeom prst="rect">
            <a:avLst/>
          </a:prstGeom>
          <a:noFill/>
          <a:ln>
            <a:noFill/>
          </a:ln>
        </p:spPr>
      </p:sp>
      <p:sp>
        <p:nvSpPr>
          <p:cNvPr id="3277" name="Google Shape;3277;p454"/>
          <p:cNvSpPr txBox="1">
            <a:spLocks noGrp="1"/>
          </p:cNvSpPr>
          <p:nvPr>
            <p:ph type="subTitle" idx="2"/>
          </p:nvPr>
        </p:nvSpPr>
        <p:spPr>
          <a:xfrm>
            <a:off x="885059"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Interior agenda light">
  <p:cSld name="CUSTOM_4_1_1">
    <p:bg>
      <p:bgPr>
        <a:solidFill>
          <a:schemeClr val="lt1"/>
        </a:solidFill>
        <a:effectLst/>
      </p:bgPr>
    </p:bg>
    <p:spTree>
      <p:nvGrpSpPr>
        <p:cNvPr id="1" name="Shape 735"/>
        <p:cNvGrpSpPr/>
        <p:nvPr/>
      </p:nvGrpSpPr>
      <p:grpSpPr>
        <a:xfrm>
          <a:off x="0" y="0"/>
          <a:ext cx="0" cy="0"/>
          <a:chOff x="0" y="0"/>
          <a:chExt cx="0" cy="0"/>
        </a:xfrm>
      </p:grpSpPr>
      <p:cxnSp>
        <p:nvCxnSpPr>
          <p:cNvPr id="736" name="Google Shape;736;p46"/>
          <p:cNvCxnSpPr/>
          <p:nvPr/>
        </p:nvCxnSpPr>
        <p:spPr>
          <a:xfrm rot="10800000">
            <a:off x="447775" y="100"/>
            <a:ext cx="0" cy="886500"/>
          </a:xfrm>
          <a:prstGeom prst="straightConnector1">
            <a:avLst/>
          </a:prstGeom>
          <a:noFill/>
          <a:ln w="9525" cap="flat" cmpd="sng">
            <a:solidFill>
              <a:srgbClr val="EE0000"/>
            </a:solidFill>
            <a:prstDash val="solid"/>
            <a:round/>
            <a:headEnd type="none" w="med" len="med"/>
            <a:tailEnd type="none" w="med" len="med"/>
          </a:ln>
        </p:spPr>
      </p:cxnSp>
      <p:sp>
        <p:nvSpPr>
          <p:cNvPr id="737" name="Google Shape;737;p46"/>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a:endParaRPr/>
          </a:p>
        </p:txBody>
      </p:sp>
      <p:cxnSp>
        <p:nvCxnSpPr>
          <p:cNvPr id="738" name="Google Shape;738;p46"/>
          <p:cNvCxnSpPr/>
          <p:nvPr/>
        </p:nvCxnSpPr>
        <p:spPr>
          <a:xfrm rot="10800000">
            <a:off x="447767"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739" name="Google Shape;739;p46"/>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solidFill>
                  <a:schemeClr val="dk1"/>
                </a:solidFill>
                <a:latin typeface="Red Hat Text Medium"/>
                <a:ea typeface="Red Hat Text Medium"/>
                <a:cs typeface="Red Hat Text Medium"/>
                <a:sym typeface="Red Hat Text Medium"/>
              </a:defRPr>
            </a:lvl1pPr>
            <a:lvl2pPr lvl="1" algn="ctr" rtl="0">
              <a:buNone/>
              <a:defRPr sz="800">
                <a:solidFill>
                  <a:schemeClr val="dk1"/>
                </a:solidFill>
                <a:latin typeface="Red Hat Text Medium"/>
                <a:ea typeface="Red Hat Text Medium"/>
                <a:cs typeface="Red Hat Text Medium"/>
                <a:sym typeface="Red Hat Text Medium"/>
              </a:defRPr>
            </a:lvl2pPr>
            <a:lvl3pPr lvl="2" algn="ctr" rtl="0">
              <a:buNone/>
              <a:defRPr sz="800">
                <a:solidFill>
                  <a:schemeClr val="dk1"/>
                </a:solidFill>
                <a:latin typeface="Red Hat Text Medium"/>
                <a:ea typeface="Red Hat Text Medium"/>
                <a:cs typeface="Red Hat Text Medium"/>
                <a:sym typeface="Red Hat Text Medium"/>
              </a:defRPr>
            </a:lvl3pPr>
            <a:lvl4pPr lvl="3" algn="ctr" rtl="0">
              <a:buNone/>
              <a:defRPr sz="800">
                <a:solidFill>
                  <a:schemeClr val="dk1"/>
                </a:solidFill>
                <a:latin typeface="Red Hat Text Medium"/>
                <a:ea typeface="Red Hat Text Medium"/>
                <a:cs typeface="Red Hat Text Medium"/>
                <a:sym typeface="Red Hat Text Medium"/>
              </a:defRPr>
            </a:lvl4pPr>
            <a:lvl5pPr lvl="4" algn="ctr" rtl="0">
              <a:buNone/>
              <a:defRPr sz="800">
                <a:solidFill>
                  <a:schemeClr val="dk1"/>
                </a:solidFill>
                <a:latin typeface="Red Hat Text Medium"/>
                <a:ea typeface="Red Hat Text Medium"/>
                <a:cs typeface="Red Hat Text Medium"/>
                <a:sym typeface="Red Hat Text Medium"/>
              </a:defRPr>
            </a:lvl5pPr>
            <a:lvl6pPr lvl="5" algn="ctr" rtl="0">
              <a:buNone/>
              <a:defRPr sz="800">
                <a:solidFill>
                  <a:schemeClr val="dk1"/>
                </a:solidFill>
                <a:latin typeface="Red Hat Text Medium"/>
                <a:ea typeface="Red Hat Text Medium"/>
                <a:cs typeface="Red Hat Text Medium"/>
                <a:sym typeface="Red Hat Text Medium"/>
              </a:defRPr>
            </a:lvl6pPr>
            <a:lvl7pPr lvl="6" algn="ctr" rtl="0">
              <a:buNone/>
              <a:defRPr sz="800">
                <a:solidFill>
                  <a:schemeClr val="dk1"/>
                </a:solidFill>
                <a:latin typeface="Red Hat Text Medium"/>
                <a:ea typeface="Red Hat Text Medium"/>
                <a:cs typeface="Red Hat Text Medium"/>
                <a:sym typeface="Red Hat Text Medium"/>
              </a:defRPr>
            </a:lvl7pPr>
            <a:lvl8pPr lvl="7" algn="ctr" rtl="0">
              <a:buNone/>
              <a:defRPr sz="800">
                <a:solidFill>
                  <a:schemeClr val="dk1"/>
                </a:solidFill>
                <a:latin typeface="Red Hat Text Medium"/>
                <a:ea typeface="Red Hat Text Medium"/>
                <a:cs typeface="Red Hat Text Medium"/>
                <a:sym typeface="Red Hat Text Medium"/>
              </a:defRPr>
            </a:lvl8pPr>
            <a:lvl9pPr lvl="8" algn="ctr" rtl="0">
              <a:buNone/>
              <a:defRPr sz="800">
                <a:solidFill>
                  <a:schemeClr val="dk1"/>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740" name="Google Shape;740;p46"/>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741" name="Google Shape;741;p46"/>
          <p:cNvSpPr txBox="1">
            <a:spLocks noGrp="1"/>
          </p:cNvSpPr>
          <p:nvPr>
            <p:ph type="subTitle" idx="2"/>
          </p:nvPr>
        </p:nvSpPr>
        <p:spPr>
          <a:xfrm>
            <a:off x="885050" y="6169550"/>
            <a:ext cx="80025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742" name="Google Shape;742;p46"/>
          <p:cNvSpPr txBox="1">
            <a:spLocks noGrp="1"/>
          </p:cNvSpPr>
          <p:nvPr>
            <p:ph type="body" idx="3"/>
          </p:nvPr>
        </p:nvSpPr>
        <p:spPr>
          <a:xfrm>
            <a:off x="8669900" y="1849475"/>
            <a:ext cx="2131800" cy="3000000"/>
          </a:xfrm>
          <a:prstGeom prst="rect">
            <a:avLst/>
          </a:prstGeom>
        </p:spPr>
        <p:txBody>
          <a:bodyPr spcFirstLastPara="1" wrap="square" lIns="0" tIns="0" rIns="0" bIns="0" anchor="t" anchorCtr="0">
            <a:noAutofit/>
          </a:bodyPr>
          <a:lstStyle>
            <a:lvl1pPr marL="457200" lvl="0" indent="-342900" rtl="0">
              <a:lnSpc>
                <a:spcPct val="115000"/>
              </a:lnSpc>
              <a:spcBef>
                <a:spcPts val="0"/>
              </a:spcBef>
              <a:spcAft>
                <a:spcPts val="0"/>
              </a:spcAft>
              <a:buSzPts val="1800"/>
              <a:buChar char="▸"/>
              <a:defRPr/>
            </a:lvl1pPr>
            <a:lvl2pPr marL="914400" lvl="1" indent="-342900" rtl="0">
              <a:lnSpc>
                <a:spcPct val="115000"/>
              </a:lnSpc>
              <a:spcBef>
                <a:spcPts val="2000"/>
              </a:spcBef>
              <a:spcAft>
                <a:spcPts val="0"/>
              </a:spcAft>
              <a:buSzPts val="1800"/>
              <a:buChar char="･"/>
              <a:defRPr/>
            </a:lvl2pPr>
            <a:lvl3pPr marL="1371600" lvl="2" indent="-342900" rtl="0">
              <a:lnSpc>
                <a:spcPct val="115000"/>
              </a:lnSpc>
              <a:spcBef>
                <a:spcPts val="2000"/>
              </a:spcBef>
              <a:spcAft>
                <a:spcPts val="0"/>
              </a:spcAft>
              <a:buSzPts val="1800"/>
              <a:buChar char="･"/>
              <a:defRPr/>
            </a:lvl3pPr>
            <a:lvl4pPr marL="1828800" lvl="3" indent="-342900" rtl="0">
              <a:lnSpc>
                <a:spcPct val="115000"/>
              </a:lnSpc>
              <a:spcBef>
                <a:spcPts val="2000"/>
              </a:spcBef>
              <a:spcAft>
                <a:spcPts val="0"/>
              </a:spcAft>
              <a:buSzPts val="1800"/>
              <a:buChar char="･"/>
              <a:defRPr/>
            </a:lvl4pPr>
            <a:lvl5pPr marL="2286000" lvl="4" indent="-342900" rtl="0">
              <a:lnSpc>
                <a:spcPct val="115000"/>
              </a:lnSpc>
              <a:spcBef>
                <a:spcPts val="2000"/>
              </a:spcBef>
              <a:spcAft>
                <a:spcPts val="0"/>
              </a:spcAft>
              <a:buSzPts val="1800"/>
              <a:buChar char="･"/>
              <a:defRPr/>
            </a:lvl5pPr>
            <a:lvl6pPr marL="2743200" lvl="5" indent="-342900" rtl="0">
              <a:lnSpc>
                <a:spcPct val="115000"/>
              </a:lnSpc>
              <a:spcBef>
                <a:spcPts val="2000"/>
              </a:spcBef>
              <a:spcAft>
                <a:spcPts val="0"/>
              </a:spcAft>
              <a:buSzPts val="1800"/>
              <a:buChar char="･"/>
              <a:defRPr/>
            </a:lvl6pPr>
            <a:lvl7pPr marL="3200400" lvl="6" indent="-342900" rtl="0">
              <a:lnSpc>
                <a:spcPct val="115000"/>
              </a:lnSpc>
              <a:spcBef>
                <a:spcPts val="2000"/>
              </a:spcBef>
              <a:spcAft>
                <a:spcPts val="0"/>
              </a:spcAft>
              <a:buSzPts val="1800"/>
              <a:buChar char="･"/>
              <a:defRPr/>
            </a:lvl7pPr>
            <a:lvl8pPr marL="3657600" lvl="7" indent="-342900" rtl="0">
              <a:lnSpc>
                <a:spcPct val="115000"/>
              </a:lnSpc>
              <a:spcBef>
                <a:spcPts val="2000"/>
              </a:spcBef>
              <a:spcAft>
                <a:spcPts val="0"/>
              </a:spcAft>
              <a:buSzPts val="1800"/>
              <a:buChar char="･"/>
              <a:defRPr/>
            </a:lvl8pPr>
            <a:lvl9pPr marL="4114800" lvl="8" indent="-342900" rtl="0">
              <a:lnSpc>
                <a:spcPct val="115000"/>
              </a:lnSpc>
              <a:spcBef>
                <a:spcPts val="2000"/>
              </a:spcBef>
              <a:spcAft>
                <a:spcPts val="2000"/>
              </a:spcAft>
              <a:buSzPts val="1800"/>
              <a:buChar char="･"/>
              <a:defRPr/>
            </a:lvl9pPr>
          </a:lstStyle>
          <a:p>
            <a:endParaRPr/>
          </a:p>
        </p:txBody>
      </p:sp>
      <p:sp>
        <p:nvSpPr>
          <p:cNvPr id="743" name="Google Shape;743;p46"/>
          <p:cNvSpPr txBox="1">
            <a:spLocks noGrp="1"/>
          </p:cNvSpPr>
          <p:nvPr>
            <p:ph type="body" idx="4"/>
          </p:nvPr>
        </p:nvSpPr>
        <p:spPr>
          <a:xfrm>
            <a:off x="5708700" y="1849475"/>
            <a:ext cx="2131800" cy="3000000"/>
          </a:xfrm>
          <a:prstGeom prst="rect">
            <a:avLst/>
          </a:prstGeom>
        </p:spPr>
        <p:txBody>
          <a:bodyPr spcFirstLastPara="1" wrap="square" lIns="0" tIns="0" rIns="0" bIns="0" anchor="t" anchorCtr="0">
            <a:noAutofit/>
          </a:bodyPr>
          <a:lstStyle>
            <a:lvl1pPr marL="457200" lvl="0" indent="-342900" rtl="0">
              <a:lnSpc>
                <a:spcPct val="115000"/>
              </a:lnSpc>
              <a:spcBef>
                <a:spcPts val="0"/>
              </a:spcBef>
              <a:spcAft>
                <a:spcPts val="0"/>
              </a:spcAft>
              <a:buSzPts val="1800"/>
              <a:buChar char="▸"/>
              <a:defRPr/>
            </a:lvl1pPr>
            <a:lvl2pPr marL="914400" lvl="1" indent="-342900" rtl="0">
              <a:lnSpc>
                <a:spcPct val="115000"/>
              </a:lnSpc>
              <a:spcBef>
                <a:spcPts val="2000"/>
              </a:spcBef>
              <a:spcAft>
                <a:spcPts val="0"/>
              </a:spcAft>
              <a:buSzPts val="1800"/>
              <a:buChar char="･"/>
              <a:defRPr/>
            </a:lvl2pPr>
            <a:lvl3pPr marL="1371600" lvl="2" indent="-342900" rtl="0">
              <a:lnSpc>
                <a:spcPct val="115000"/>
              </a:lnSpc>
              <a:spcBef>
                <a:spcPts val="2000"/>
              </a:spcBef>
              <a:spcAft>
                <a:spcPts val="0"/>
              </a:spcAft>
              <a:buSzPts val="1800"/>
              <a:buChar char="･"/>
              <a:defRPr/>
            </a:lvl3pPr>
            <a:lvl4pPr marL="1828800" lvl="3" indent="-342900" rtl="0">
              <a:lnSpc>
                <a:spcPct val="115000"/>
              </a:lnSpc>
              <a:spcBef>
                <a:spcPts val="2000"/>
              </a:spcBef>
              <a:spcAft>
                <a:spcPts val="0"/>
              </a:spcAft>
              <a:buSzPts val="1800"/>
              <a:buChar char="･"/>
              <a:defRPr/>
            </a:lvl4pPr>
            <a:lvl5pPr marL="2286000" lvl="4" indent="-342900" rtl="0">
              <a:lnSpc>
                <a:spcPct val="115000"/>
              </a:lnSpc>
              <a:spcBef>
                <a:spcPts val="2000"/>
              </a:spcBef>
              <a:spcAft>
                <a:spcPts val="0"/>
              </a:spcAft>
              <a:buSzPts val="1800"/>
              <a:buChar char="･"/>
              <a:defRPr/>
            </a:lvl5pPr>
            <a:lvl6pPr marL="2743200" lvl="5" indent="-342900" rtl="0">
              <a:lnSpc>
                <a:spcPct val="115000"/>
              </a:lnSpc>
              <a:spcBef>
                <a:spcPts val="2000"/>
              </a:spcBef>
              <a:spcAft>
                <a:spcPts val="0"/>
              </a:spcAft>
              <a:buSzPts val="1800"/>
              <a:buChar char="･"/>
              <a:defRPr/>
            </a:lvl6pPr>
            <a:lvl7pPr marL="3200400" lvl="6" indent="-342900" rtl="0">
              <a:lnSpc>
                <a:spcPct val="115000"/>
              </a:lnSpc>
              <a:spcBef>
                <a:spcPts val="2000"/>
              </a:spcBef>
              <a:spcAft>
                <a:spcPts val="0"/>
              </a:spcAft>
              <a:buSzPts val="1800"/>
              <a:buChar char="･"/>
              <a:defRPr/>
            </a:lvl7pPr>
            <a:lvl8pPr marL="3657600" lvl="7" indent="-342900" rtl="0">
              <a:lnSpc>
                <a:spcPct val="115000"/>
              </a:lnSpc>
              <a:spcBef>
                <a:spcPts val="2000"/>
              </a:spcBef>
              <a:spcAft>
                <a:spcPts val="0"/>
              </a:spcAft>
              <a:buSzPts val="1800"/>
              <a:buChar char="･"/>
              <a:defRPr/>
            </a:lvl8pPr>
            <a:lvl9pPr marL="4114800" lvl="8" indent="-342900" rtl="0">
              <a:lnSpc>
                <a:spcPct val="115000"/>
              </a:lnSpc>
              <a:spcBef>
                <a:spcPts val="2000"/>
              </a:spcBef>
              <a:spcAft>
                <a:spcPts val="2000"/>
              </a:spcAft>
              <a:buSzPts val="1800"/>
              <a:buChar char="･"/>
              <a:defRPr/>
            </a:lvl9pPr>
          </a:lstStyle>
          <a:p>
            <a:endParaRPr/>
          </a:p>
        </p:txBody>
      </p:sp>
      <p:sp>
        <p:nvSpPr>
          <p:cNvPr id="744" name="Google Shape;744;p46"/>
          <p:cNvSpPr txBox="1">
            <a:spLocks noGrp="1"/>
          </p:cNvSpPr>
          <p:nvPr>
            <p:ph type="title"/>
          </p:nvPr>
        </p:nvSpPr>
        <p:spPr>
          <a:xfrm>
            <a:off x="900275" y="1736433"/>
            <a:ext cx="3885900" cy="26982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matchingName="Interior white 30">
  <p:cSld name="CUSTOM_4_136">
    <p:spTree>
      <p:nvGrpSpPr>
        <p:cNvPr id="1" name="Shape 3278"/>
        <p:cNvGrpSpPr/>
        <p:nvPr/>
      </p:nvGrpSpPr>
      <p:grpSpPr>
        <a:xfrm>
          <a:off x="0" y="0"/>
          <a:ext cx="0" cy="0"/>
          <a:chOff x="0" y="0"/>
          <a:chExt cx="0" cy="0"/>
        </a:xfrm>
      </p:grpSpPr>
      <p:sp>
        <p:nvSpPr>
          <p:cNvPr id="3279" name="Google Shape;3279;p455"/>
          <p:cNvSpPr txBox="1">
            <a:spLocks noGrp="1"/>
          </p:cNvSpPr>
          <p:nvPr>
            <p:ph type="title"/>
          </p:nvPr>
        </p:nvSpPr>
        <p:spPr>
          <a:xfrm>
            <a:off x="1752618"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280" name="Google Shape;3280;p455"/>
          <p:cNvCxnSpPr/>
          <p:nvPr/>
        </p:nvCxnSpPr>
        <p:spPr>
          <a:xfrm rot="10800000">
            <a:off x="447780" y="100"/>
            <a:ext cx="0" cy="886500"/>
          </a:xfrm>
          <a:prstGeom prst="straightConnector1">
            <a:avLst/>
          </a:prstGeom>
          <a:noFill/>
          <a:ln w="9525" cap="flat" cmpd="sng">
            <a:solidFill>
              <a:srgbClr val="EE0000"/>
            </a:solidFill>
            <a:prstDash val="solid"/>
            <a:round/>
            <a:headEnd type="none" w="sm" len="sm"/>
            <a:tailEnd type="none" w="sm" len="sm"/>
          </a:ln>
        </p:spPr>
      </p:cxnSp>
      <p:sp>
        <p:nvSpPr>
          <p:cNvPr id="3281" name="Google Shape;3281;p455"/>
          <p:cNvSpPr txBox="1">
            <a:spLocks noGrp="1"/>
          </p:cNvSpPr>
          <p:nvPr>
            <p:ph type="subTitle" idx="1"/>
          </p:nvPr>
        </p:nvSpPr>
        <p:spPr>
          <a:xfrm>
            <a:off x="346178"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282" name="Google Shape;3282;p455"/>
          <p:cNvCxnSpPr/>
          <p:nvPr/>
        </p:nvCxnSpPr>
        <p:spPr>
          <a:xfrm rot="10800000">
            <a:off x="447772" y="6401700"/>
            <a:ext cx="0" cy="456300"/>
          </a:xfrm>
          <a:prstGeom prst="straightConnector1">
            <a:avLst/>
          </a:prstGeom>
          <a:noFill/>
          <a:ln w="9525" cap="flat" cmpd="sng">
            <a:solidFill>
              <a:srgbClr val="EE0000"/>
            </a:solidFill>
            <a:prstDash val="solid"/>
            <a:round/>
            <a:headEnd type="none" w="sm" len="sm"/>
            <a:tailEnd type="none" w="sm" len="sm"/>
          </a:ln>
        </p:spPr>
      </p:cxnSp>
      <p:sp>
        <p:nvSpPr>
          <p:cNvPr id="3283" name="Google Shape;3283;p455"/>
          <p:cNvSpPr/>
          <p:nvPr/>
        </p:nvSpPr>
        <p:spPr>
          <a:xfrm>
            <a:off x="10711388" y="6313250"/>
            <a:ext cx="975606" cy="228064"/>
          </a:xfrm>
          <a:prstGeom prst="rect">
            <a:avLst/>
          </a:prstGeom>
          <a:noFill/>
          <a:ln>
            <a:noFill/>
          </a:ln>
        </p:spPr>
      </p:sp>
    </p:spTree>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matchingName="Interior white 10 7">
  <p:cSld name="CUSTOM_4_9_7">
    <p:spTree>
      <p:nvGrpSpPr>
        <p:cNvPr id="1" name="Shape 3284"/>
        <p:cNvGrpSpPr/>
        <p:nvPr/>
      </p:nvGrpSpPr>
      <p:grpSpPr>
        <a:xfrm>
          <a:off x="0" y="0"/>
          <a:ext cx="0" cy="0"/>
          <a:chOff x="0" y="0"/>
          <a:chExt cx="0" cy="0"/>
        </a:xfrm>
      </p:grpSpPr>
      <p:sp>
        <p:nvSpPr>
          <p:cNvPr id="3285" name="Google Shape;3285;p456"/>
          <p:cNvSpPr txBox="1">
            <a:spLocks noGrp="1"/>
          </p:cNvSpPr>
          <p:nvPr>
            <p:ph type="title"/>
          </p:nvPr>
        </p:nvSpPr>
        <p:spPr>
          <a:xfrm>
            <a:off x="1752618"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286" name="Google Shape;3286;p456"/>
          <p:cNvCxnSpPr/>
          <p:nvPr/>
        </p:nvCxnSpPr>
        <p:spPr>
          <a:xfrm rot="10800000">
            <a:off x="447780" y="100"/>
            <a:ext cx="0" cy="886500"/>
          </a:xfrm>
          <a:prstGeom prst="straightConnector1">
            <a:avLst/>
          </a:prstGeom>
          <a:noFill/>
          <a:ln w="9525" cap="flat" cmpd="sng">
            <a:solidFill>
              <a:srgbClr val="EE0000"/>
            </a:solidFill>
            <a:prstDash val="solid"/>
            <a:round/>
            <a:headEnd type="none" w="sm" len="sm"/>
            <a:tailEnd type="none" w="sm" len="sm"/>
          </a:ln>
        </p:spPr>
      </p:cxnSp>
      <p:sp>
        <p:nvSpPr>
          <p:cNvPr id="3287" name="Google Shape;3287;p456"/>
          <p:cNvSpPr txBox="1">
            <a:spLocks noGrp="1"/>
          </p:cNvSpPr>
          <p:nvPr>
            <p:ph type="subTitle" idx="1"/>
          </p:nvPr>
        </p:nvSpPr>
        <p:spPr>
          <a:xfrm>
            <a:off x="447780"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1pPr>
            <a:lvl2pPr lvl="1"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2pPr>
            <a:lvl3pPr lvl="2"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3pPr>
            <a:lvl4pPr lvl="3"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4pPr>
            <a:lvl5pPr lvl="4"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5pPr>
            <a:lvl6pPr lvl="5"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6pPr>
            <a:lvl7pPr lvl="6"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7pPr>
            <a:lvl8pPr lvl="7"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8pPr>
            <a:lvl9pPr lvl="8"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9pPr>
          </a:lstStyle>
          <a:p>
            <a:endParaRPr/>
          </a:p>
        </p:txBody>
      </p:sp>
      <p:cxnSp>
        <p:nvCxnSpPr>
          <p:cNvPr id="3288" name="Google Shape;3288;p456"/>
          <p:cNvCxnSpPr/>
          <p:nvPr/>
        </p:nvCxnSpPr>
        <p:spPr>
          <a:xfrm rot="10800000">
            <a:off x="447772" y="6401100"/>
            <a:ext cx="0" cy="456900"/>
          </a:xfrm>
          <a:prstGeom prst="straightConnector1">
            <a:avLst/>
          </a:prstGeom>
          <a:noFill/>
          <a:ln w="9525" cap="flat" cmpd="sng">
            <a:solidFill>
              <a:srgbClr val="EE0000"/>
            </a:solidFill>
            <a:prstDash val="solid"/>
            <a:round/>
            <a:headEnd type="none" w="sm" len="sm"/>
            <a:tailEnd type="none" w="sm" len="sm"/>
          </a:ln>
        </p:spPr>
      </p:cxnSp>
      <p:sp>
        <p:nvSpPr>
          <p:cNvPr id="3289" name="Google Shape;3289;p456"/>
          <p:cNvSpPr/>
          <p:nvPr/>
        </p:nvSpPr>
        <p:spPr>
          <a:xfrm>
            <a:off x="10711390" y="6313251"/>
            <a:ext cx="975362" cy="228007"/>
          </a:xfrm>
          <a:prstGeom prst="rect">
            <a:avLst/>
          </a:prstGeom>
          <a:noFill/>
          <a:ln>
            <a:noFill/>
          </a:ln>
        </p:spPr>
      </p:sp>
      <p:sp>
        <p:nvSpPr>
          <p:cNvPr id="3290" name="Google Shape;3290;p456"/>
          <p:cNvSpPr txBox="1">
            <a:spLocks noGrp="1"/>
          </p:cNvSpPr>
          <p:nvPr>
            <p:ph type="subTitle" idx="2"/>
          </p:nvPr>
        </p:nvSpPr>
        <p:spPr>
          <a:xfrm>
            <a:off x="885059"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matchingName="Interior white 31">
  <p:cSld name="CUSTOM_4_137">
    <p:spTree>
      <p:nvGrpSpPr>
        <p:cNvPr id="1" name="Shape 3291"/>
        <p:cNvGrpSpPr/>
        <p:nvPr/>
      </p:nvGrpSpPr>
      <p:grpSpPr>
        <a:xfrm>
          <a:off x="0" y="0"/>
          <a:ext cx="0" cy="0"/>
          <a:chOff x="0" y="0"/>
          <a:chExt cx="0" cy="0"/>
        </a:xfrm>
      </p:grpSpPr>
      <p:sp>
        <p:nvSpPr>
          <p:cNvPr id="3292" name="Google Shape;3292;p457"/>
          <p:cNvSpPr txBox="1">
            <a:spLocks noGrp="1"/>
          </p:cNvSpPr>
          <p:nvPr>
            <p:ph type="title"/>
          </p:nvPr>
        </p:nvSpPr>
        <p:spPr>
          <a:xfrm>
            <a:off x="1752618"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3293" name="Google Shape;3293;p457"/>
          <p:cNvCxnSpPr/>
          <p:nvPr/>
        </p:nvCxnSpPr>
        <p:spPr>
          <a:xfrm rot="10800000">
            <a:off x="447780" y="100"/>
            <a:ext cx="0" cy="886500"/>
          </a:xfrm>
          <a:prstGeom prst="straightConnector1">
            <a:avLst/>
          </a:prstGeom>
          <a:noFill/>
          <a:ln w="9525" cap="flat" cmpd="sng">
            <a:solidFill>
              <a:srgbClr val="EE0000"/>
            </a:solidFill>
            <a:prstDash val="solid"/>
            <a:round/>
            <a:headEnd type="none" w="sm" len="sm"/>
            <a:tailEnd type="none" w="sm" len="sm"/>
          </a:ln>
        </p:spPr>
      </p:cxnSp>
      <p:sp>
        <p:nvSpPr>
          <p:cNvPr id="3294" name="Google Shape;3294;p457"/>
          <p:cNvSpPr txBox="1">
            <a:spLocks noGrp="1"/>
          </p:cNvSpPr>
          <p:nvPr>
            <p:ph type="subTitle" idx="1"/>
          </p:nvPr>
        </p:nvSpPr>
        <p:spPr>
          <a:xfrm>
            <a:off x="346178"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3295" name="Google Shape;3295;p457"/>
          <p:cNvCxnSpPr/>
          <p:nvPr/>
        </p:nvCxnSpPr>
        <p:spPr>
          <a:xfrm rot="10800000">
            <a:off x="447772" y="6401700"/>
            <a:ext cx="0" cy="456300"/>
          </a:xfrm>
          <a:prstGeom prst="straightConnector1">
            <a:avLst/>
          </a:prstGeom>
          <a:noFill/>
          <a:ln w="9525" cap="flat" cmpd="sng">
            <a:solidFill>
              <a:srgbClr val="EE0000"/>
            </a:solidFill>
            <a:prstDash val="solid"/>
            <a:round/>
            <a:headEnd type="none" w="sm" len="sm"/>
            <a:tailEnd type="none" w="sm" len="sm"/>
          </a:ln>
        </p:spPr>
      </p:cxnSp>
      <p:sp>
        <p:nvSpPr>
          <p:cNvPr id="3296" name="Google Shape;3296;p457"/>
          <p:cNvSpPr/>
          <p:nvPr/>
        </p:nvSpPr>
        <p:spPr>
          <a:xfrm>
            <a:off x="10711388" y="6313250"/>
            <a:ext cx="975606" cy="228064"/>
          </a:xfrm>
          <a:prstGeom prst="rect">
            <a:avLst/>
          </a:prstGeom>
          <a:noFill/>
          <a:ln>
            <a:noFill/>
          </a:ln>
        </p:spPr>
      </p:sp>
    </p:spTree>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matchingName="Theme 1 title" type="title">
  <p:cSld name="TITLE">
    <p:bg>
      <p:bgPr>
        <a:blipFill>
          <a:blip r:embed="rId2">
            <a:alphaModFix/>
          </a:blip>
          <a:stretch>
            <a:fillRect/>
          </a:stretch>
        </a:blipFill>
        <a:effectLst/>
      </p:bgPr>
    </p:bg>
    <p:spTree>
      <p:nvGrpSpPr>
        <p:cNvPr id="1" name="Shape 3300"/>
        <p:cNvGrpSpPr/>
        <p:nvPr/>
      </p:nvGrpSpPr>
      <p:grpSpPr>
        <a:xfrm>
          <a:off x="0" y="0"/>
          <a:ext cx="0" cy="0"/>
          <a:chOff x="0" y="0"/>
          <a:chExt cx="0" cy="0"/>
        </a:xfrm>
      </p:grpSpPr>
      <p:sp>
        <p:nvSpPr>
          <p:cNvPr id="3301" name="Google Shape;3301;p459"/>
          <p:cNvSpPr/>
          <p:nvPr/>
        </p:nvSpPr>
        <p:spPr>
          <a:xfrm>
            <a:off x="9617175" y="5878875"/>
            <a:ext cx="25749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59"/>
          <p:cNvSpPr txBox="1">
            <a:spLocks noGrp="1"/>
          </p:cNvSpPr>
          <p:nvPr>
            <p:ph type="subTitle" idx="1"/>
          </p:nvPr>
        </p:nvSpPr>
        <p:spPr>
          <a:xfrm>
            <a:off x="2083725" y="3521825"/>
            <a:ext cx="7533300" cy="914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3303" name="Google Shape;3303;p459"/>
          <p:cNvSpPr txBox="1">
            <a:spLocks noGrp="1"/>
          </p:cNvSpPr>
          <p:nvPr>
            <p:ph type="title"/>
          </p:nvPr>
        </p:nvSpPr>
        <p:spPr>
          <a:xfrm>
            <a:off x="2083875" y="1743625"/>
            <a:ext cx="7533300" cy="16002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4600">
                <a:solidFill>
                  <a:schemeClr val="lt1"/>
                </a:solidFill>
              </a:defRPr>
            </a:lvl2pPr>
            <a:lvl3pPr lvl="2" rtl="0">
              <a:lnSpc>
                <a:spcPct val="105000"/>
              </a:lnSpc>
              <a:spcBef>
                <a:spcPts val="0"/>
              </a:spcBef>
              <a:spcAft>
                <a:spcPts val="0"/>
              </a:spcAft>
              <a:buNone/>
              <a:defRPr sz="4600">
                <a:solidFill>
                  <a:schemeClr val="lt1"/>
                </a:solidFill>
              </a:defRPr>
            </a:lvl3pPr>
            <a:lvl4pPr lvl="3" rtl="0">
              <a:lnSpc>
                <a:spcPct val="105000"/>
              </a:lnSpc>
              <a:spcBef>
                <a:spcPts val="0"/>
              </a:spcBef>
              <a:spcAft>
                <a:spcPts val="0"/>
              </a:spcAft>
              <a:buNone/>
              <a:defRPr sz="4600">
                <a:solidFill>
                  <a:schemeClr val="lt1"/>
                </a:solidFill>
              </a:defRPr>
            </a:lvl4pPr>
            <a:lvl5pPr lvl="4" rtl="0">
              <a:lnSpc>
                <a:spcPct val="105000"/>
              </a:lnSpc>
              <a:spcBef>
                <a:spcPts val="0"/>
              </a:spcBef>
              <a:spcAft>
                <a:spcPts val="0"/>
              </a:spcAft>
              <a:buNone/>
              <a:defRPr sz="4600">
                <a:solidFill>
                  <a:schemeClr val="lt1"/>
                </a:solidFill>
              </a:defRPr>
            </a:lvl5pPr>
            <a:lvl6pPr lvl="5" rtl="0">
              <a:lnSpc>
                <a:spcPct val="105000"/>
              </a:lnSpc>
              <a:spcBef>
                <a:spcPts val="0"/>
              </a:spcBef>
              <a:spcAft>
                <a:spcPts val="0"/>
              </a:spcAft>
              <a:buNone/>
              <a:defRPr sz="4600">
                <a:solidFill>
                  <a:schemeClr val="lt1"/>
                </a:solidFill>
              </a:defRPr>
            </a:lvl6pPr>
            <a:lvl7pPr lvl="6" rtl="0">
              <a:lnSpc>
                <a:spcPct val="105000"/>
              </a:lnSpc>
              <a:spcBef>
                <a:spcPts val="0"/>
              </a:spcBef>
              <a:spcAft>
                <a:spcPts val="0"/>
              </a:spcAft>
              <a:buNone/>
              <a:defRPr sz="4600">
                <a:solidFill>
                  <a:schemeClr val="lt1"/>
                </a:solidFill>
              </a:defRPr>
            </a:lvl7pPr>
            <a:lvl8pPr lvl="7" rtl="0">
              <a:lnSpc>
                <a:spcPct val="105000"/>
              </a:lnSpc>
              <a:spcBef>
                <a:spcPts val="0"/>
              </a:spcBef>
              <a:spcAft>
                <a:spcPts val="0"/>
              </a:spcAft>
              <a:buNone/>
              <a:defRPr sz="4600">
                <a:solidFill>
                  <a:schemeClr val="lt1"/>
                </a:solidFill>
              </a:defRPr>
            </a:lvl8pPr>
            <a:lvl9pPr lvl="8" rtl="0">
              <a:lnSpc>
                <a:spcPct val="105000"/>
              </a:lnSpc>
              <a:spcBef>
                <a:spcPts val="0"/>
              </a:spcBef>
              <a:spcAft>
                <a:spcPts val="0"/>
              </a:spcAft>
              <a:buNone/>
              <a:defRPr sz="4600">
                <a:solidFill>
                  <a:schemeClr val="lt1"/>
                </a:solidFill>
              </a:defRPr>
            </a:lvl9pPr>
          </a:lstStyle>
          <a:p>
            <a:endParaRPr/>
          </a:p>
        </p:txBody>
      </p:sp>
      <p:sp>
        <p:nvSpPr>
          <p:cNvPr id="3304" name="Google Shape;3304;p459"/>
          <p:cNvSpPr txBox="1">
            <a:spLocks noGrp="1"/>
          </p:cNvSpPr>
          <p:nvPr>
            <p:ph type="subTitle" idx="2"/>
          </p:nvPr>
        </p:nvSpPr>
        <p:spPr>
          <a:xfrm>
            <a:off x="2083725" y="4605500"/>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9pPr>
          </a:lstStyle>
          <a:p>
            <a:endParaRPr/>
          </a:p>
        </p:txBody>
      </p:sp>
      <p:sp>
        <p:nvSpPr>
          <p:cNvPr id="3305" name="Google Shape;3305;p459"/>
          <p:cNvSpPr txBox="1">
            <a:spLocks noGrp="1"/>
          </p:cNvSpPr>
          <p:nvPr>
            <p:ph type="subTitle" idx="3"/>
          </p:nvPr>
        </p:nvSpPr>
        <p:spPr>
          <a:xfrm>
            <a:off x="4471850" y="4605500"/>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9pPr>
          </a:lstStyle>
          <a:p>
            <a:endParaRPr/>
          </a:p>
        </p:txBody>
      </p:sp>
      <p:pic>
        <p:nvPicPr>
          <p:cNvPr id="3306" name="Google Shape;3306;p459"/>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3307" name="Google Shape;3307;p459"/>
          <p:cNvCxnSpPr/>
          <p:nvPr/>
        </p:nvCxnSpPr>
        <p:spPr>
          <a:xfrm rot="10800000">
            <a:off x="447767"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3308" name="Google Shape;3308;p459"/>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matchingName="Theme 1 closing">
  <p:cSld name="TITLE_1">
    <p:bg>
      <p:bgPr>
        <a:blipFill>
          <a:blip r:embed="rId2">
            <a:alphaModFix/>
          </a:blip>
          <a:stretch>
            <a:fillRect/>
          </a:stretch>
        </a:blipFill>
        <a:effectLst/>
      </p:bgPr>
    </p:bg>
    <p:spTree>
      <p:nvGrpSpPr>
        <p:cNvPr id="1" name="Shape 3309"/>
        <p:cNvGrpSpPr/>
        <p:nvPr/>
      </p:nvGrpSpPr>
      <p:grpSpPr>
        <a:xfrm>
          <a:off x="0" y="0"/>
          <a:ext cx="0" cy="0"/>
          <a:chOff x="0" y="0"/>
          <a:chExt cx="0" cy="0"/>
        </a:xfrm>
      </p:grpSpPr>
      <p:sp>
        <p:nvSpPr>
          <p:cNvPr id="3310" name="Google Shape;3310;p460"/>
          <p:cNvSpPr/>
          <p:nvPr/>
        </p:nvSpPr>
        <p:spPr>
          <a:xfrm>
            <a:off x="9617175" y="5878875"/>
            <a:ext cx="25749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60"/>
          <p:cNvSpPr txBox="1">
            <a:spLocks noGrp="1"/>
          </p:cNvSpPr>
          <p:nvPr>
            <p:ph type="subTitle" idx="1"/>
          </p:nvPr>
        </p:nvSpPr>
        <p:spPr>
          <a:xfrm>
            <a:off x="2083725" y="3008425"/>
            <a:ext cx="4146300" cy="15249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a:endParaRPr/>
          </a:p>
        </p:txBody>
      </p:sp>
      <p:sp>
        <p:nvSpPr>
          <p:cNvPr id="3312" name="Google Shape;3312;p460"/>
          <p:cNvSpPr txBox="1">
            <a:spLocks noGrp="1"/>
          </p:cNvSpPr>
          <p:nvPr>
            <p:ph type="title"/>
          </p:nvPr>
        </p:nvSpPr>
        <p:spPr>
          <a:xfrm>
            <a:off x="2083875" y="568625"/>
            <a:ext cx="4905000" cy="19854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54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a:endParaRPr/>
          </a:p>
        </p:txBody>
      </p:sp>
      <p:pic>
        <p:nvPicPr>
          <p:cNvPr id="3313" name="Google Shape;3313;p460"/>
          <p:cNvPicPr preferRelativeResize="0"/>
          <p:nvPr/>
        </p:nvPicPr>
        <p:blipFill>
          <a:blip r:embed="rId3">
            <a:alphaModFix/>
          </a:blip>
          <a:stretch>
            <a:fillRect/>
          </a:stretch>
        </p:blipFill>
        <p:spPr>
          <a:xfrm>
            <a:off x="10106850" y="6203986"/>
            <a:ext cx="1580275" cy="372766"/>
          </a:xfrm>
          <a:prstGeom prst="rect">
            <a:avLst/>
          </a:prstGeom>
          <a:noFill/>
          <a:ln>
            <a:noFill/>
          </a:ln>
        </p:spPr>
      </p:pic>
      <p:pic>
        <p:nvPicPr>
          <p:cNvPr id="3314" name="Google Shape;3314;p460"/>
          <p:cNvPicPr preferRelativeResize="0"/>
          <p:nvPr/>
        </p:nvPicPr>
        <p:blipFill rotWithShape="1">
          <a:blip r:embed="rId4">
            <a:alphaModFix/>
          </a:blip>
          <a:srcRect/>
          <a:stretch/>
        </p:blipFill>
        <p:spPr>
          <a:xfrm>
            <a:off x="7542672" y="3470249"/>
            <a:ext cx="282625" cy="282625"/>
          </a:xfrm>
          <a:prstGeom prst="rect">
            <a:avLst/>
          </a:prstGeom>
          <a:noFill/>
          <a:ln>
            <a:noFill/>
          </a:ln>
        </p:spPr>
      </p:pic>
      <p:pic>
        <p:nvPicPr>
          <p:cNvPr id="3315" name="Google Shape;3315;p460"/>
          <p:cNvPicPr preferRelativeResize="0"/>
          <p:nvPr/>
        </p:nvPicPr>
        <p:blipFill rotWithShape="1">
          <a:blip r:embed="rId5">
            <a:alphaModFix/>
          </a:blip>
          <a:srcRect/>
          <a:stretch/>
        </p:blipFill>
        <p:spPr>
          <a:xfrm>
            <a:off x="7542672" y="2778374"/>
            <a:ext cx="282625" cy="282625"/>
          </a:xfrm>
          <a:prstGeom prst="rect">
            <a:avLst/>
          </a:prstGeom>
          <a:noFill/>
          <a:ln>
            <a:noFill/>
          </a:ln>
        </p:spPr>
      </p:pic>
      <p:pic>
        <p:nvPicPr>
          <p:cNvPr id="3316" name="Google Shape;3316;p460"/>
          <p:cNvPicPr preferRelativeResize="0"/>
          <p:nvPr/>
        </p:nvPicPr>
        <p:blipFill rotWithShape="1">
          <a:blip r:embed="rId6">
            <a:alphaModFix/>
          </a:blip>
          <a:srcRect/>
          <a:stretch/>
        </p:blipFill>
        <p:spPr>
          <a:xfrm>
            <a:off x="7542674" y="2086500"/>
            <a:ext cx="282625" cy="282625"/>
          </a:xfrm>
          <a:prstGeom prst="rect">
            <a:avLst/>
          </a:prstGeom>
          <a:noFill/>
          <a:ln>
            <a:noFill/>
          </a:ln>
        </p:spPr>
      </p:pic>
      <p:pic>
        <p:nvPicPr>
          <p:cNvPr id="3317" name="Google Shape;3317;p460"/>
          <p:cNvPicPr preferRelativeResize="0"/>
          <p:nvPr/>
        </p:nvPicPr>
        <p:blipFill rotWithShape="1">
          <a:blip r:embed="rId7">
            <a:alphaModFix/>
          </a:blip>
          <a:srcRect/>
          <a:stretch/>
        </p:blipFill>
        <p:spPr>
          <a:xfrm>
            <a:off x="7542672" y="4162124"/>
            <a:ext cx="282625" cy="282625"/>
          </a:xfrm>
          <a:prstGeom prst="rect">
            <a:avLst/>
          </a:prstGeom>
          <a:noFill/>
          <a:ln>
            <a:noFill/>
          </a:ln>
        </p:spPr>
      </p:pic>
      <p:sp>
        <p:nvSpPr>
          <p:cNvPr id="3318" name="Google Shape;3318;p460"/>
          <p:cNvSpPr txBox="1"/>
          <p:nvPr/>
        </p:nvSpPr>
        <p:spPr>
          <a:xfrm>
            <a:off x="7960472" y="199982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Red Hat Display"/>
                <a:ea typeface="Red Hat Display"/>
                <a:cs typeface="Red Hat Display"/>
                <a:sym typeface="Red Hat Display"/>
              </a:rPr>
              <a:t>linkedin.com/company/red-hat</a:t>
            </a:r>
            <a:endParaRPr>
              <a:solidFill>
                <a:schemeClr val="lt1"/>
              </a:solidFill>
              <a:latin typeface="Red Hat Display"/>
              <a:ea typeface="Red Hat Display"/>
              <a:cs typeface="Red Hat Display"/>
              <a:sym typeface="Red Hat Display"/>
            </a:endParaRPr>
          </a:p>
        </p:txBody>
      </p:sp>
      <p:sp>
        <p:nvSpPr>
          <p:cNvPr id="3319" name="Google Shape;3319;p460"/>
          <p:cNvSpPr txBox="1"/>
          <p:nvPr/>
        </p:nvSpPr>
        <p:spPr>
          <a:xfrm>
            <a:off x="7960472" y="269167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Red Hat Display"/>
                <a:ea typeface="Red Hat Display"/>
                <a:cs typeface="Red Hat Display"/>
                <a:sym typeface="Red Hat Display"/>
              </a:rPr>
              <a:t>youtube.com/user/RedHatVideos</a:t>
            </a:r>
            <a:endParaRPr>
              <a:solidFill>
                <a:schemeClr val="lt1"/>
              </a:solidFill>
              <a:latin typeface="Red Hat Display"/>
              <a:ea typeface="Red Hat Display"/>
              <a:cs typeface="Red Hat Display"/>
              <a:sym typeface="Red Hat Display"/>
            </a:endParaRPr>
          </a:p>
        </p:txBody>
      </p:sp>
      <p:sp>
        <p:nvSpPr>
          <p:cNvPr id="3320" name="Google Shape;3320;p460"/>
          <p:cNvSpPr txBox="1"/>
          <p:nvPr/>
        </p:nvSpPr>
        <p:spPr>
          <a:xfrm>
            <a:off x="7960472" y="338352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Red Hat Display"/>
                <a:ea typeface="Red Hat Display"/>
                <a:cs typeface="Red Hat Display"/>
                <a:sym typeface="Red Hat Display"/>
              </a:rPr>
              <a:t>facebook.com/redhatinc</a:t>
            </a:r>
            <a:endParaRPr>
              <a:solidFill>
                <a:schemeClr val="lt1"/>
              </a:solidFill>
              <a:latin typeface="Red Hat Display"/>
              <a:ea typeface="Red Hat Display"/>
              <a:cs typeface="Red Hat Display"/>
              <a:sym typeface="Red Hat Display"/>
            </a:endParaRPr>
          </a:p>
        </p:txBody>
      </p:sp>
      <p:sp>
        <p:nvSpPr>
          <p:cNvPr id="3321" name="Google Shape;3321;p460"/>
          <p:cNvSpPr txBox="1"/>
          <p:nvPr/>
        </p:nvSpPr>
        <p:spPr>
          <a:xfrm>
            <a:off x="7960472" y="407537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Red Hat Display"/>
                <a:ea typeface="Red Hat Display"/>
                <a:cs typeface="Red Hat Display"/>
                <a:sym typeface="Red Hat Display"/>
              </a:rPr>
              <a:t>twitter.com/RedHat</a:t>
            </a:r>
            <a:endParaRPr>
              <a:solidFill>
                <a:schemeClr val="lt1"/>
              </a:solidFill>
              <a:latin typeface="Red Hat Display"/>
              <a:ea typeface="Red Hat Display"/>
              <a:cs typeface="Red Hat Display"/>
              <a:sym typeface="Red Hat Display"/>
            </a:endParaRPr>
          </a:p>
        </p:txBody>
      </p:sp>
      <p:cxnSp>
        <p:nvCxnSpPr>
          <p:cNvPr id="3322" name="Google Shape;3322;p460"/>
          <p:cNvCxnSpPr/>
          <p:nvPr/>
        </p:nvCxnSpPr>
        <p:spPr>
          <a:xfrm rot="10800000">
            <a:off x="447775" y="50"/>
            <a:ext cx="0" cy="2282700"/>
          </a:xfrm>
          <a:prstGeom prst="straightConnector1">
            <a:avLst/>
          </a:prstGeom>
          <a:noFill/>
          <a:ln w="9525" cap="flat" cmpd="sng">
            <a:solidFill>
              <a:srgbClr val="800000"/>
            </a:solidFill>
            <a:prstDash val="solid"/>
            <a:round/>
            <a:headEnd type="none" w="med" len="med"/>
            <a:tailEnd type="none" w="med" len="med"/>
          </a:ln>
        </p:spPr>
      </p:cxnSp>
      <p:cxnSp>
        <p:nvCxnSpPr>
          <p:cNvPr id="3323" name="Google Shape;3323;p460"/>
          <p:cNvCxnSpPr/>
          <p:nvPr/>
        </p:nvCxnSpPr>
        <p:spPr>
          <a:xfrm rot="10800000">
            <a:off x="447767" y="6401400"/>
            <a:ext cx="0" cy="456600"/>
          </a:xfrm>
          <a:prstGeom prst="straightConnector1">
            <a:avLst/>
          </a:prstGeom>
          <a:noFill/>
          <a:ln w="9525" cap="flat" cmpd="sng">
            <a:solidFill>
              <a:srgbClr val="800000"/>
            </a:solidFill>
            <a:prstDash val="solid"/>
            <a:round/>
            <a:headEnd type="none" w="med" len="med"/>
            <a:tailEnd type="none" w="med" len="med"/>
          </a:ln>
        </p:spPr>
      </p:cxnSp>
      <p:sp>
        <p:nvSpPr>
          <p:cNvPr id="3324" name="Google Shape;3324;p460"/>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matchingName="Theme 2 Title">
  <p:cSld name="TITLE_2">
    <p:bg>
      <p:bgPr>
        <a:blipFill>
          <a:blip r:embed="rId2">
            <a:alphaModFix/>
          </a:blip>
          <a:stretch>
            <a:fillRect/>
          </a:stretch>
        </a:blipFill>
        <a:effectLst/>
      </p:bgPr>
    </p:bg>
    <p:spTree>
      <p:nvGrpSpPr>
        <p:cNvPr id="1" name="Shape 3325"/>
        <p:cNvGrpSpPr/>
        <p:nvPr/>
      </p:nvGrpSpPr>
      <p:grpSpPr>
        <a:xfrm>
          <a:off x="0" y="0"/>
          <a:ext cx="0" cy="0"/>
          <a:chOff x="0" y="0"/>
          <a:chExt cx="0" cy="0"/>
        </a:xfrm>
      </p:grpSpPr>
      <p:sp>
        <p:nvSpPr>
          <p:cNvPr id="3326" name="Google Shape;3326;p461"/>
          <p:cNvSpPr/>
          <p:nvPr/>
        </p:nvSpPr>
        <p:spPr>
          <a:xfrm>
            <a:off x="9617175" y="5878875"/>
            <a:ext cx="25749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61"/>
          <p:cNvSpPr txBox="1">
            <a:spLocks noGrp="1"/>
          </p:cNvSpPr>
          <p:nvPr>
            <p:ph type="subTitle" idx="1"/>
          </p:nvPr>
        </p:nvSpPr>
        <p:spPr>
          <a:xfrm>
            <a:off x="2083725" y="3521825"/>
            <a:ext cx="7533300" cy="914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3328" name="Google Shape;3328;p461"/>
          <p:cNvSpPr txBox="1">
            <a:spLocks noGrp="1"/>
          </p:cNvSpPr>
          <p:nvPr>
            <p:ph type="title"/>
          </p:nvPr>
        </p:nvSpPr>
        <p:spPr>
          <a:xfrm>
            <a:off x="2083875" y="1743625"/>
            <a:ext cx="7533300" cy="16002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800">
                <a:solidFill>
                  <a:schemeClr val="lt1"/>
                </a:solidFill>
              </a:defRPr>
            </a:lvl2pPr>
            <a:lvl3pPr lvl="2" rtl="0">
              <a:lnSpc>
                <a:spcPct val="100000"/>
              </a:lnSpc>
              <a:spcBef>
                <a:spcPts val="0"/>
              </a:spcBef>
              <a:spcAft>
                <a:spcPts val="0"/>
              </a:spcAft>
              <a:buNone/>
              <a:defRPr sz="4800">
                <a:solidFill>
                  <a:schemeClr val="lt1"/>
                </a:solidFill>
              </a:defRPr>
            </a:lvl3pPr>
            <a:lvl4pPr lvl="3" rtl="0">
              <a:lnSpc>
                <a:spcPct val="100000"/>
              </a:lnSpc>
              <a:spcBef>
                <a:spcPts val="0"/>
              </a:spcBef>
              <a:spcAft>
                <a:spcPts val="0"/>
              </a:spcAft>
              <a:buNone/>
              <a:defRPr sz="4800">
                <a:solidFill>
                  <a:schemeClr val="lt1"/>
                </a:solidFill>
              </a:defRPr>
            </a:lvl4pPr>
            <a:lvl5pPr lvl="4" rtl="0">
              <a:lnSpc>
                <a:spcPct val="100000"/>
              </a:lnSpc>
              <a:spcBef>
                <a:spcPts val="0"/>
              </a:spcBef>
              <a:spcAft>
                <a:spcPts val="0"/>
              </a:spcAft>
              <a:buNone/>
              <a:defRPr sz="4800">
                <a:solidFill>
                  <a:schemeClr val="lt1"/>
                </a:solidFill>
              </a:defRPr>
            </a:lvl5pPr>
            <a:lvl6pPr lvl="5" rtl="0">
              <a:lnSpc>
                <a:spcPct val="100000"/>
              </a:lnSpc>
              <a:spcBef>
                <a:spcPts val="0"/>
              </a:spcBef>
              <a:spcAft>
                <a:spcPts val="0"/>
              </a:spcAft>
              <a:buNone/>
              <a:defRPr sz="4800">
                <a:solidFill>
                  <a:schemeClr val="lt1"/>
                </a:solidFill>
              </a:defRPr>
            </a:lvl6pPr>
            <a:lvl7pPr lvl="6" rtl="0">
              <a:lnSpc>
                <a:spcPct val="100000"/>
              </a:lnSpc>
              <a:spcBef>
                <a:spcPts val="0"/>
              </a:spcBef>
              <a:spcAft>
                <a:spcPts val="0"/>
              </a:spcAft>
              <a:buNone/>
              <a:defRPr sz="4800">
                <a:solidFill>
                  <a:schemeClr val="lt1"/>
                </a:solidFill>
              </a:defRPr>
            </a:lvl7pPr>
            <a:lvl8pPr lvl="7" rtl="0">
              <a:lnSpc>
                <a:spcPct val="100000"/>
              </a:lnSpc>
              <a:spcBef>
                <a:spcPts val="0"/>
              </a:spcBef>
              <a:spcAft>
                <a:spcPts val="0"/>
              </a:spcAft>
              <a:buNone/>
              <a:defRPr sz="4800">
                <a:solidFill>
                  <a:schemeClr val="lt1"/>
                </a:solidFill>
              </a:defRPr>
            </a:lvl8pPr>
            <a:lvl9pPr lvl="8" rtl="0">
              <a:lnSpc>
                <a:spcPct val="100000"/>
              </a:lnSpc>
              <a:spcBef>
                <a:spcPts val="0"/>
              </a:spcBef>
              <a:spcAft>
                <a:spcPts val="0"/>
              </a:spcAft>
              <a:buNone/>
              <a:defRPr sz="4800">
                <a:solidFill>
                  <a:schemeClr val="lt1"/>
                </a:solidFill>
              </a:defRPr>
            </a:lvl9pPr>
          </a:lstStyle>
          <a:p>
            <a:endParaRPr/>
          </a:p>
        </p:txBody>
      </p:sp>
      <p:sp>
        <p:nvSpPr>
          <p:cNvPr id="3329" name="Google Shape;3329;p461"/>
          <p:cNvSpPr txBox="1">
            <a:spLocks noGrp="1"/>
          </p:cNvSpPr>
          <p:nvPr>
            <p:ph type="subTitle" idx="2"/>
          </p:nvPr>
        </p:nvSpPr>
        <p:spPr>
          <a:xfrm>
            <a:off x="2083725" y="4605500"/>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9pPr>
          </a:lstStyle>
          <a:p>
            <a:endParaRPr/>
          </a:p>
        </p:txBody>
      </p:sp>
      <p:sp>
        <p:nvSpPr>
          <p:cNvPr id="3330" name="Google Shape;3330;p461"/>
          <p:cNvSpPr txBox="1">
            <a:spLocks noGrp="1"/>
          </p:cNvSpPr>
          <p:nvPr>
            <p:ph type="subTitle" idx="3"/>
          </p:nvPr>
        </p:nvSpPr>
        <p:spPr>
          <a:xfrm>
            <a:off x="4471850" y="4605500"/>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9pPr>
          </a:lstStyle>
          <a:p>
            <a:endParaRPr/>
          </a:p>
        </p:txBody>
      </p:sp>
      <p:pic>
        <p:nvPicPr>
          <p:cNvPr id="3331" name="Google Shape;3331;p461"/>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3332" name="Google Shape;3332;p461"/>
          <p:cNvCxnSpPr/>
          <p:nvPr/>
        </p:nvCxnSpPr>
        <p:spPr>
          <a:xfrm rot="10800000">
            <a:off x="447767"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3333" name="Google Shape;3333;p461"/>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matchingName="Theme 2 closing">
  <p:cSld name="TITLE_1_1">
    <p:bg>
      <p:bgPr>
        <a:blipFill>
          <a:blip r:embed="rId2">
            <a:alphaModFix/>
          </a:blip>
          <a:stretch>
            <a:fillRect/>
          </a:stretch>
        </a:blipFill>
        <a:effectLst/>
      </p:bgPr>
    </p:bg>
    <p:spTree>
      <p:nvGrpSpPr>
        <p:cNvPr id="1" name="Shape 3334"/>
        <p:cNvGrpSpPr/>
        <p:nvPr/>
      </p:nvGrpSpPr>
      <p:grpSpPr>
        <a:xfrm>
          <a:off x="0" y="0"/>
          <a:ext cx="0" cy="0"/>
          <a:chOff x="0" y="0"/>
          <a:chExt cx="0" cy="0"/>
        </a:xfrm>
      </p:grpSpPr>
      <p:sp>
        <p:nvSpPr>
          <p:cNvPr id="3335" name="Google Shape;3335;p462"/>
          <p:cNvSpPr/>
          <p:nvPr/>
        </p:nvSpPr>
        <p:spPr>
          <a:xfrm>
            <a:off x="9617175" y="5878875"/>
            <a:ext cx="25749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62"/>
          <p:cNvSpPr txBox="1">
            <a:spLocks noGrp="1"/>
          </p:cNvSpPr>
          <p:nvPr>
            <p:ph type="subTitle" idx="1"/>
          </p:nvPr>
        </p:nvSpPr>
        <p:spPr>
          <a:xfrm>
            <a:off x="2083725" y="3008425"/>
            <a:ext cx="4146300" cy="15249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2pPr>
            <a:lvl3pPr lvl="2"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3pPr>
            <a:lvl4pPr lvl="3"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4pPr>
            <a:lvl5pPr lvl="4"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5pPr>
            <a:lvl6pPr lvl="5"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6pPr>
            <a:lvl7pPr lvl="6"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7pPr>
            <a:lvl8pPr lvl="7"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8pPr>
            <a:lvl9pPr lvl="8"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9pPr>
          </a:lstStyle>
          <a:p>
            <a:endParaRPr/>
          </a:p>
        </p:txBody>
      </p:sp>
      <p:sp>
        <p:nvSpPr>
          <p:cNvPr id="3337" name="Google Shape;3337;p462"/>
          <p:cNvSpPr txBox="1">
            <a:spLocks noGrp="1"/>
          </p:cNvSpPr>
          <p:nvPr>
            <p:ph type="title"/>
          </p:nvPr>
        </p:nvSpPr>
        <p:spPr>
          <a:xfrm>
            <a:off x="2083875" y="568625"/>
            <a:ext cx="4905000" cy="19854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54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a:endParaRPr/>
          </a:p>
        </p:txBody>
      </p:sp>
      <p:pic>
        <p:nvPicPr>
          <p:cNvPr id="3338" name="Google Shape;3338;p462"/>
          <p:cNvPicPr preferRelativeResize="0"/>
          <p:nvPr/>
        </p:nvPicPr>
        <p:blipFill>
          <a:blip r:embed="rId3">
            <a:alphaModFix/>
          </a:blip>
          <a:stretch>
            <a:fillRect/>
          </a:stretch>
        </p:blipFill>
        <p:spPr>
          <a:xfrm>
            <a:off x="10106850" y="6203986"/>
            <a:ext cx="1580275" cy="372766"/>
          </a:xfrm>
          <a:prstGeom prst="rect">
            <a:avLst/>
          </a:prstGeom>
          <a:noFill/>
          <a:ln>
            <a:noFill/>
          </a:ln>
        </p:spPr>
      </p:pic>
      <p:sp>
        <p:nvSpPr>
          <p:cNvPr id="3339" name="Google Shape;3339;p462"/>
          <p:cNvSpPr txBox="1"/>
          <p:nvPr/>
        </p:nvSpPr>
        <p:spPr>
          <a:xfrm>
            <a:off x="7960472" y="199982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Red Hat Display"/>
                <a:ea typeface="Red Hat Display"/>
                <a:cs typeface="Red Hat Display"/>
                <a:sym typeface="Red Hat Display"/>
              </a:rPr>
              <a:t>linkedin.com/company/red-hat</a:t>
            </a:r>
            <a:endParaRPr>
              <a:solidFill>
                <a:schemeClr val="lt1"/>
              </a:solidFill>
              <a:latin typeface="Red Hat Display"/>
              <a:ea typeface="Red Hat Display"/>
              <a:cs typeface="Red Hat Display"/>
              <a:sym typeface="Red Hat Display"/>
            </a:endParaRPr>
          </a:p>
        </p:txBody>
      </p:sp>
      <p:sp>
        <p:nvSpPr>
          <p:cNvPr id="3340" name="Google Shape;3340;p462"/>
          <p:cNvSpPr txBox="1"/>
          <p:nvPr/>
        </p:nvSpPr>
        <p:spPr>
          <a:xfrm>
            <a:off x="7960472" y="269167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Red Hat Display"/>
                <a:ea typeface="Red Hat Display"/>
                <a:cs typeface="Red Hat Display"/>
                <a:sym typeface="Red Hat Display"/>
              </a:rPr>
              <a:t>youtube.com/user/RedHatVideos</a:t>
            </a:r>
            <a:endParaRPr>
              <a:solidFill>
                <a:schemeClr val="lt1"/>
              </a:solidFill>
              <a:latin typeface="Red Hat Display"/>
              <a:ea typeface="Red Hat Display"/>
              <a:cs typeface="Red Hat Display"/>
              <a:sym typeface="Red Hat Display"/>
            </a:endParaRPr>
          </a:p>
        </p:txBody>
      </p:sp>
      <p:sp>
        <p:nvSpPr>
          <p:cNvPr id="3341" name="Google Shape;3341;p462"/>
          <p:cNvSpPr txBox="1"/>
          <p:nvPr/>
        </p:nvSpPr>
        <p:spPr>
          <a:xfrm>
            <a:off x="7960472" y="338352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Red Hat Display"/>
                <a:ea typeface="Red Hat Display"/>
                <a:cs typeface="Red Hat Display"/>
                <a:sym typeface="Red Hat Display"/>
              </a:rPr>
              <a:t>facebook.com/redhatinc</a:t>
            </a:r>
            <a:endParaRPr>
              <a:solidFill>
                <a:schemeClr val="lt1"/>
              </a:solidFill>
              <a:latin typeface="Red Hat Display"/>
              <a:ea typeface="Red Hat Display"/>
              <a:cs typeface="Red Hat Display"/>
              <a:sym typeface="Red Hat Display"/>
            </a:endParaRPr>
          </a:p>
        </p:txBody>
      </p:sp>
      <p:sp>
        <p:nvSpPr>
          <p:cNvPr id="3342" name="Google Shape;3342;p462"/>
          <p:cNvSpPr txBox="1"/>
          <p:nvPr/>
        </p:nvSpPr>
        <p:spPr>
          <a:xfrm>
            <a:off x="7960472" y="407537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Red Hat Display"/>
                <a:ea typeface="Red Hat Display"/>
                <a:cs typeface="Red Hat Display"/>
                <a:sym typeface="Red Hat Display"/>
              </a:rPr>
              <a:t>twitter.com/RedHat</a:t>
            </a:r>
            <a:endParaRPr>
              <a:solidFill>
                <a:schemeClr val="lt1"/>
              </a:solidFill>
              <a:latin typeface="Red Hat Display"/>
              <a:ea typeface="Red Hat Display"/>
              <a:cs typeface="Red Hat Display"/>
              <a:sym typeface="Red Hat Display"/>
            </a:endParaRPr>
          </a:p>
        </p:txBody>
      </p:sp>
      <p:cxnSp>
        <p:nvCxnSpPr>
          <p:cNvPr id="3343" name="Google Shape;3343;p462"/>
          <p:cNvCxnSpPr/>
          <p:nvPr/>
        </p:nvCxnSpPr>
        <p:spPr>
          <a:xfrm rot="10800000">
            <a:off x="447775" y="50"/>
            <a:ext cx="0" cy="2282700"/>
          </a:xfrm>
          <a:prstGeom prst="straightConnector1">
            <a:avLst/>
          </a:prstGeom>
          <a:noFill/>
          <a:ln w="9525" cap="flat" cmpd="sng">
            <a:solidFill>
              <a:srgbClr val="EE0000"/>
            </a:solidFill>
            <a:prstDash val="solid"/>
            <a:round/>
            <a:headEnd type="none" w="med" len="med"/>
            <a:tailEnd type="none" w="med" len="med"/>
          </a:ln>
        </p:spPr>
      </p:cxnSp>
      <p:cxnSp>
        <p:nvCxnSpPr>
          <p:cNvPr id="3344" name="Google Shape;3344;p462"/>
          <p:cNvCxnSpPr/>
          <p:nvPr/>
        </p:nvCxnSpPr>
        <p:spPr>
          <a:xfrm rot="10800000">
            <a:off x="447767"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3345" name="Google Shape;3345;p462"/>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346" name="Google Shape;3346;p462"/>
          <p:cNvPicPr preferRelativeResize="0"/>
          <p:nvPr/>
        </p:nvPicPr>
        <p:blipFill rotWithShape="1">
          <a:blip r:embed="rId4">
            <a:alphaModFix/>
          </a:blip>
          <a:srcRect/>
          <a:stretch/>
        </p:blipFill>
        <p:spPr>
          <a:xfrm>
            <a:off x="7542672" y="3470249"/>
            <a:ext cx="282625" cy="282625"/>
          </a:xfrm>
          <a:prstGeom prst="rect">
            <a:avLst/>
          </a:prstGeom>
          <a:noFill/>
          <a:ln>
            <a:noFill/>
          </a:ln>
        </p:spPr>
      </p:pic>
      <p:pic>
        <p:nvPicPr>
          <p:cNvPr id="3347" name="Google Shape;3347;p462"/>
          <p:cNvPicPr preferRelativeResize="0"/>
          <p:nvPr/>
        </p:nvPicPr>
        <p:blipFill rotWithShape="1">
          <a:blip r:embed="rId5">
            <a:alphaModFix/>
          </a:blip>
          <a:srcRect/>
          <a:stretch/>
        </p:blipFill>
        <p:spPr>
          <a:xfrm>
            <a:off x="7542672" y="2778374"/>
            <a:ext cx="282625" cy="282625"/>
          </a:xfrm>
          <a:prstGeom prst="rect">
            <a:avLst/>
          </a:prstGeom>
          <a:noFill/>
          <a:ln>
            <a:noFill/>
          </a:ln>
        </p:spPr>
      </p:pic>
      <p:pic>
        <p:nvPicPr>
          <p:cNvPr id="3348" name="Google Shape;3348;p462"/>
          <p:cNvPicPr preferRelativeResize="0"/>
          <p:nvPr/>
        </p:nvPicPr>
        <p:blipFill rotWithShape="1">
          <a:blip r:embed="rId6">
            <a:alphaModFix/>
          </a:blip>
          <a:srcRect/>
          <a:stretch/>
        </p:blipFill>
        <p:spPr>
          <a:xfrm>
            <a:off x="7542674" y="2086500"/>
            <a:ext cx="282625" cy="282625"/>
          </a:xfrm>
          <a:prstGeom prst="rect">
            <a:avLst/>
          </a:prstGeom>
          <a:noFill/>
          <a:ln>
            <a:noFill/>
          </a:ln>
        </p:spPr>
      </p:pic>
      <p:pic>
        <p:nvPicPr>
          <p:cNvPr id="3349" name="Google Shape;3349;p462"/>
          <p:cNvPicPr preferRelativeResize="0"/>
          <p:nvPr/>
        </p:nvPicPr>
        <p:blipFill rotWithShape="1">
          <a:blip r:embed="rId7">
            <a:alphaModFix/>
          </a:blip>
          <a:srcRect/>
          <a:stretch/>
        </p:blipFill>
        <p:spPr>
          <a:xfrm>
            <a:off x="7542672" y="4162124"/>
            <a:ext cx="282625" cy="282625"/>
          </a:xfrm>
          <a:prstGeom prst="rect">
            <a:avLst/>
          </a:prstGeom>
          <a:noFill/>
          <a:ln>
            <a:noFill/>
          </a:ln>
        </p:spPr>
      </p:pic>
    </p:spTree>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matchingName="Theme 3 Title">
  <p:cSld name="CUSTOM">
    <p:bg>
      <p:bgPr>
        <a:blipFill>
          <a:blip r:embed="rId2">
            <a:alphaModFix/>
          </a:blip>
          <a:stretch>
            <a:fillRect/>
          </a:stretch>
        </a:blipFill>
        <a:effectLst/>
      </p:bgPr>
    </p:bg>
    <p:spTree>
      <p:nvGrpSpPr>
        <p:cNvPr id="1" name="Shape 3350"/>
        <p:cNvGrpSpPr/>
        <p:nvPr/>
      </p:nvGrpSpPr>
      <p:grpSpPr>
        <a:xfrm>
          <a:off x="0" y="0"/>
          <a:ext cx="0" cy="0"/>
          <a:chOff x="0" y="0"/>
          <a:chExt cx="0" cy="0"/>
        </a:xfrm>
      </p:grpSpPr>
      <p:sp>
        <p:nvSpPr>
          <p:cNvPr id="3351" name="Google Shape;3351;p463"/>
          <p:cNvSpPr/>
          <p:nvPr/>
        </p:nvSpPr>
        <p:spPr>
          <a:xfrm>
            <a:off x="9617175" y="5878875"/>
            <a:ext cx="25749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52" name="Google Shape;3352;p463"/>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3353" name="Google Shape;3353;p463"/>
          <p:cNvCxnSpPr/>
          <p:nvPr/>
        </p:nvCxnSpPr>
        <p:spPr>
          <a:xfrm rot="10800000">
            <a:off x="447767" y="6401400"/>
            <a:ext cx="0" cy="456600"/>
          </a:xfrm>
          <a:prstGeom prst="straightConnector1">
            <a:avLst/>
          </a:prstGeom>
          <a:noFill/>
          <a:ln w="9525" cap="flat" cmpd="sng">
            <a:solidFill>
              <a:schemeClr val="lt1"/>
            </a:solidFill>
            <a:prstDash val="solid"/>
            <a:round/>
            <a:headEnd type="none" w="med" len="med"/>
            <a:tailEnd type="none" w="med" len="med"/>
          </a:ln>
        </p:spPr>
      </p:cxnSp>
      <p:sp>
        <p:nvSpPr>
          <p:cNvPr id="3354" name="Google Shape;3354;p463"/>
          <p:cNvSpPr txBox="1">
            <a:spLocks noGrp="1"/>
          </p:cNvSpPr>
          <p:nvPr>
            <p:ph type="subTitle" idx="1"/>
          </p:nvPr>
        </p:nvSpPr>
        <p:spPr>
          <a:xfrm>
            <a:off x="5660525" y="3971650"/>
            <a:ext cx="4446300" cy="9144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dk1"/>
              </a:buClr>
              <a:buSzPts val="1800"/>
              <a:buFont typeface="Red Hat Display"/>
              <a:buNone/>
              <a:defRPr sz="1800">
                <a:solidFill>
                  <a:schemeClr val="dk1"/>
                </a:solidFill>
                <a:latin typeface="Red Hat Display"/>
                <a:ea typeface="Red Hat Display"/>
                <a:cs typeface="Red Hat Display"/>
                <a:sym typeface="Red Hat Display"/>
              </a:defRPr>
            </a:lvl1pPr>
            <a:lvl2pPr lvl="1" rtl="0">
              <a:lnSpc>
                <a:spcPct val="140000"/>
              </a:lnSpc>
              <a:spcBef>
                <a:spcPts val="0"/>
              </a:spcBef>
              <a:spcAft>
                <a:spcPts val="0"/>
              </a:spcAft>
              <a:buClr>
                <a:schemeClr val="dk1"/>
              </a:buClr>
              <a:buSzPts val="1800"/>
              <a:buNone/>
              <a:defRPr sz="1800">
                <a:solidFill>
                  <a:schemeClr val="dk1"/>
                </a:solidFill>
              </a:defRPr>
            </a:lvl2pPr>
            <a:lvl3pPr lvl="2" rtl="0">
              <a:lnSpc>
                <a:spcPct val="140000"/>
              </a:lnSpc>
              <a:spcBef>
                <a:spcPts val="0"/>
              </a:spcBef>
              <a:spcAft>
                <a:spcPts val="0"/>
              </a:spcAft>
              <a:buClr>
                <a:schemeClr val="dk1"/>
              </a:buClr>
              <a:buSzPts val="1800"/>
              <a:buNone/>
              <a:defRPr sz="1800">
                <a:solidFill>
                  <a:schemeClr val="dk1"/>
                </a:solidFill>
              </a:defRPr>
            </a:lvl3pPr>
            <a:lvl4pPr lvl="3" rtl="0">
              <a:lnSpc>
                <a:spcPct val="140000"/>
              </a:lnSpc>
              <a:spcBef>
                <a:spcPts val="0"/>
              </a:spcBef>
              <a:spcAft>
                <a:spcPts val="0"/>
              </a:spcAft>
              <a:buClr>
                <a:schemeClr val="dk1"/>
              </a:buClr>
              <a:buSzPts val="1800"/>
              <a:buNone/>
              <a:defRPr sz="1800">
                <a:solidFill>
                  <a:schemeClr val="dk1"/>
                </a:solidFill>
              </a:defRPr>
            </a:lvl4pPr>
            <a:lvl5pPr lvl="4" rtl="0">
              <a:lnSpc>
                <a:spcPct val="140000"/>
              </a:lnSpc>
              <a:spcBef>
                <a:spcPts val="0"/>
              </a:spcBef>
              <a:spcAft>
                <a:spcPts val="0"/>
              </a:spcAft>
              <a:buClr>
                <a:schemeClr val="dk1"/>
              </a:buClr>
              <a:buSzPts val="1800"/>
              <a:buNone/>
              <a:defRPr sz="1800">
                <a:solidFill>
                  <a:schemeClr val="dk1"/>
                </a:solidFill>
              </a:defRPr>
            </a:lvl5pPr>
            <a:lvl6pPr lvl="5" rtl="0">
              <a:lnSpc>
                <a:spcPct val="140000"/>
              </a:lnSpc>
              <a:spcBef>
                <a:spcPts val="0"/>
              </a:spcBef>
              <a:spcAft>
                <a:spcPts val="0"/>
              </a:spcAft>
              <a:buClr>
                <a:schemeClr val="dk1"/>
              </a:buClr>
              <a:buSzPts val="1800"/>
              <a:buNone/>
              <a:defRPr sz="1800">
                <a:solidFill>
                  <a:schemeClr val="dk1"/>
                </a:solidFill>
              </a:defRPr>
            </a:lvl6pPr>
            <a:lvl7pPr lvl="6" rtl="0">
              <a:lnSpc>
                <a:spcPct val="140000"/>
              </a:lnSpc>
              <a:spcBef>
                <a:spcPts val="0"/>
              </a:spcBef>
              <a:spcAft>
                <a:spcPts val="0"/>
              </a:spcAft>
              <a:buClr>
                <a:schemeClr val="dk1"/>
              </a:buClr>
              <a:buSzPts val="1800"/>
              <a:buNone/>
              <a:defRPr sz="1800">
                <a:solidFill>
                  <a:schemeClr val="dk1"/>
                </a:solidFill>
              </a:defRPr>
            </a:lvl7pPr>
            <a:lvl8pPr lvl="7" rtl="0">
              <a:lnSpc>
                <a:spcPct val="140000"/>
              </a:lnSpc>
              <a:spcBef>
                <a:spcPts val="0"/>
              </a:spcBef>
              <a:spcAft>
                <a:spcPts val="0"/>
              </a:spcAft>
              <a:buClr>
                <a:schemeClr val="dk1"/>
              </a:buClr>
              <a:buSzPts val="1800"/>
              <a:buNone/>
              <a:defRPr sz="1800">
                <a:solidFill>
                  <a:schemeClr val="dk1"/>
                </a:solidFill>
              </a:defRPr>
            </a:lvl8pPr>
            <a:lvl9pPr lvl="8" rtl="0">
              <a:lnSpc>
                <a:spcPct val="140000"/>
              </a:lnSpc>
              <a:spcBef>
                <a:spcPts val="0"/>
              </a:spcBef>
              <a:spcAft>
                <a:spcPts val="0"/>
              </a:spcAft>
              <a:buClr>
                <a:schemeClr val="dk1"/>
              </a:buClr>
              <a:buSzPts val="1800"/>
              <a:buNone/>
              <a:defRPr sz="1800">
                <a:solidFill>
                  <a:schemeClr val="dk1"/>
                </a:solidFill>
              </a:defRPr>
            </a:lvl9pPr>
          </a:lstStyle>
          <a:p>
            <a:endParaRPr/>
          </a:p>
        </p:txBody>
      </p:sp>
      <p:sp>
        <p:nvSpPr>
          <p:cNvPr id="3355" name="Google Shape;3355;p463"/>
          <p:cNvSpPr txBox="1">
            <a:spLocks noGrp="1"/>
          </p:cNvSpPr>
          <p:nvPr>
            <p:ph type="title"/>
          </p:nvPr>
        </p:nvSpPr>
        <p:spPr>
          <a:xfrm>
            <a:off x="5660525" y="1709031"/>
            <a:ext cx="5736300" cy="21174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9pPr>
          </a:lstStyle>
          <a:p>
            <a:endParaRPr/>
          </a:p>
        </p:txBody>
      </p:sp>
      <p:sp>
        <p:nvSpPr>
          <p:cNvPr id="3356" name="Google Shape;3356;p463"/>
          <p:cNvSpPr txBox="1">
            <a:spLocks noGrp="1"/>
          </p:cNvSpPr>
          <p:nvPr>
            <p:ph type="subTitle" idx="2"/>
          </p:nvPr>
        </p:nvSpPr>
        <p:spPr>
          <a:xfrm>
            <a:off x="5660525" y="5318275"/>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dk1"/>
              </a:buClr>
              <a:buSzPts val="1400"/>
              <a:buFont typeface="Red Hat Display Medium"/>
              <a:buNone/>
              <a:defRPr sz="1400">
                <a:solidFill>
                  <a:schemeClr val="dk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dk1"/>
              </a:buClr>
              <a:buSzPts val="1200"/>
              <a:buNone/>
              <a:defRPr sz="1200">
                <a:solidFill>
                  <a:schemeClr val="dk1"/>
                </a:solidFill>
              </a:defRPr>
            </a:lvl2pPr>
            <a:lvl3pPr lvl="2" rtl="0">
              <a:lnSpc>
                <a:spcPct val="135000"/>
              </a:lnSpc>
              <a:spcBef>
                <a:spcPts val="0"/>
              </a:spcBef>
              <a:spcAft>
                <a:spcPts val="0"/>
              </a:spcAft>
              <a:buClr>
                <a:schemeClr val="dk1"/>
              </a:buClr>
              <a:buSzPts val="1200"/>
              <a:buNone/>
              <a:defRPr sz="1200">
                <a:solidFill>
                  <a:schemeClr val="dk1"/>
                </a:solidFill>
              </a:defRPr>
            </a:lvl3pPr>
            <a:lvl4pPr lvl="3" rtl="0">
              <a:lnSpc>
                <a:spcPct val="135000"/>
              </a:lnSpc>
              <a:spcBef>
                <a:spcPts val="0"/>
              </a:spcBef>
              <a:spcAft>
                <a:spcPts val="0"/>
              </a:spcAft>
              <a:buClr>
                <a:schemeClr val="dk1"/>
              </a:buClr>
              <a:buSzPts val="1200"/>
              <a:buNone/>
              <a:defRPr sz="1200">
                <a:solidFill>
                  <a:schemeClr val="dk1"/>
                </a:solidFill>
              </a:defRPr>
            </a:lvl4pPr>
            <a:lvl5pPr lvl="4" rtl="0">
              <a:lnSpc>
                <a:spcPct val="135000"/>
              </a:lnSpc>
              <a:spcBef>
                <a:spcPts val="0"/>
              </a:spcBef>
              <a:spcAft>
                <a:spcPts val="0"/>
              </a:spcAft>
              <a:buClr>
                <a:schemeClr val="dk1"/>
              </a:buClr>
              <a:buSzPts val="1200"/>
              <a:buNone/>
              <a:defRPr sz="1200">
                <a:solidFill>
                  <a:schemeClr val="dk1"/>
                </a:solidFill>
              </a:defRPr>
            </a:lvl5pPr>
            <a:lvl6pPr lvl="5" rtl="0">
              <a:lnSpc>
                <a:spcPct val="135000"/>
              </a:lnSpc>
              <a:spcBef>
                <a:spcPts val="0"/>
              </a:spcBef>
              <a:spcAft>
                <a:spcPts val="0"/>
              </a:spcAft>
              <a:buClr>
                <a:schemeClr val="dk1"/>
              </a:buClr>
              <a:buSzPts val="1200"/>
              <a:buNone/>
              <a:defRPr sz="1200">
                <a:solidFill>
                  <a:schemeClr val="dk1"/>
                </a:solidFill>
              </a:defRPr>
            </a:lvl6pPr>
            <a:lvl7pPr lvl="6" rtl="0">
              <a:lnSpc>
                <a:spcPct val="135000"/>
              </a:lnSpc>
              <a:spcBef>
                <a:spcPts val="0"/>
              </a:spcBef>
              <a:spcAft>
                <a:spcPts val="0"/>
              </a:spcAft>
              <a:buClr>
                <a:schemeClr val="dk1"/>
              </a:buClr>
              <a:buSzPts val="1200"/>
              <a:buNone/>
              <a:defRPr sz="1200">
                <a:solidFill>
                  <a:schemeClr val="dk1"/>
                </a:solidFill>
              </a:defRPr>
            </a:lvl7pPr>
            <a:lvl8pPr lvl="7" rtl="0">
              <a:lnSpc>
                <a:spcPct val="135000"/>
              </a:lnSpc>
              <a:spcBef>
                <a:spcPts val="0"/>
              </a:spcBef>
              <a:spcAft>
                <a:spcPts val="0"/>
              </a:spcAft>
              <a:buClr>
                <a:schemeClr val="dk1"/>
              </a:buClr>
              <a:buSzPts val="1200"/>
              <a:buNone/>
              <a:defRPr sz="1200">
                <a:solidFill>
                  <a:schemeClr val="dk1"/>
                </a:solidFill>
              </a:defRPr>
            </a:lvl8pPr>
            <a:lvl9pPr lvl="8" rtl="0">
              <a:lnSpc>
                <a:spcPct val="135000"/>
              </a:lnSpc>
              <a:spcBef>
                <a:spcPts val="0"/>
              </a:spcBef>
              <a:spcAft>
                <a:spcPts val="0"/>
              </a:spcAft>
              <a:buClr>
                <a:schemeClr val="dk1"/>
              </a:buClr>
              <a:buSzPts val="1200"/>
              <a:buNone/>
              <a:defRPr sz="1200">
                <a:solidFill>
                  <a:schemeClr val="dk1"/>
                </a:solidFill>
              </a:defRPr>
            </a:lvl9pPr>
          </a:lstStyle>
          <a:p>
            <a:endParaRPr/>
          </a:p>
        </p:txBody>
      </p:sp>
      <p:sp>
        <p:nvSpPr>
          <p:cNvPr id="3357" name="Google Shape;3357;p463"/>
          <p:cNvSpPr txBox="1">
            <a:spLocks noGrp="1"/>
          </p:cNvSpPr>
          <p:nvPr>
            <p:ph type="subTitle" idx="3"/>
          </p:nvPr>
        </p:nvSpPr>
        <p:spPr>
          <a:xfrm rot="5400000">
            <a:off x="-2138450" y="2138400"/>
            <a:ext cx="5148900" cy="872100"/>
          </a:xfrm>
          <a:prstGeom prst="rect">
            <a:avLst/>
          </a:prstGeom>
        </p:spPr>
        <p:txBody>
          <a:bodyPr spcFirstLastPara="1" wrap="square" lIns="502900" tIns="91425" rIns="91425" bIns="91425" anchor="ctr" anchorCtr="0">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a:endParaRPr/>
          </a:p>
        </p:txBody>
      </p:sp>
      <p:sp>
        <p:nvSpPr>
          <p:cNvPr id="3358" name="Google Shape;3358;p463"/>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solidFill>
                  <a:srgbClr val="FFFFFF"/>
                </a:solidFill>
                <a:latin typeface="Red Hat Text Medium"/>
                <a:ea typeface="Red Hat Text Medium"/>
                <a:cs typeface="Red Hat Text Medium"/>
                <a:sym typeface="Red Hat Text Medium"/>
              </a:defRPr>
            </a:lvl1pPr>
            <a:lvl2pPr lvl="1" algn="ctr" rtl="0">
              <a:buNone/>
              <a:defRPr sz="800">
                <a:solidFill>
                  <a:srgbClr val="FFFFFF"/>
                </a:solidFill>
                <a:latin typeface="Red Hat Text Medium"/>
                <a:ea typeface="Red Hat Text Medium"/>
                <a:cs typeface="Red Hat Text Medium"/>
                <a:sym typeface="Red Hat Text Medium"/>
              </a:defRPr>
            </a:lvl2pPr>
            <a:lvl3pPr lvl="2" algn="ctr" rtl="0">
              <a:buNone/>
              <a:defRPr sz="800">
                <a:solidFill>
                  <a:srgbClr val="FFFFFF"/>
                </a:solidFill>
                <a:latin typeface="Red Hat Text Medium"/>
                <a:ea typeface="Red Hat Text Medium"/>
                <a:cs typeface="Red Hat Text Medium"/>
                <a:sym typeface="Red Hat Text Medium"/>
              </a:defRPr>
            </a:lvl3pPr>
            <a:lvl4pPr lvl="3" algn="ctr" rtl="0">
              <a:buNone/>
              <a:defRPr sz="800">
                <a:solidFill>
                  <a:srgbClr val="FFFFFF"/>
                </a:solidFill>
                <a:latin typeface="Red Hat Text Medium"/>
                <a:ea typeface="Red Hat Text Medium"/>
                <a:cs typeface="Red Hat Text Medium"/>
                <a:sym typeface="Red Hat Text Medium"/>
              </a:defRPr>
            </a:lvl4pPr>
            <a:lvl5pPr lvl="4" algn="ctr" rtl="0">
              <a:buNone/>
              <a:defRPr sz="800">
                <a:solidFill>
                  <a:srgbClr val="FFFFFF"/>
                </a:solidFill>
                <a:latin typeface="Red Hat Text Medium"/>
                <a:ea typeface="Red Hat Text Medium"/>
                <a:cs typeface="Red Hat Text Medium"/>
                <a:sym typeface="Red Hat Text Medium"/>
              </a:defRPr>
            </a:lvl5pPr>
            <a:lvl6pPr lvl="5" algn="ctr" rtl="0">
              <a:buNone/>
              <a:defRPr sz="800">
                <a:solidFill>
                  <a:srgbClr val="FFFFFF"/>
                </a:solidFill>
                <a:latin typeface="Red Hat Text Medium"/>
                <a:ea typeface="Red Hat Text Medium"/>
                <a:cs typeface="Red Hat Text Medium"/>
                <a:sym typeface="Red Hat Text Medium"/>
              </a:defRPr>
            </a:lvl6pPr>
            <a:lvl7pPr lvl="6" algn="ctr" rtl="0">
              <a:buNone/>
              <a:defRPr sz="800">
                <a:solidFill>
                  <a:srgbClr val="FFFFFF"/>
                </a:solidFill>
                <a:latin typeface="Red Hat Text Medium"/>
                <a:ea typeface="Red Hat Text Medium"/>
                <a:cs typeface="Red Hat Text Medium"/>
                <a:sym typeface="Red Hat Text Medium"/>
              </a:defRPr>
            </a:lvl7pPr>
            <a:lvl8pPr lvl="7" algn="ctr" rtl="0">
              <a:buNone/>
              <a:defRPr sz="800">
                <a:solidFill>
                  <a:srgbClr val="FFFFFF"/>
                </a:solidFill>
                <a:latin typeface="Red Hat Text Medium"/>
                <a:ea typeface="Red Hat Text Medium"/>
                <a:cs typeface="Red Hat Text Medium"/>
                <a:sym typeface="Red Hat Text Medium"/>
              </a:defRPr>
            </a:lvl8pPr>
            <a:lvl9pPr lvl="8" algn="ctr" rtl="0">
              <a:buNone/>
              <a:defRPr sz="8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matchingName="Theme 3 closing">
  <p:cSld name="CUSTOM_1">
    <p:bg>
      <p:bgPr>
        <a:blipFill>
          <a:blip r:embed="rId2">
            <a:alphaModFix/>
          </a:blip>
          <a:stretch>
            <a:fillRect/>
          </a:stretch>
        </a:blipFill>
        <a:effectLst/>
      </p:bgPr>
    </p:bg>
    <p:spTree>
      <p:nvGrpSpPr>
        <p:cNvPr id="1" name="Shape 3359"/>
        <p:cNvGrpSpPr/>
        <p:nvPr/>
      </p:nvGrpSpPr>
      <p:grpSpPr>
        <a:xfrm>
          <a:off x="0" y="0"/>
          <a:ext cx="0" cy="0"/>
          <a:chOff x="0" y="0"/>
          <a:chExt cx="0" cy="0"/>
        </a:xfrm>
      </p:grpSpPr>
      <p:sp>
        <p:nvSpPr>
          <p:cNvPr id="3360" name="Google Shape;3360;p464"/>
          <p:cNvSpPr/>
          <p:nvPr/>
        </p:nvSpPr>
        <p:spPr>
          <a:xfrm>
            <a:off x="9617175" y="5878875"/>
            <a:ext cx="25749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61" name="Google Shape;3361;p464"/>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3362" name="Google Shape;3362;p464"/>
          <p:cNvCxnSpPr/>
          <p:nvPr/>
        </p:nvCxnSpPr>
        <p:spPr>
          <a:xfrm rot="10800000">
            <a:off x="447767" y="6401400"/>
            <a:ext cx="0" cy="456600"/>
          </a:xfrm>
          <a:prstGeom prst="straightConnector1">
            <a:avLst/>
          </a:prstGeom>
          <a:noFill/>
          <a:ln w="9525" cap="flat" cmpd="sng">
            <a:solidFill>
              <a:schemeClr val="lt1"/>
            </a:solidFill>
            <a:prstDash val="solid"/>
            <a:round/>
            <a:headEnd type="none" w="med" len="med"/>
            <a:tailEnd type="none" w="med" len="med"/>
          </a:ln>
        </p:spPr>
      </p:cxnSp>
      <p:sp>
        <p:nvSpPr>
          <p:cNvPr id="3363" name="Google Shape;3363;p464"/>
          <p:cNvSpPr txBox="1">
            <a:spLocks noGrp="1"/>
          </p:cNvSpPr>
          <p:nvPr>
            <p:ph type="title"/>
          </p:nvPr>
        </p:nvSpPr>
        <p:spPr>
          <a:xfrm>
            <a:off x="5660525" y="568626"/>
            <a:ext cx="5736300" cy="19293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54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9pPr>
          </a:lstStyle>
          <a:p>
            <a:endParaRPr/>
          </a:p>
        </p:txBody>
      </p:sp>
      <p:sp>
        <p:nvSpPr>
          <p:cNvPr id="3364" name="Google Shape;3364;p464"/>
          <p:cNvSpPr txBox="1">
            <a:spLocks noGrp="1"/>
          </p:cNvSpPr>
          <p:nvPr>
            <p:ph type="subTitle" idx="1"/>
          </p:nvPr>
        </p:nvSpPr>
        <p:spPr>
          <a:xfrm rot="5400000">
            <a:off x="-2138450" y="2138400"/>
            <a:ext cx="5148900" cy="872100"/>
          </a:xfrm>
          <a:prstGeom prst="rect">
            <a:avLst/>
          </a:prstGeom>
        </p:spPr>
        <p:txBody>
          <a:bodyPr spcFirstLastPara="1" wrap="square" lIns="502900" tIns="91425" rIns="91425" bIns="91425" anchor="ctr" anchorCtr="0">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a:endParaRPr/>
          </a:p>
        </p:txBody>
      </p:sp>
      <p:sp>
        <p:nvSpPr>
          <p:cNvPr id="3365" name="Google Shape;3365;p464"/>
          <p:cNvSpPr txBox="1">
            <a:spLocks noGrp="1"/>
          </p:cNvSpPr>
          <p:nvPr>
            <p:ph type="subTitle" idx="2"/>
          </p:nvPr>
        </p:nvSpPr>
        <p:spPr>
          <a:xfrm>
            <a:off x="5660525" y="2752400"/>
            <a:ext cx="4446300" cy="15249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dk1"/>
              </a:buClr>
              <a:buSzPts val="1400"/>
              <a:buFont typeface="Red Hat Display"/>
              <a:buNone/>
              <a:defRPr sz="1400">
                <a:solidFill>
                  <a:schemeClr val="dk1"/>
                </a:solidFill>
                <a:latin typeface="Red Hat Display"/>
                <a:ea typeface="Red Hat Display"/>
                <a:cs typeface="Red Hat Display"/>
                <a:sym typeface="Red Hat Display"/>
              </a:defRPr>
            </a:lvl1pPr>
            <a:lvl2pPr lvl="1" rtl="0">
              <a:lnSpc>
                <a:spcPct val="180000"/>
              </a:lnSpc>
              <a:spcBef>
                <a:spcPts val="0"/>
              </a:spcBef>
              <a:spcAft>
                <a:spcPts val="0"/>
              </a:spcAft>
              <a:buClr>
                <a:schemeClr val="dk1"/>
              </a:buClr>
              <a:buSzPts val="1400"/>
              <a:buNone/>
              <a:defRPr sz="1400">
                <a:solidFill>
                  <a:schemeClr val="dk1"/>
                </a:solidFill>
              </a:defRPr>
            </a:lvl2pPr>
            <a:lvl3pPr lvl="2" rtl="0">
              <a:lnSpc>
                <a:spcPct val="180000"/>
              </a:lnSpc>
              <a:spcBef>
                <a:spcPts val="0"/>
              </a:spcBef>
              <a:spcAft>
                <a:spcPts val="0"/>
              </a:spcAft>
              <a:buClr>
                <a:schemeClr val="dk1"/>
              </a:buClr>
              <a:buSzPts val="1400"/>
              <a:buNone/>
              <a:defRPr sz="1400">
                <a:solidFill>
                  <a:schemeClr val="dk1"/>
                </a:solidFill>
              </a:defRPr>
            </a:lvl3pPr>
            <a:lvl4pPr lvl="3" rtl="0">
              <a:lnSpc>
                <a:spcPct val="180000"/>
              </a:lnSpc>
              <a:spcBef>
                <a:spcPts val="0"/>
              </a:spcBef>
              <a:spcAft>
                <a:spcPts val="0"/>
              </a:spcAft>
              <a:buClr>
                <a:schemeClr val="dk1"/>
              </a:buClr>
              <a:buSzPts val="1400"/>
              <a:buNone/>
              <a:defRPr sz="1400">
                <a:solidFill>
                  <a:schemeClr val="dk1"/>
                </a:solidFill>
              </a:defRPr>
            </a:lvl4pPr>
            <a:lvl5pPr lvl="4" rtl="0">
              <a:lnSpc>
                <a:spcPct val="180000"/>
              </a:lnSpc>
              <a:spcBef>
                <a:spcPts val="0"/>
              </a:spcBef>
              <a:spcAft>
                <a:spcPts val="0"/>
              </a:spcAft>
              <a:buClr>
                <a:schemeClr val="dk1"/>
              </a:buClr>
              <a:buSzPts val="1400"/>
              <a:buNone/>
              <a:defRPr sz="1400">
                <a:solidFill>
                  <a:schemeClr val="dk1"/>
                </a:solidFill>
              </a:defRPr>
            </a:lvl5pPr>
            <a:lvl6pPr lvl="5" rtl="0">
              <a:lnSpc>
                <a:spcPct val="180000"/>
              </a:lnSpc>
              <a:spcBef>
                <a:spcPts val="0"/>
              </a:spcBef>
              <a:spcAft>
                <a:spcPts val="0"/>
              </a:spcAft>
              <a:buClr>
                <a:schemeClr val="dk1"/>
              </a:buClr>
              <a:buSzPts val="1400"/>
              <a:buNone/>
              <a:defRPr sz="1400">
                <a:solidFill>
                  <a:schemeClr val="dk1"/>
                </a:solidFill>
              </a:defRPr>
            </a:lvl6pPr>
            <a:lvl7pPr lvl="6" rtl="0">
              <a:lnSpc>
                <a:spcPct val="180000"/>
              </a:lnSpc>
              <a:spcBef>
                <a:spcPts val="0"/>
              </a:spcBef>
              <a:spcAft>
                <a:spcPts val="0"/>
              </a:spcAft>
              <a:buClr>
                <a:schemeClr val="dk1"/>
              </a:buClr>
              <a:buSzPts val="1400"/>
              <a:buNone/>
              <a:defRPr sz="1400">
                <a:solidFill>
                  <a:schemeClr val="dk1"/>
                </a:solidFill>
              </a:defRPr>
            </a:lvl7pPr>
            <a:lvl8pPr lvl="7" rtl="0">
              <a:lnSpc>
                <a:spcPct val="180000"/>
              </a:lnSpc>
              <a:spcBef>
                <a:spcPts val="0"/>
              </a:spcBef>
              <a:spcAft>
                <a:spcPts val="0"/>
              </a:spcAft>
              <a:buClr>
                <a:schemeClr val="dk1"/>
              </a:buClr>
              <a:buSzPts val="1400"/>
              <a:buNone/>
              <a:defRPr sz="1400">
                <a:solidFill>
                  <a:schemeClr val="dk1"/>
                </a:solidFill>
              </a:defRPr>
            </a:lvl8pPr>
            <a:lvl9pPr lvl="8" rtl="0">
              <a:lnSpc>
                <a:spcPct val="180000"/>
              </a:lnSpc>
              <a:spcBef>
                <a:spcPts val="0"/>
              </a:spcBef>
              <a:spcAft>
                <a:spcPts val="0"/>
              </a:spcAft>
              <a:buClr>
                <a:schemeClr val="dk1"/>
              </a:buClr>
              <a:buSzPts val="1400"/>
              <a:buNone/>
              <a:defRPr sz="1400">
                <a:solidFill>
                  <a:schemeClr val="dk1"/>
                </a:solidFill>
              </a:defRPr>
            </a:lvl9pPr>
          </a:lstStyle>
          <a:p>
            <a:endParaRPr/>
          </a:p>
        </p:txBody>
      </p:sp>
      <p:sp>
        <p:nvSpPr>
          <p:cNvPr id="3366" name="Google Shape;3366;p464"/>
          <p:cNvSpPr txBox="1"/>
          <p:nvPr/>
        </p:nvSpPr>
        <p:spPr>
          <a:xfrm>
            <a:off x="5903450" y="4669200"/>
            <a:ext cx="2560500" cy="2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ed Hat Display"/>
                <a:ea typeface="Red Hat Display"/>
                <a:cs typeface="Red Hat Display"/>
                <a:sym typeface="Red Hat Display"/>
              </a:rPr>
              <a:t>linkedin.com/company/red-hat</a:t>
            </a:r>
            <a:endParaRPr sz="1200">
              <a:solidFill>
                <a:schemeClr val="dk1"/>
              </a:solidFill>
              <a:latin typeface="Red Hat Display"/>
              <a:ea typeface="Red Hat Display"/>
              <a:cs typeface="Red Hat Display"/>
              <a:sym typeface="Red Hat Display"/>
            </a:endParaRPr>
          </a:p>
        </p:txBody>
      </p:sp>
      <p:sp>
        <p:nvSpPr>
          <p:cNvPr id="3367" name="Google Shape;3367;p464"/>
          <p:cNvSpPr txBox="1"/>
          <p:nvPr/>
        </p:nvSpPr>
        <p:spPr>
          <a:xfrm>
            <a:off x="5903450" y="5174300"/>
            <a:ext cx="2560500" cy="2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ed Hat Display"/>
                <a:ea typeface="Red Hat Display"/>
                <a:cs typeface="Red Hat Display"/>
                <a:sym typeface="Red Hat Display"/>
              </a:rPr>
              <a:t>youtube.com/user/RedHatVideos</a:t>
            </a:r>
            <a:endParaRPr sz="1200">
              <a:solidFill>
                <a:schemeClr val="dk1"/>
              </a:solidFill>
              <a:latin typeface="Red Hat Display"/>
              <a:ea typeface="Red Hat Display"/>
              <a:cs typeface="Red Hat Display"/>
              <a:sym typeface="Red Hat Display"/>
            </a:endParaRPr>
          </a:p>
        </p:txBody>
      </p:sp>
      <p:sp>
        <p:nvSpPr>
          <p:cNvPr id="3368" name="Google Shape;3368;p464"/>
          <p:cNvSpPr txBox="1"/>
          <p:nvPr/>
        </p:nvSpPr>
        <p:spPr>
          <a:xfrm>
            <a:off x="8815525" y="4669200"/>
            <a:ext cx="2560500" cy="2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ed Hat Text"/>
                <a:ea typeface="Red Hat Text"/>
                <a:cs typeface="Red Hat Text"/>
                <a:sym typeface="Red Hat Text"/>
              </a:rPr>
              <a:t>facebook.com/redhatinc</a:t>
            </a:r>
            <a:endParaRPr sz="1200">
              <a:solidFill>
                <a:schemeClr val="dk1"/>
              </a:solidFill>
              <a:latin typeface="Red Hat Text"/>
              <a:ea typeface="Red Hat Text"/>
              <a:cs typeface="Red Hat Text"/>
              <a:sym typeface="Red Hat Text"/>
            </a:endParaRPr>
          </a:p>
        </p:txBody>
      </p:sp>
      <p:sp>
        <p:nvSpPr>
          <p:cNvPr id="3369" name="Google Shape;3369;p464"/>
          <p:cNvSpPr txBox="1"/>
          <p:nvPr/>
        </p:nvSpPr>
        <p:spPr>
          <a:xfrm>
            <a:off x="8815525" y="5174300"/>
            <a:ext cx="2560500" cy="2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ed Hat Display"/>
                <a:ea typeface="Red Hat Display"/>
                <a:cs typeface="Red Hat Display"/>
                <a:sym typeface="Red Hat Display"/>
              </a:rPr>
              <a:t>twitter.com/RedHat</a:t>
            </a:r>
            <a:endParaRPr sz="1200">
              <a:solidFill>
                <a:schemeClr val="dk1"/>
              </a:solidFill>
              <a:latin typeface="Red Hat Display"/>
              <a:ea typeface="Red Hat Display"/>
              <a:cs typeface="Red Hat Display"/>
              <a:sym typeface="Red Hat Display"/>
            </a:endParaRPr>
          </a:p>
        </p:txBody>
      </p:sp>
      <p:pic>
        <p:nvPicPr>
          <p:cNvPr id="3370" name="Google Shape;3370;p464"/>
          <p:cNvPicPr preferRelativeResize="0"/>
          <p:nvPr/>
        </p:nvPicPr>
        <p:blipFill rotWithShape="1">
          <a:blip r:embed="rId4">
            <a:alphaModFix/>
          </a:blip>
          <a:srcRect l="2507" r="2498"/>
          <a:stretch/>
        </p:blipFill>
        <p:spPr>
          <a:xfrm>
            <a:off x="8586459" y="5174306"/>
            <a:ext cx="229074" cy="241150"/>
          </a:xfrm>
          <a:prstGeom prst="rect">
            <a:avLst/>
          </a:prstGeom>
          <a:noFill/>
          <a:ln>
            <a:noFill/>
          </a:ln>
        </p:spPr>
      </p:pic>
      <p:pic>
        <p:nvPicPr>
          <p:cNvPr id="3371" name="Google Shape;3371;p464"/>
          <p:cNvPicPr preferRelativeResize="0"/>
          <p:nvPr/>
        </p:nvPicPr>
        <p:blipFill rotWithShape="1">
          <a:blip r:embed="rId5">
            <a:alphaModFix/>
          </a:blip>
          <a:srcRect l="2507" r="2498"/>
          <a:stretch/>
        </p:blipFill>
        <p:spPr>
          <a:xfrm>
            <a:off x="8586459" y="4669206"/>
            <a:ext cx="229074" cy="241150"/>
          </a:xfrm>
          <a:prstGeom prst="rect">
            <a:avLst/>
          </a:prstGeom>
          <a:noFill/>
          <a:ln>
            <a:noFill/>
          </a:ln>
        </p:spPr>
      </p:pic>
      <p:pic>
        <p:nvPicPr>
          <p:cNvPr id="3372" name="Google Shape;3372;p464"/>
          <p:cNvPicPr preferRelativeResize="0"/>
          <p:nvPr/>
        </p:nvPicPr>
        <p:blipFill rotWithShape="1">
          <a:blip r:embed="rId6">
            <a:alphaModFix/>
          </a:blip>
          <a:srcRect l="2507" r="2498"/>
          <a:stretch/>
        </p:blipFill>
        <p:spPr>
          <a:xfrm>
            <a:off x="5660534" y="5174306"/>
            <a:ext cx="229075" cy="241150"/>
          </a:xfrm>
          <a:prstGeom prst="rect">
            <a:avLst/>
          </a:prstGeom>
          <a:noFill/>
          <a:ln>
            <a:noFill/>
          </a:ln>
        </p:spPr>
      </p:pic>
      <p:pic>
        <p:nvPicPr>
          <p:cNvPr id="3373" name="Google Shape;3373;p464"/>
          <p:cNvPicPr preferRelativeResize="0"/>
          <p:nvPr/>
        </p:nvPicPr>
        <p:blipFill rotWithShape="1">
          <a:blip r:embed="rId7">
            <a:alphaModFix/>
          </a:blip>
          <a:srcRect l="2507" r="2498"/>
          <a:stretch/>
        </p:blipFill>
        <p:spPr>
          <a:xfrm>
            <a:off x="5660534" y="4669206"/>
            <a:ext cx="229075" cy="241150"/>
          </a:xfrm>
          <a:prstGeom prst="rect">
            <a:avLst/>
          </a:prstGeom>
          <a:noFill/>
          <a:ln>
            <a:noFill/>
          </a:ln>
        </p:spPr>
      </p:pic>
      <p:sp>
        <p:nvSpPr>
          <p:cNvPr id="3374" name="Google Shape;3374;p464"/>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solidFill>
                  <a:srgbClr val="FFFFFF"/>
                </a:solidFill>
                <a:latin typeface="Red Hat Text Medium"/>
                <a:ea typeface="Red Hat Text Medium"/>
                <a:cs typeface="Red Hat Text Medium"/>
                <a:sym typeface="Red Hat Text Medium"/>
              </a:defRPr>
            </a:lvl1pPr>
            <a:lvl2pPr lvl="1" algn="ctr" rtl="0">
              <a:buNone/>
              <a:defRPr sz="800">
                <a:solidFill>
                  <a:srgbClr val="FFFFFF"/>
                </a:solidFill>
                <a:latin typeface="Red Hat Text Medium"/>
                <a:ea typeface="Red Hat Text Medium"/>
                <a:cs typeface="Red Hat Text Medium"/>
                <a:sym typeface="Red Hat Text Medium"/>
              </a:defRPr>
            </a:lvl2pPr>
            <a:lvl3pPr lvl="2" algn="ctr" rtl="0">
              <a:buNone/>
              <a:defRPr sz="800">
                <a:solidFill>
                  <a:srgbClr val="FFFFFF"/>
                </a:solidFill>
                <a:latin typeface="Red Hat Text Medium"/>
                <a:ea typeface="Red Hat Text Medium"/>
                <a:cs typeface="Red Hat Text Medium"/>
                <a:sym typeface="Red Hat Text Medium"/>
              </a:defRPr>
            </a:lvl3pPr>
            <a:lvl4pPr lvl="3" algn="ctr" rtl="0">
              <a:buNone/>
              <a:defRPr sz="800">
                <a:solidFill>
                  <a:srgbClr val="FFFFFF"/>
                </a:solidFill>
                <a:latin typeface="Red Hat Text Medium"/>
                <a:ea typeface="Red Hat Text Medium"/>
                <a:cs typeface="Red Hat Text Medium"/>
                <a:sym typeface="Red Hat Text Medium"/>
              </a:defRPr>
            </a:lvl4pPr>
            <a:lvl5pPr lvl="4" algn="ctr" rtl="0">
              <a:buNone/>
              <a:defRPr sz="800">
                <a:solidFill>
                  <a:srgbClr val="FFFFFF"/>
                </a:solidFill>
                <a:latin typeface="Red Hat Text Medium"/>
                <a:ea typeface="Red Hat Text Medium"/>
                <a:cs typeface="Red Hat Text Medium"/>
                <a:sym typeface="Red Hat Text Medium"/>
              </a:defRPr>
            </a:lvl5pPr>
            <a:lvl6pPr lvl="5" algn="ctr" rtl="0">
              <a:buNone/>
              <a:defRPr sz="800">
                <a:solidFill>
                  <a:srgbClr val="FFFFFF"/>
                </a:solidFill>
                <a:latin typeface="Red Hat Text Medium"/>
                <a:ea typeface="Red Hat Text Medium"/>
                <a:cs typeface="Red Hat Text Medium"/>
                <a:sym typeface="Red Hat Text Medium"/>
              </a:defRPr>
            </a:lvl6pPr>
            <a:lvl7pPr lvl="6" algn="ctr" rtl="0">
              <a:buNone/>
              <a:defRPr sz="800">
                <a:solidFill>
                  <a:srgbClr val="FFFFFF"/>
                </a:solidFill>
                <a:latin typeface="Red Hat Text Medium"/>
                <a:ea typeface="Red Hat Text Medium"/>
                <a:cs typeface="Red Hat Text Medium"/>
                <a:sym typeface="Red Hat Text Medium"/>
              </a:defRPr>
            </a:lvl7pPr>
            <a:lvl8pPr lvl="7" algn="ctr" rtl="0">
              <a:buNone/>
              <a:defRPr sz="800">
                <a:solidFill>
                  <a:srgbClr val="FFFFFF"/>
                </a:solidFill>
                <a:latin typeface="Red Hat Text Medium"/>
                <a:ea typeface="Red Hat Text Medium"/>
                <a:cs typeface="Red Hat Text Medium"/>
                <a:sym typeface="Red Hat Text Medium"/>
              </a:defRPr>
            </a:lvl8pPr>
            <a:lvl9pPr lvl="8" algn="ctr" rtl="0">
              <a:buNone/>
              <a:defRPr sz="8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matchingName="Webinar title">
  <p:cSld name="TITLE_3">
    <p:bg>
      <p:bgPr>
        <a:solidFill>
          <a:srgbClr val="EBEBEB">
            <a:alpha val="0"/>
          </a:srgbClr>
        </a:solidFill>
        <a:effectLst/>
      </p:bgPr>
    </p:bg>
    <p:spTree>
      <p:nvGrpSpPr>
        <p:cNvPr id="1" name="Shape 3375"/>
        <p:cNvGrpSpPr/>
        <p:nvPr/>
      </p:nvGrpSpPr>
      <p:grpSpPr>
        <a:xfrm>
          <a:off x="0" y="0"/>
          <a:ext cx="0" cy="0"/>
          <a:chOff x="0" y="0"/>
          <a:chExt cx="0" cy="0"/>
        </a:xfrm>
      </p:grpSpPr>
      <p:pic>
        <p:nvPicPr>
          <p:cNvPr id="3376" name="Google Shape;3376;p465"/>
          <p:cNvPicPr preferRelativeResize="0"/>
          <p:nvPr/>
        </p:nvPicPr>
        <p:blipFill>
          <a:blip r:embed="rId2">
            <a:alphaModFix/>
          </a:blip>
          <a:stretch>
            <a:fillRect/>
          </a:stretch>
        </p:blipFill>
        <p:spPr>
          <a:xfrm>
            <a:off x="1219200" y="762000"/>
            <a:ext cx="2145944" cy="507600"/>
          </a:xfrm>
          <a:prstGeom prst="rect">
            <a:avLst/>
          </a:prstGeom>
          <a:noFill/>
          <a:ln>
            <a:noFill/>
          </a:ln>
        </p:spPr>
      </p:pic>
      <p:sp>
        <p:nvSpPr>
          <p:cNvPr id="3377" name="Google Shape;3377;p465"/>
          <p:cNvSpPr txBox="1">
            <a:spLocks noGrp="1"/>
          </p:cNvSpPr>
          <p:nvPr>
            <p:ph type="subTitle" idx="1"/>
          </p:nvPr>
        </p:nvSpPr>
        <p:spPr>
          <a:xfrm>
            <a:off x="1169325" y="4436225"/>
            <a:ext cx="7533300" cy="914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rgbClr val="EE0000"/>
              </a:buClr>
              <a:buSzPts val="2800"/>
              <a:buFont typeface="Red Hat Display"/>
              <a:buNone/>
              <a:defRPr sz="2800">
                <a:solidFill>
                  <a:srgbClr val="EE0000"/>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3378" name="Google Shape;3378;p465"/>
          <p:cNvSpPr txBox="1">
            <a:spLocks noGrp="1"/>
          </p:cNvSpPr>
          <p:nvPr>
            <p:ph type="title"/>
          </p:nvPr>
        </p:nvSpPr>
        <p:spPr>
          <a:xfrm>
            <a:off x="1169475" y="2658025"/>
            <a:ext cx="9871800" cy="1600200"/>
          </a:xfrm>
          <a:prstGeom prst="rect">
            <a:avLst/>
          </a:prstGeom>
        </p:spPr>
        <p:txBody>
          <a:bodyPr spcFirstLastPara="1" wrap="square" lIns="0" tIns="0" rIns="0" bIns="0" anchor="b" anchorCtr="0">
            <a:noAutofit/>
          </a:bodyPr>
          <a:lstStyle>
            <a:lvl1pPr lvl="0" rtl="0">
              <a:lnSpc>
                <a:spcPct val="90000"/>
              </a:lnSpc>
              <a:spcBef>
                <a:spcPts val="0"/>
              </a:spcBef>
              <a:spcAft>
                <a:spcPts val="0"/>
              </a:spcAft>
              <a:buNone/>
              <a:defRPr sz="8000">
                <a:solidFill>
                  <a:srgbClr val="EE0000"/>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8000" b="1">
                <a:solidFill>
                  <a:schemeClr val="lt1"/>
                </a:solidFill>
              </a:defRPr>
            </a:lvl2pPr>
            <a:lvl3pPr lvl="2" rtl="0">
              <a:lnSpc>
                <a:spcPct val="105000"/>
              </a:lnSpc>
              <a:spcBef>
                <a:spcPts val="0"/>
              </a:spcBef>
              <a:spcAft>
                <a:spcPts val="0"/>
              </a:spcAft>
              <a:buNone/>
              <a:defRPr sz="8000" b="1">
                <a:solidFill>
                  <a:schemeClr val="lt1"/>
                </a:solidFill>
              </a:defRPr>
            </a:lvl3pPr>
            <a:lvl4pPr lvl="3" rtl="0">
              <a:lnSpc>
                <a:spcPct val="105000"/>
              </a:lnSpc>
              <a:spcBef>
                <a:spcPts val="0"/>
              </a:spcBef>
              <a:spcAft>
                <a:spcPts val="0"/>
              </a:spcAft>
              <a:buNone/>
              <a:defRPr sz="8000" b="1">
                <a:solidFill>
                  <a:schemeClr val="lt1"/>
                </a:solidFill>
              </a:defRPr>
            </a:lvl4pPr>
            <a:lvl5pPr lvl="4" rtl="0">
              <a:lnSpc>
                <a:spcPct val="105000"/>
              </a:lnSpc>
              <a:spcBef>
                <a:spcPts val="0"/>
              </a:spcBef>
              <a:spcAft>
                <a:spcPts val="0"/>
              </a:spcAft>
              <a:buNone/>
              <a:defRPr sz="8000" b="1">
                <a:solidFill>
                  <a:schemeClr val="lt1"/>
                </a:solidFill>
              </a:defRPr>
            </a:lvl5pPr>
            <a:lvl6pPr lvl="5" rtl="0">
              <a:lnSpc>
                <a:spcPct val="105000"/>
              </a:lnSpc>
              <a:spcBef>
                <a:spcPts val="0"/>
              </a:spcBef>
              <a:spcAft>
                <a:spcPts val="0"/>
              </a:spcAft>
              <a:buNone/>
              <a:defRPr sz="8000" b="1">
                <a:solidFill>
                  <a:schemeClr val="lt1"/>
                </a:solidFill>
              </a:defRPr>
            </a:lvl6pPr>
            <a:lvl7pPr lvl="6" rtl="0">
              <a:lnSpc>
                <a:spcPct val="105000"/>
              </a:lnSpc>
              <a:spcBef>
                <a:spcPts val="0"/>
              </a:spcBef>
              <a:spcAft>
                <a:spcPts val="0"/>
              </a:spcAft>
              <a:buNone/>
              <a:defRPr sz="8000" b="1">
                <a:solidFill>
                  <a:schemeClr val="lt1"/>
                </a:solidFill>
              </a:defRPr>
            </a:lvl7pPr>
            <a:lvl8pPr lvl="7" rtl="0">
              <a:lnSpc>
                <a:spcPct val="105000"/>
              </a:lnSpc>
              <a:spcBef>
                <a:spcPts val="0"/>
              </a:spcBef>
              <a:spcAft>
                <a:spcPts val="0"/>
              </a:spcAft>
              <a:buNone/>
              <a:defRPr sz="8000" b="1">
                <a:solidFill>
                  <a:schemeClr val="lt1"/>
                </a:solidFill>
              </a:defRPr>
            </a:lvl8pPr>
            <a:lvl9pPr lvl="8" rtl="0">
              <a:lnSpc>
                <a:spcPct val="105000"/>
              </a:lnSpc>
              <a:spcBef>
                <a:spcPts val="0"/>
              </a:spcBef>
              <a:spcAft>
                <a:spcPts val="0"/>
              </a:spcAft>
              <a:buNone/>
              <a:defRPr sz="8000" b="1">
                <a:solidFill>
                  <a:schemeClr val="lt1"/>
                </a:solidFill>
              </a:defRPr>
            </a:lvl9pPr>
          </a:lstStyle>
          <a:p>
            <a:endParaRPr/>
          </a:p>
        </p:txBody>
      </p:sp>
      <p:sp>
        <p:nvSpPr>
          <p:cNvPr id="3379" name="Google Shape;3379;p465"/>
          <p:cNvSpPr txBox="1">
            <a:spLocks noGrp="1"/>
          </p:cNvSpPr>
          <p:nvPr>
            <p:ph type="subTitle" idx="2"/>
          </p:nvPr>
        </p:nvSpPr>
        <p:spPr>
          <a:xfrm>
            <a:off x="1169325" y="5454694"/>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rgbClr val="000000"/>
              </a:buClr>
              <a:buSzPts val="1400"/>
              <a:buFont typeface="Red Hat Display Medium"/>
              <a:buNone/>
              <a:defRPr sz="1400">
                <a:latin typeface="Red Hat Display Medium"/>
                <a:ea typeface="Red Hat Display Medium"/>
                <a:cs typeface="Red Hat Display Medium"/>
                <a:sym typeface="Red Hat Display Medium"/>
              </a:defRPr>
            </a:lvl1pPr>
            <a:lvl2pPr lvl="1"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2pPr>
            <a:lvl3pPr lvl="2"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3pPr>
            <a:lvl4pPr lvl="3"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4pPr>
            <a:lvl5pPr lvl="4"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5pPr>
            <a:lvl6pPr lvl="5"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6pPr>
            <a:lvl7pPr lvl="6"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7pPr>
            <a:lvl8pPr lvl="7"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8pPr>
            <a:lvl9pPr lvl="8"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9pPr>
          </a:lstStyle>
          <a:p>
            <a:endParaRPr/>
          </a:p>
        </p:txBody>
      </p:sp>
      <p:sp>
        <p:nvSpPr>
          <p:cNvPr id="3380" name="Google Shape;3380;p465"/>
          <p:cNvSpPr txBox="1">
            <a:spLocks noGrp="1"/>
          </p:cNvSpPr>
          <p:nvPr>
            <p:ph type="subTitle" idx="3"/>
          </p:nvPr>
        </p:nvSpPr>
        <p:spPr>
          <a:xfrm>
            <a:off x="3557450" y="5454694"/>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rgbClr val="000000"/>
              </a:buClr>
              <a:buSzPts val="1400"/>
              <a:buFont typeface="Red Hat Display Medium"/>
              <a:buNone/>
              <a:defRPr sz="1400">
                <a:latin typeface="Red Hat Display Medium"/>
                <a:ea typeface="Red Hat Display Medium"/>
                <a:cs typeface="Red Hat Display Medium"/>
                <a:sym typeface="Red Hat Display Medium"/>
              </a:defRPr>
            </a:lvl1pPr>
            <a:lvl2pPr lvl="1"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2pPr>
            <a:lvl3pPr lvl="2"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3pPr>
            <a:lvl4pPr lvl="3"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4pPr>
            <a:lvl5pPr lvl="4"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5pPr>
            <a:lvl6pPr lvl="5"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6pPr>
            <a:lvl7pPr lvl="6"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7pPr>
            <a:lvl8pPr lvl="7"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8pPr>
            <a:lvl9pPr lvl="8"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9pPr>
          </a:lstStyle>
          <a:p>
            <a:endParaRPr/>
          </a:p>
        </p:txBody>
      </p:sp>
      <p:cxnSp>
        <p:nvCxnSpPr>
          <p:cNvPr id="3381" name="Google Shape;3381;p465"/>
          <p:cNvCxnSpPr/>
          <p:nvPr/>
        </p:nvCxnSpPr>
        <p:spPr>
          <a:xfrm rot="10800000">
            <a:off x="447767"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3382" name="Google Shape;3382;p465"/>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Interior overview">
  <p:cSld name="CUSTOM_4_1_1_1">
    <p:bg>
      <p:bgPr>
        <a:solidFill>
          <a:schemeClr val="lt1"/>
        </a:solidFill>
        <a:effectLst/>
      </p:bgPr>
    </p:bg>
    <p:spTree>
      <p:nvGrpSpPr>
        <p:cNvPr id="1" name="Shape 745"/>
        <p:cNvGrpSpPr/>
        <p:nvPr/>
      </p:nvGrpSpPr>
      <p:grpSpPr>
        <a:xfrm>
          <a:off x="0" y="0"/>
          <a:ext cx="0" cy="0"/>
          <a:chOff x="0" y="0"/>
          <a:chExt cx="0" cy="0"/>
        </a:xfrm>
      </p:grpSpPr>
      <p:cxnSp>
        <p:nvCxnSpPr>
          <p:cNvPr id="746" name="Google Shape;746;p47"/>
          <p:cNvCxnSpPr/>
          <p:nvPr/>
        </p:nvCxnSpPr>
        <p:spPr>
          <a:xfrm rot="10800000">
            <a:off x="447775" y="100"/>
            <a:ext cx="0" cy="886500"/>
          </a:xfrm>
          <a:prstGeom prst="straightConnector1">
            <a:avLst/>
          </a:prstGeom>
          <a:noFill/>
          <a:ln w="9525" cap="flat" cmpd="sng">
            <a:solidFill>
              <a:srgbClr val="EE0000"/>
            </a:solidFill>
            <a:prstDash val="solid"/>
            <a:round/>
            <a:headEnd type="none" w="med" len="med"/>
            <a:tailEnd type="none" w="med" len="med"/>
          </a:ln>
        </p:spPr>
      </p:cxnSp>
      <p:sp>
        <p:nvSpPr>
          <p:cNvPr id="747" name="Google Shape;747;p47"/>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a:endParaRPr/>
          </a:p>
        </p:txBody>
      </p:sp>
      <p:cxnSp>
        <p:nvCxnSpPr>
          <p:cNvPr id="748" name="Google Shape;748;p47"/>
          <p:cNvCxnSpPr/>
          <p:nvPr/>
        </p:nvCxnSpPr>
        <p:spPr>
          <a:xfrm rot="10800000">
            <a:off x="447767"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749" name="Google Shape;749;p47"/>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solidFill>
                  <a:schemeClr val="dk1"/>
                </a:solidFill>
                <a:latin typeface="Red Hat Text Medium"/>
                <a:ea typeface="Red Hat Text Medium"/>
                <a:cs typeface="Red Hat Text Medium"/>
                <a:sym typeface="Red Hat Text Medium"/>
              </a:defRPr>
            </a:lvl1pPr>
            <a:lvl2pPr lvl="1" algn="ctr" rtl="0">
              <a:buNone/>
              <a:defRPr sz="800">
                <a:solidFill>
                  <a:schemeClr val="dk1"/>
                </a:solidFill>
                <a:latin typeface="Red Hat Text Medium"/>
                <a:ea typeface="Red Hat Text Medium"/>
                <a:cs typeface="Red Hat Text Medium"/>
                <a:sym typeface="Red Hat Text Medium"/>
              </a:defRPr>
            </a:lvl2pPr>
            <a:lvl3pPr lvl="2" algn="ctr" rtl="0">
              <a:buNone/>
              <a:defRPr sz="800">
                <a:solidFill>
                  <a:schemeClr val="dk1"/>
                </a:solidFill>
                <a:latin typeface="Red Hat Text Medium"/>
                <a:ea typeface="Red Hat Text Medium"/>
                <a:cs typeface="Red Hat Text Medium"/>
                <a:sym typeface="Red Hat Text Medium"/>
              </a:defRPr>
            </a:lvl3pPr>
            <a:lvl4pPr lvl="3" algn="ctr" rtl="0">
              <a:buNone/>
              <a:defRPr sz="800">
                <a:solidFill>
                  <a:schemeClr val="dk1"/>
                </a:solidFill>
                <a:latin typeface="Red Hat Text Medium"/>
                <a:ea typeface="Red Hat Text Medium"/>
                <a:cs typeface="Red Hat Text Medium"/>
                <a:sym typeface="Red Hat Text Medium"/>
              </a:defRPr>
            </a:lvl4pPr>
            <a:lvl5pPr lvl="4" algn="ctr" rtl="0">
              <a:buNone/>
              <a:defRPr sz="800">
                <a:solidFill>
                  <a:schemeClr val="dk1"/>
                </a:solidFill>
                <a:latin typeface="Red Hat Text Medium"/>
                <a:ea typeface="Red Hat Text Medium"/>
                <a:cs typeface="Red Hat Text Medium"/>
                <a:sym typeface="Red Hat Text Medium"/>
              </a:defRPr>
            </a:lvl5pPr>
            <a:lvl6pPr lvl="5" algn="ctr" rtl="0">
              <a:buNone/>
              <a:defRPr sz="800">
                <a:solidFill>
                  <a:schemeClr val="dk1"/>
                </a:solidFill>
                <a:latin typeface="Red Hat Text Medium"/>
                <a:ea typeface="Red Hat Text Medium"/>
                <a:cs typeface="Red Hat Text Medium"/>
                <a:sym typeface="Red Hat Text Medium"/>
              </a:defRPr>
            </a:lvl6pPr>
            <a:lvl7pPr lvl="6" algn="ctr" rtl="0">
              <a:buNone/>
              <a:defRPr sz="800">
                <a:solidFill>
                  <a:schemeClr val="dk1"/>
                </a:solidFill>
                <a:latin typeface="Red Hat Text Medium"/>
                <a:ea typeface="Red Hat Text Medium"/>
                <a:cs typeface="Red Hat Text Medium"/>
                <a:sym typeface="Red Hat Text Medium"/>
              </a:defRPr>
            </a:lvl7pPr>
            <a:lvl8pPr lvl="7" algn="ctr" rtl="0">
              <a:buNone/>
              <a:defRPr sz="800">
                <a:solidFill>
                  <a:schemeClr val="dk1"/>
                </a:solidFill>
                <a:latin typeface="Red Hat Text Medium"/>
                <a:ea typeface="Red Hat Text Medium"/>
                <a:cs typeface="Red Hat Text Medium"/>
                <a:sym typeface="Red Hat Text Medium"/>
              </a:defRPr>
            </a:lvl8pPr>
            <a:lvl9pPr lvl="8" algn="ctr" rtl="0">
              <a:buNone/>
              <a:defRPr sz="800">
                <a:solidFill>
                  <a:schemeClr val="dk1"/>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750" name="Google Shape;750;p47"/>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751" name="Google Shape;751;p47"/>
          <p:cNvSpPr txBox="1">
            <a:spLocks noGrp="1"/>
          </p:cNvSpPr>
          <p:nvPr>
            <p:ph type="subTitle" idx="2"/>
          </p:nvPr>
        </p:nvSpPr>
        <p:spPr>
          <a:xfrm>
            <a:off x="885050" y="6169550"/>
            <a:ext cx="80025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752" name="Google Shape;752;p47"/>
          <p:cNvSpPr txBox="1">
            <a:spLocks noGrp="1"/>
          </p:cNvSpPr>
          <p:nvPr>
            <p:ph type="body" idx="3"/>
          </p:nvPr>
        </p:nvSpPr>
        <p:spPr>
          <a:xfrm>
            <a:off x="900275" y="3109300"/>
            <a:ext cx="5043900" cy="3000000"/>
          </a:xfrm>
          <a:prstGeom prst="rect">
            <a:avLst/>
          </a:prstGeom>
        </p:spPr>
        <p:txBody>
          <a:bodyPr spcFirstLastPara="1" wrap="square" lIns="914400" tIns="91425" rIns="91425" bIns="91425" anchor="t" anchorCtr="0">
            <a:noAutofit/>
          </a:bodyPr>
          <a:lstStyle>
            <a:lvl1pPr marL="457200" lvl="0" indent="-342900" rtl="0">
              <a:lnSpc>
                <a:spcPct val="115000"/>
              </a:lnSpc>
              <a:spcBef>
                <a:spcPts val="0"/>
              </a:spcBef>
              <a:spcAft>
                <a:spcPts val="0"/>
              </a:spcAft>
              <a:buSzPts val="1800"/>
              <a:buChar char="▸"/>
              <a:defRPr/>
            </a:lvl1pPr>
            <a:lvl2pPr marL="914400" lvl="1" indent="-342900" rtl="0">
              <a:lnSpc>
                <a:spcPct val="115000"/>
              </a:lnSpc>
              <a:spcBef>
                <a:spcPts val="2000"/>
              </a:spcBef>
              <a:spcAft>
                <a:spcPts val="0"/>
              </a:spcAft>
              <a:buSzPts val="1800"/>
              <a:buChar char="･"/>
              <a:defRPr/>
            </a:lvl2pPr>
            <a:lvl3pPr marL="1371600" lvl="2" indent="-342900" rtl="0">
              <a:lnSpc>
                <a:spcPct val="115000"/>
              </a:lnSpc>
              <a:spcBef>
                <a:spcPts val="2000"/>
              </a:spcBef>
              <a:spcAft>
                <a:spcPts val="0"/>
              </a:spcAft>
              <a:buSzPts val="1800"/>
              <a:buChar char="･"/>
              <a:defRPr/>
            </a:lvl3pPr>
            <a:lvl4pPr marL="1828800" lvl="3" indent="-342900" rtl="0">
              <a:lnSpc>
                <a:spcPct val="115000"/>
              </a:lnSpc>
              <a:spcBef>
                <a:spcPts val="2000"/>
              </a:spcBef>
              <a:spcAft>
                <a:spcPts val="0"/>
              </a:spcAft>
              <a:buSzPts val="1800"/>
              <a:buChar char="･"/>
              <a:defRPr/>
            </a:lvl4pPr>
            <a:lvl5pPr marL="2286000" lvl="4" indent="-342900" rtl="0">
              <a:lnSpc>
                <a:spcPct val="115000"/>
              </a:lnSpc>
              <a:spcBef>
                <a:spcPts val="2000"/>
              </a:spcBef>
              <a:spcAft>
                <a:spcPts val="0"/>
              </a:spcAft>
              <a:buSzPts val="1800"/>
              <a:buChar char="･"/>
              <a:defRPr/>
            </a:lvl5pPr>
            <a:lvl6pPr marL="2743200" lvl="5" indent="-342900" rtl="0">
              <a:lnSpc>
                <a:spcPct val="115000"/>
              </a:lnSpc>
              <a:spcBef>
                <a:spcPts val="2000"/>
              </a:spcBef>
              <a:spcAft>
                <a:spcPts val="0"/>
              </a:spcAft>
              <a:buSzPts val="1800"/>
              <a:buChar char="･"/>
              <a:defRPr/>
            </a:lvl6pPr>
            <a:lvl7pPr marL="3200400" lvl="6" indent="-342900" rtl="0">
              <a:lnSpc>
                <a:spcPct val="115000"/>
              </a:lnSpc>
              <a:spcBef>
                <a:spcPts val="2000"/>
              </a:spcBef>
              <a:spcAft>
                <a:spcPts val="0"/>
              </a:spcAft>
              <a:buSzPts val="1800"/>
              <a:buChar char="･"/>
              <a:defRPr/>
            </a:lvl7pPr>
            <a:lvl8pPr marL="3657600" lvl="7" indent="-342900" rtl="0">
              <a:lnSpc>
                <a:spcPct val="115000"/>
              </a:lnSpc>
              <a:spcBef>
                <a:spcPts val="2000"/>
              </a:spcBef>
              <a:spcAft>
                <a:spcPts val="0"/>
              </a:spcAft>
              <a:buSzPts val="1800"/>
              <a:buChar char="･"/>
              <a:defRPr/>
            </a:lvl8pPr>
            <a:lvl9pPr marL="4114800" lvl="8" indent="-342900" rtl="0">
              <a:lnSpc>
                <a:spcPct val="115000"/>
              </a:lnSpc>
              <a:spcBef>
                <a:spcPts val="2000"/>
              </a:spcBef>
              <a:spcAft>
                <a:spcPts val="2000"/>
              </a:spcAft>
              <a:buSzPts val="1800"/>
              <a:buChar char="･"/>
              <a:defRPr/>
            </a:lvl9pPr>
          </a:lstStyle>
          <a:p>
            <a:endParaRPr/>
          </a:p>
        </p:txBody>
      </p:sp>
      <p:sp>
        <p:nvSpPr>
          <p:cNvPr id="753" name="Google Shape;753;p47"/>
          <p:cNvSpPr txBox="1">
            <a:spLocks noGrp="1"/>
          </p:cNvSpPr>
          <p:nvPr>
            <p:ph type="title"/>
          </p:nvPr>
        </p:nvSpPr>
        <p:spPr>
          <a:xfrm>
            <a:off x="900275" y="1190987"/>
            <a:ext cx="3885900" cy="14613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matchingName="Theme 2 divider A">
  <p:cSld name="CUSTOM_2">
    <p:bg>
      <p:bgPr>
        <a:blipFill>
          <a:blip r:embed="rId2">
            <a:alphaModFix/>
          </a:blip>
          <a:stretch>
            <a:fillRect/>
          </a:stretch>
        </a:blipFill>
        <a:effectLst/>
      </p:bgPr>
    </p:bg>
    <p:spTree>
      <p:nvGrpSpPr>
        <p:cNvPr id="1" name="Shape 3383"/>
        <p:cNvGrpSpPr/>
        <p:nvPr/>
      </p:nvGrpSpPr>
      <p:grpSpPr>
        <a:xfrm>
          <a:off x="0" y="0"/>
          <a:ext cx="0" cy="0"/>
          <a:chOff x="0" y="0"/>
          <a:chExt cx="0" cy="0"/>
        </a:xfrm>
      </p:grpSpPr>
      <p:sp>
        <p:nvSpPr>
          <p:cNvPr id="3384" name="Google Shape;3384;p466"/>
          <p:cNvSpPr txBox="1">
            <a:spLocks noGrp="1"/>
          </p:cNvSpPr>
          <p:nvPr>
            <p:ph type="title"/>
          </p:nvPr>
        </p:nvSpPr>
        <p:spPr>
          <a:xfrm>
            <a:off x="447775" y="1084561"/>
            <a:ext cx="6825000" cy="2105100"/>
          </a:xfrm>
          <a:prstGeom prst="rect">
            <a:avLst/>
          </a:prstGeom>
        </p:spPr>
        <p:txBody>
          <a:bodyPr spcFirstLastPara="1" wrap="square" lIns="438900" tIns="91425" rIns="91425" bIns="91425" anchor="t" anchorCtr="0">
            <a:noAutofit/>
          </a:bodyPr>
          <a:lstStyle>
            <a:lvl1pPr lvl="0" rtl="0">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9pPr>
          </a:lstStyle>
          <a:p>
            <a:endParaRPr/>
          </a:p>
        </p:txBody>
      </p:sp>
      <p:cxnSp>
        <p:nvCxnSpPr>
          <p:cNvPr id="3385" name="Google Shape;3385;p466"/>
          <p:cNvCxnSpPr/>
          <p:nvPr/>
        </p:nvCxnSpPr>
        <p:spPr>
          <a:xfrm rot="10800000">
            <a:off x="447767" y="6401400"/>
            <a:ext cx="0" cy="456600"/>
          </a:xfrm>
          <a:prstGeom prst="straightConnector1">
            <a:avLst/>
          </a:prstGeom>
          <a:noFill/>
          <a:ln w="9525" cap="flat" cmpd="sng">
            <a:solidFill>
              <a:srgbClr val="EE0000"/>
            </a:solidFill>
            <a:prstDash val="solid"/>
            <a:round/>
            <a:headEnd type="none" w="med" len="med"/>
            <a:tailEnd type="none" w="med" len="med"/>
          </a:ln>
        </p:spPr>
      </p:cxnSp>
      <p:cxnSp>
        <p:nvCxnSpPr>
          <p:cNvPr id="3386" name="Google Shape;3386;p466"/>
          <p:cNvCxnSpPr/>
          <p:nvPr/>
        </p:nvCxnSpPr>
        <p:spPr>
          <a:xfrm rot="10800000">
            <a:off x="447775" y="100"/>
            <a:ext cx="0" cy="886500"/>
          </a:xfrm>
          <a:prstGeom prst="straightConnector1">
            <a:avLst/>
          </a:prstGeom>
          <a:noFill/>
          <a:ln w="9525" cap="flat" cmpd="sng">
            <a:solidFill>
              <a:srgbClr val="EE0000"/>
            </a:solidFill>
            <a:prstDash val="solid"/>
            <a:round/>
            <a:headEnd type="none" w="med" len="med"/>
            <a:tailEnd type="none" w="med" len="med"/>
          </a:ln>
        </p:spPr>
      </p:cxnSp>
      <p:sp>
        <p:nvSpPr>
          <p:cNvPr id="3387" name="Google Shape;3387;p466"/>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a:endParaRPr/>
          </a:p>
        </p:txBody>
      </p:sp>
      <p:sp>
        <p:nvSpPr>
          <p:cNvPr id="3388" name="Google Shape;3388;p466"/>
          <p:cNvSpPr txBox="1">
            <a:spLocks noGrp="1"/>
          </p:cNvSpPr>
          <p:nvPr>
            <p:ph type="subTitle" idx="2"/>
          </p:nvPr>
        </p:nvSpPr>
        <p:spPr>
          <a:xfrm>
            <a:off x="9251450" y="1743719"/>
            <a:ext cx="2124300" cy="33090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None/>
              <a:defRPr sz="1400">
                <a:solidFill>
                  <a:srgbClr val="141414"/>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rgbClr val="141414"/>
                </a:solidFill>
              </a:defRPr>
            </a:lvl2pPr>
            <a:lvl3pPr lvl="2" rtl="0">
              <a:lnSpc>
                <a:spcPct val="174000"/>
              </a:lnSpc>
              <a:spcBef>
                <a:spcPts val="0"/>
              </a:spcBef>
              <a:spcAft>
                <a:spcPts val="0"/>
              </a:spcAft>
              <a:buNone/>
              <a:defRPr sz="1400">
                <a:solidFill>
                  <a:srgbClr val="141414"/>
                </a:solidFill>
              </a:defRPr>
            </a:lvl3pPr>
            <a:lvl4pPr lvl="3" rtl="0">
              <a:lnSpc>
                <a:spcPct val="174000"/>
              </a:lnSpc>
              <a:spcBef>
                <a:spcPts val="0"/>
              </a:spcBef>
              <a:spcAft>
                <a:spcPts val="0"/>
              </a:spcAft>
              <a:buNone/>
              <a:defRPr sz="1400">
                <a:solidFill>
                  <a:srgbClr val="141414"/>
                </a:solidFill>
              </a:defRPr>
            </a:lvl4pPr>
            <a:lvl5pPr lvl="4" rtl="0">
              <a:lnSpc>
                <a:spcPct val="174000"/>
              </a:lnSpc>
              <a:spcBef>
                <a:spcPts val="0"/>
              </a:spcBef>
              <a:spcAft>
                <a:spcPts val="0"/>
              </a:spcAft>
              <a:buNone/>
              <a:defRPr sz="1400">
                <a:solidFill>
                  <a:srgbClr val="141414"/>
                </a:solidFill>
              </a:defRPr>
            </a:lvl5pPr>
            <a:lvl6pPr lvl="5" rtl="0">
              <a:lnSpc>
                <a:spcPct val="174000"/>
              </a:lnSpc>
              <a:spcBef>
                <a:spcPts val="0"/>
              </a:spcBef>
              <a:spcAft>
                <a:spcPts val="0"/>
              </a:spcAft>
              <a:buNone/>
              <a:defRPr sz="1400">
                <a:solidFill>
                  <a:srgbClr val="141414"/>
                </a:solidFill>
              </a:defRPr>
            </a:lvl6pPr>
            <a:lvl7pPr lvl="6" rtl="0">
              <a:lnSpc>
                <a:spcPct val="174000"/>
              </a:lnSpc>
              <a:spcBef>
                <a:spcPts val="0"/>
              </a:spcBef>
              <a:spcAft>
                <a:spcPts val="0"/>
              </a:spcAft>
              <a:buNone/>
              <a:defRPr sz="1400">
                <a:solidFill>
                  <a:srgbClr val="141414"/>
                </a:solidFill>
              </a:defRPr>
            </a:lvl7pPr>
            <a:lvl8pPr lvl="7" rtl="0">
              <a:lnSpc>
                <a:spcPct val="174000"/>
              </a:lnSpc>
              <a:spcBef>
                <a:spcPts val="0"/>
              </a:spcBef>
              <a:spcAft>
                <a:spcPts val="0"/>
              </a:spcAft>
              <a:buNone/>
              <a:defRPr sz="1400">
                <a:solidFill>
                  <a:srgbClr val="141414"/>
                </a:solidFill>
              </a:defRPr>
            </a:lvl8pPr>
            <a:lvl9pPr lvl="8" rtl="0">
              <a:lnSpc>
                <a:spcPct val="174000"/>
              </a:lnSpc>
              <a:spcBef>
                <a:spcPts val="0"/>
              </a:spcBef>
              <a:spcAft>
                <a:spcPts val="0"/>
              </a:spcAft>
              <a:buNone/>
              <a:defRPr sz="1400">
                <a:solidFill>
                  <a:srgbClr val="141414"/>
                </a:solidFill>
              </a:defRPr>
            </a:lvl9pPr>
          </a:lstStyle>
          <a:p>
            <a:endParaRPr/>
          </a:p>
        </p:txBody>
      </p:sp>
      <p:pic>
        <p:nvPicPr>
          <p:cNvPr id="3389" name="Google Shape;3389;p466"/>
          <p:cNvPicPr preferRelativeResize="0"/>
          <p:nvPr/>
        </p:nvPicPr>
        <p:blipFill rotWithShape="1">
          <a:blip r:embed="rId3">
            <a:alphaModFix/>
          </a:blip>
          <a:srcRect t="327" b="317"/>
          <a:stretch/>
        </p:blipFill>
        <p:spPr>
          <a:xfrm>
            <a:off x="10711279" y="6313250"/>
            <a:ext cx="975850" cy="228121"/>
          </a:xfrm>
          <a:prstGeom prst="rect">
            <a:avLst/>
          </a:prstGeom>
          <a:noFill/>
          <a:ln>
            <a:noFill/>
          </a:ln>
        </p:spPr>
      </p:pic>
      <p:sp>
        <p:nvSpPr>
          <p:cNvPr id="3390" name="Google Shape;3390;p466"/>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solidFill>
                  <a:srgbClr val="FFFFFF"/>
                </a:solidFill>
                <a:latin typeface="Red Hat Text Medium"/>
                <a:ea typeface="Red Hat Text Medium"/>
                <a:cs typeface="Red Hat Text Medium"/>
                <a:sym typeface="Red Hat Text Medium"/>
              </a:defRPr>
            </a:lvl1pPr>
            <a:lvl2pPr lvl="1" algn="ctr" rtl="0">
              <a:buNone/>
              <a:defRPr sz="800">
                <a:solidFill>
                  <a:srgbClr val="FFFFFF"/>
                </a:solidFill>
                <a:latin typeface="Red Hat Text Medium"/>
                <a:ea typeface="Red Hat Text Medium"/>
                <a:cs typeface="Red Hat Text Medium"/>
                <a:sym typeface="Red Hat Text Medium"/>
              </a:defRPr>
            </a:lvl2pPr>
            <a:lvl3pPr lvl="2" algn="ctr" rtl="0">
              <a:buNone/>
              <a:defRPr sz="800">
                <a:solidFill>
                  <a:srgbClr val="FFFFFF"/>
                </a:solidFill>
                <a:latin typeface="Red Hat Text Medium"/>
                <a:ea typeface="Red Hat Text Medium"/>
                <a:cs typeface="Red Hat Text Medium"/>
                <a:sym typeface="Red Hat Text Medium"/>
              </a:defRPr>
            </a:lvl3pPr>
            <a:lvl4pPr lvl="3" algn="ctr" rtl="0">
              <a:buNone/>
              <a:defRPr sz="800">
                <a:solidFill>
                  <a:srgbClr val="FFFFFF"/>
                </a:solidFill>
                <a:latin typeface="Red Hat Text Medium"/>
                <a:ea typeface="Red Hat Text Medium"/>
                <a:cs typeface="Red Hat Text Medium"/>
                <a:sym typeface="Red Hat Text Medium"/>
              </a:defRPr>
            </a:lvl4pPr>
            <a:lvl5pPr lvl="4" algn="ctr" rtl="0">
              <a:buNone/>
              <a:defRPr sz="800">
                <a:solidFill>
                  <a:srgbClr val="FFFFFF"/>
                </a:solidFill>
                <a:latin typeface="Red Hat Text Medium"/>
                <a:ea typeface="Red Hat Text Medium"/>
                <a:cs typeface="Red Hat Text Medium"/>
                <a:sym typeface="Red Hat Text Medium"/>
              </a:defRPr>
            </a:lvl5pPr>
            <a:lvl6pPr lvl="5" algn="ctr" rtl="0">
              <a:buNone/>
              <a:defRPr sz="800">
                <a:solidFill>
                  <a:srgbClr val="FFFFFF"/>
                </a:solidFill>
                <a:latin typeface="Red Hat Text Medium"/>
                <a:ea typeface="Red Hat Text Medium"/>
                <a:cs typeface="Red Hat Text Medium"/>
                <a:sym typeface="Red Hat Text Medium"/>
              </a:defRPr>
            </a:lvl6pPr>
            <a:lvl7pPr lvl="6" algn="ctr" rtl="0">
              <a:buNone/>
              <a:defRPr sz="800">
                <a:solidFill>
                  <a:srgbClr val="FFFFFF"/>
                </a:solidFill>
                <a:latin typeface="Red Hat Text Medium"/>
                <a:ea typeface="Red Hat Text Medium"/>
                <a:cs typeface="Red Hat Text Medium"/>
                <a:sym typeface="Red Hat Text Medium"/>
              </a:defRPr>
            </a:lvl7pPr>
            <a:lvl8pPr lvl="7" algn="ctr" rtl="0">
              <a:buNone/>
              <a:defRPr sz="800">
                <a:solidFill>
                  <a:srgbClr val="FFFFFF"/>
                </a:solidFill>
                <a:latin typeface="Red Hat Text Medium"/>
                <a:ea typeface="Red Hat Text Medium"/>
                <a:cs typeface="Red Hat Text Medium"/>
                <a:sym typeface="Red Hat Text Medium"/>
              </a:defRPr>
            </a:lvl8pPr>
            <a:lvl9pPr lvl="8" algn="ctr" rtl="0">
              <a:buNone/>
              <a:defRPr sz="8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matchingName="Theme 2 divider B">
  <p:cSld name="CUSTOM_2_1">
    <p:bg>
      <p:bgPr>
        <a:blipFill>
          <a:blip r:embed="rId2">
            <a:alphaModFix/>
          </a:blip>
          <a:stretch>
            <a:fillRect/>
          </a:stretch>
        </a:blipFill>
        <a:effectLst/>
      </p:bgPr>
    </p:bg>
    <p:spTree>
      <p:nvGrpSpPr>
        <p:cNvPr id="1" name="Shape 3391"/>
        <p:cNvGrpSpPr/>
        <p:nvPr/>
      </p:nvGrpSpPr>
      <p:grpSpPr>
        <a:xfrm>
          <a:off x="0" y="0"/>
          <a:ext cx="0" cy="0"/>
          <a:chOff x="0" y="0"/>
          <a:chExt cx="0" cy="0"/>
        </a:xfrm>
      </p:grpSpPr>
      <p:sp>
        <p:nvSpPr>
          <p:cNvPr id="3392" name="Google Shape;3392;p467"/>
          <p:cNvSpPr txBox="1">
            <a:spLocks noGrp="1"/>
          </p:cNvSpPr>
          <p:nvPr>
            <p:ph type="title"/>
          </p:nvPr>
        </p:nvSpPr>
        <p:spPr>
          <a:xfrm>
            <a:off x="447775" y="1084561"/>
            <a:ext cx="6825000" cy="2105100"/>
          </a:xfrm>
          <a:prstGeom prst="rect">
            <a:avLst/>
          </a:prstGeom>
        </p:spPr>
        <p:txBody>
          <a:bodyPr spcFirstLastPara="1" wrap="square" lIns="438900" tIns="91425" rIns="91425" bIns="91425" anchor="t" anchorCtr="0">
            <a:noAutofit/>
          </a:bodyPr>
          <a:lstStyle>
            <a:lvl1pPr lvl="0" rtl="0">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a:endParaRPr/>
          </a:p>
        </p:txBody>
      </p:sp>
      <p:cxnSp>
        <p:nvCxnSpPr>
          <p:cNvPr id="3393" name="Google Shape;3393;p467"/>
          <p:cNvCxnSpPr/>
          <p:nvPr/>
        </p:nvCxnSpPr>
        <p:spPr>
          <a:xfrm rot="10800000">
            <a:off x="447767" y="6401400"/>
            <a:ext cx="0" cy="456600"/>
          </a:xfrm>
          <a:prstGeom prst="straightConnector1">
            <a:avLst/>
          </a:prstGeom>
          <a:noFill/>
          <a:ln w="9525" cap="flat" cmpd="sng">
            <a:solidFill>
              <a:srgbClr val="EE0000"/>
            </a:solidFill>
            <a:prstDash val="solid"/>
            <a:round/>
            <a:headEnd type="none" w="med" len="med"/>
            <a:tailEnd type="none" w="med" len="med"/>
          </a:ln>
        </p:spPr>
      </p:cxnSp>
      <p:cxnSp>
        <p:nvCxnSpPr>
          <p:cNvPr id="3394" name="Google Shape;3394;p467"/>
          <p:cNvCxnSpPr/>
          <p:nvPr/>
        </p:nvCxnSpPr>
        <p:spPr>
          <a:xfrm rot="10800000">
            <a:off x="447775" y="100"/>
            <a:ext cx="0" cy="886500"/>
          </a:xfrm>
          <a:prstGeom prst="straightConnector1">
            <a:avLst/>
          </a:prstGeom>
          <a:noFill/>
          <a:ln w="9525" cap="flat" cmpd="sng">
            <a:solidFill>
              <a:srgbClr val="EE0000"/>
            </a:solidFill>
            <a:prstDash val="solid"/>
            <a:round/>
            <a:headEnd type="none" w="med" len="med"/>
            <a:tailEnd type="none" w="med" len="med"/>
          </a:ln>
        </p:spPr>
      </p:cxnSp>
      <p:sp>
        <p:nvSpPr>
          <p:cNvPr id="3395" name="Google Shape;3395;p467"/>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a:endParaRPr/>
          </a:p>
        </p:txBody>
      </p:sp>
      <p:sp>
        <p:nvSpPr>
          <p:cNvPr id="3396" name="Google Shape;3396;p467"/>
          <p:cNvSpPr txBox="1">
            <a:spLocks noGrp="1"/>
          </p:cNvSpPr>
          <p:nvPr>
            <p:ph type="subTitle" idx="2"/>
          </p:nvPr>
        </p:nvSpPr>
        <p:spPr>
          <a:xfrm>
            <a:off x="9251450" y="1743719"/>
            <a:ext cx="2124300" cy="33090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None/>
              <a:defRPr sz="1400">
                <a:solidFill>
                  <a:schemeClr val="lt1"/>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chemeClr val="lt1"/>
                </a:solidFill>
              </a:defRPr>
            </a:lvl2pPr>
            <a:lvl3pPr lvl="2" rtl="0">
              <a:lnSpc>
                <a:spcPct val="174000"/>
              </a:lnSpc>
              <a:spcBef>
                <a:spcPts val="0"/>
              </a:spcBef>
              <a:spcAft>
                <a:spcPts val="0"/>
              </a:spcAft>
              <a:buNone/>
              <a:defRPr sz="1400">
                <a:solidFill>
                  <a:schemeClr val="lt1"/>
                </a:solidFill>
              </a:defRPr>
            </a:lvl3pPr>
            <a:lvl4pPr lvl="3" rtl="0">
              <a:lnSpc>
                <a:spcPct val="174000"/>
              </a:lnSpc>
              <a:spcBef>
                <a:spcPts val="0"/>
              </a:spcBef>
              <a:spcAft>
                <a:spcPts val="0"/>
              </a:spcAft>
              <a:buNone/>
              <a:defRPr sz="1400">
                <a:solidFill>
                  <a:schemeClr val="lt1"/>
                </a:solidFill>
              </a:defRPr>
            </a:lvl4pPr>
            <a:lvl5pPr lvl="4" rtl="0">
              <a:lnSpc>
                <a:spcPct val="174000"/>
              </a:lnSpc>
              <a:spcBef>
                <a:spcPts val="0"/>
              </a:spcBef>
              <a:spcAft>
                <a:spcPts val="0"/>
              </a:spcAft>
              <a:buNone/>
              <a:defRPr sz="1400">
                <a:solidFill>
                  <a:schemeClr val="lt1"/>
                </a:solidFill>
              </a:defRPr>
            </a:lvl5pPr>
            <a:lvl6pPr lvl="5" rtl="0">
              <a:lnSpc>
                <a:spcPct val="174000"/>
              </a:lnSpc>
              <a:spcBef>
                <a:spcPts val="0"/>
              </a:spcBef>
              <a:spcAft>
                <a:spcPts val="0"/>
              </a:spcAft>
              <a:buNone/>
              <a:defRPr sz="1400">
                <a:solidFill>
                  <a:schemeClr val="lt1"/>
                </a:solidFill>
              </a:defRPr>
            </a:lvl6pPr>
            <a:lvl7pPr lvl="6" rtl="0">
              <a:lnSpc>
                <a:spcPct val="174000"/>
              </a:lnSpc>
              <a:spcBef>
                <a:spcPts val="0"/>
              </a:spcBef>
              <a:spcAft>
                <a:spcPts val="0"/>
              </a:spcAft>
              <a:buNone/>
              <a:defRPr sz="1400">
                <a:solidFill>
                  <a:schemeClr val="lt1"/>
                </a:solidFill>
              </a:defRPr>
            </a:lvl7pPr>
            <a:lvl8pPr lvl="7" rtl="0">
              <a:lnSpc>
                <a:spcPct val="174000"/>
              </a:lnSpc>
              <a:spcBef>
                <a:spcPts val="0"/>
              </a:spcBef>
              <a:spcAft>
                <a:spcPts val="0"/>
              </a:spcAft>
              <a:buNone/>
              <a:defRPr sz="1400">
                <a:solidFill>
                  <a:schemeClr val="lt1"/>
                </a:solidFill>
              </a:defRPr>
            </a:lvl8pPr>
            <a:lvl9pPr lvl="8" rtl="0">
              <a:lnSpc>
                <a:spcPct val="174000"/>
              </a:lnSpc>
              <a:spcBef>
                <a:spcPts val="0"/>
              </a:spcBef>
              <a:spcAft>
                <a:spcPts val="0"/>
              </a:spcAft>
              <a:buNone/>
              <a:defRPr sz="1400">
                <a:solidFill>
                  <a:schemeClr val="lt1"/>
                </a:solidFill>
              </a:defRPr>
            </a:lvl9pPr>
          </a:lstStyle>
          <a:p>
            <a:endParaRPr/>
          </a:p>
        </p:txBody>
      </p:sp>
      <p:pic>
        <p:nvPicPr>
          <p:cNvPr id="3397" name="Google Shape;3397;p467"/>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3398" name="Google Shape;3398;p467"/>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matchingName="Interior call out A">
  <p:cSld name="CUSTOM_2_1_2">
    <p:bg>
      <p:bgPr>
        <a:blipFill>
          <a:blip r:embed="rId2">
            <a:alphaModFix/>
          </a:blip>
          <a:stretch>
            <a:fillRect/>
          </a:stretch>
        </a:blipFill>
        <a:effectLst/>
      </p:bgPr>
    </p:bg>
    <p:spTree>
      <p:nvGrpSpPr>
        <p:cNvPr id="1" name="Shape 3399"/>
        <p:cNvGrpSpPr/>
        <p:nvPr/>
      </p:nvGrpSpPr>
      <p:grpSpPr>
        <a:xfrm>
          <a:off x="0" y="0"/>
          <a:ext cx="0" cy="0"/>
          <a:chOff x="0" y="0"/>
          <a:chExt cx="0" cy="0"/>
        </a:xfrm>
      </p:grpSpPr>
      <p:cxnSp>
        <p:nvCxnSpPr>
          <p:cNvPr id="3400" name="Google Shape;3400;p468"/>
          <p:cNvCxnSpPr/>
          <p:nvPr/>
        </p:nvCxnSpPr>
        <p:spPr>
          <a:xfrm rot="10800000">
            <a:off x="447767" y="6401400"/>
            <a:ext cx="0" cy="456600"/>
          </a:xfrm>
          <a:prstGeom prst="straightConnector1">
            <a:avLst/>
          </a:prstGeom>
          <a:noFill/>
          <a:ln w="9525" cap="flat" cmpd="sng">
            <a:solidFill>
              <a:srgbClr val="EE0000"/>
            </a:solidFill>
            <a:prstDash val="solid"/>
            <a:round/>
            <a:headEnd type="none" w="med" len="med"/>
            <a:tailEnd type="none" w="med" len="med"/>
          </a:ln>
        </p:spPr>
      </p:cxnSp>
      <p:cxnSp>
        <p:nvCxnSpPr>
          <p:cNvPr id="3401" name="Google Shape;3401;p468"/>
          <p:cNvCxnSpPr/>
          <p:nvPr/>
        </p:nvCxnSpPr>
        <p:spPr>
          <a:xfrm rot="10800000">
            <a:off x="447775" y="100"/>
            <a:ext cx="0" cy="886500"/>
          </a:xfrm>
          <a:prstGeom prst="straightConnector1">
            <a:avLst/>
          </a:prstGeom>
          <a:noFill/>
          <a:ln w="9525" cap="flat" cmpd="sng">
            <a:solidFill>
              <a:srgbClr val="EE0000"/>
            </a:solidFill>
            <a:prstDash val="solid"/>
            <a:round/>
            <a:headEnd type="none" w="med" len="med"/>
            <a:tailEnd type="none" w="med" len="med"/>
          </a:ln>
        </p:spPr>
      </p:cxnSp>
      <p:sp>
        <p:nvSpPr>
          <p:cNvPr id="3402" name="Google Shape;3402;p468"/>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a:endParaRPr/>
          </a:p>
        </p:txBody>
      </p:sp>
      <p:pic>
        <p:nvPicPr>
          <p:cNvPr id="3403" name="Google Shape;3403;p468"/>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3404" name="Google Shape;3404;p468"/>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3405" name="Google Shape;3405;p468"/>
          <p:cNvSpPr txBox="1">
            <a:spLocks noGrp="1"/>
          </p:cNvSpPr>
          <p:nvPr>
            <p:ph type="subTitle" idx="2"/>
          </p:nvPr>
        </p:nvSpPr>
        <p:spPr>
          <a:xfrm>
            <a:off x="9251450" y="2239588"/>
            <a:ext cx="2124300" cy="31572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None/>
              <a:defRPr sz="1400">
                <a:solidFill>
                  <a:srgbClr val="FFFFFF"/>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rgbClr val="FFFFFF"/>
                </a:solidFill>
              </a:defRPr>
            </a:lvl2pPr>
            <a:lvl3pPr lvl="2" rtl="0">
              <a:lnSpc>
                <a:spcPct val="174000"/>
              </a:lnSpc>
              <a:spcBef>
                <a:spcPts val="0"/>
              </a:spcBef>
              <a:spcAft>
                <a:spcPts val="0"/>
              </a:spcAft>
              <a:buNone/>
              <a:defRPr sz="1400">
                <a:solidFill>
                  <a:srgbClr val="FFFFFF"/>
                </a:solidFill>
              </a:defRPr>
            </a:lvl3pPr>
            <a:lvl4pPr lvl="3" rtl="0">
              <a:lnSpc>
                <a:spcPct val="174000"/>
              </a:lnSpc>
              <a:spcBef>
                <a:spcPts val="0"/>
              </a:spcBef>
              <a:spcAft>
                <a:spcPts val="0"/>
              </a:spcAft>
              <a:buNone/>
              <a:defRPr sz="1400">
                <a:solidFill>
                  <a:srgbClr val="FFFFFF"/>
                </a:solidFill>
              </a:defRPr>
            </a:lvl4pPr>
            <a:lvl5pPr lvl="4" rtl="0">
              <a:lnSpc>
                <a:spcPct val="174000"/>
              </a:lnSpc>
              <a:spcBef>
                <a:spcPts val="0"/>
              </a:spcBef>
              <a:spcAft>
                <a:spcPts val="0"/>
              </a:spcAft>
              <a:buNone/>
              <a:defRPr sz="1400">
                <a:solidFill>
                  <a:srgbClr val="FFFFFF"/>
                </a:solidFill>
              </a:defRPr>
            </a:lvl5pPr>
            <a:lvl6pPr lvl="5" rtl="0">
              <a:lnSpc>
                <a:spcPct val="174000"/>
              </a:lnSpc>
              <a:spcBef>
                <a:spcPts val="0"/>
              </a:spcBef>
              <a:spcAft>
                <a:spcPts val="0"/>
              </a:spcAft>
              <a:buNone/>
              <a:defRPr sz="1400">
                <a:solidFill>
                  <a:srgbClr val="FFFFFF"/>
                </a:solidFill>
              </a:defRPr>
            </a:lvl6pPr>
            <a:lvl7pPr lvl="6" rtl="0">
              <a:lnSpc>
                <a:spcPct val="174000"/>
              </a:lnSpc>
              <a:spcBef>
                <a:spcPts val="0"/>
              </a:spcBef>
              <a:spcAft>
                <a:spcPts val="0"/>
              </a:spcAft>
              <a:buNone/>
              <a:defRPr sz="1400">
                <a:solidFill>
                  <a:srgbClr val="FFFFFF"/>
                </a:solidFill>
              </a:defRPr>
            </a:lvl7pPr>
            <a:lvl8pPr lvl="7" rtl="0">
              <a:lnSpc>
                <a:spcPct val="174000"/>
              </a:lnSpc>
              <a:spcBef>
                <a:spcPts val="0"/>
              </a:spcBef>
              <a:spcAft>
                <a:spcPts val="0"/>
              </a:spcAft>
              <a:buNone/>
              <a:defRPr sz="1400">
                <a:solidFill>
                  <a:srgbClr val="FFFFFF"/>
                </a:solidFill>
              </a:defRPr>
            </a:lvl8pPr>
            <a:lvl9pPr lvl="8" rtl="0">
              <a:lnSpc>
                <a:spcPct val="174000"/>
              </a:lnSpc>
              <a:spcBef>
                <a:spcPts val="0"/>
              </a:spcBef>
              <a:spcAft>
                <a:spcPts val="0"/>
              </a:spcAft>
              <a:buNone/>
              <a:defRPr sz="1400">
                <a:solidFill>
                  <a:srgbClr val="FFFFFF"/>
                </a:solidFill>
              </a:defRPr>
            </a:lvl9pPr>
          </a:lstStyle>
          <a:p>
            <a:endParaRPr/>
          </a:p>
        </p:txBody>
      </p:sp>
      <p:sp>
        <p:nvSpPr>
          <p:cNvPr id="3406" name="Google Shape;3406;p468"/>
          <p:cNvSpPr txBox="1">
            <a:spLocks noGrp="1"/>
          </p:cNvSpPr>
          <p:nvPr>
            <p:ph type="subTitle" idx="3"/>
          </p:nvPr>
        </p:nvSpPr>
        <p:spPr>
          <a:xfrm>
            <a:off x="9251450" y="1687025"/>
            <a:ext cx="2124300" cy="354600"/>
          </a:xfrm>
          <a:prstGeom prst="rect">
            <a:avLst/>
          </a:prstGeom>
        </p:spPr>
        <p:txBody>
          <a:bodyPr spcFirstLastPara="1" wrap="square" lIns="0" tIns="0" rIns="0" bIns="0" anchor="b" anchorCtr="0">
            <a:noAutofit/>
          </a:bodyPr>
          <a:lstStyle>
            <a:lvl1pPr lvl="0" rtl="0">
              <a:lnSpc>
                <a:spcPct val="135000"/>
              </a:lnSpc>
              <a:spcBef>
                <a:spcPts val="0"/>
              </a:spcBef>
              <a:spcAft>
                <a:spcPts val="0"/>
              </a:spcAft>
              <a:buClr>
                <a:srgbClr val="FFFFFF"/>
              </a:buClr>
              <a:buSzPts val="1400"/>
              <a:buFont typeface="Red Hat Display Medium"/>
              <a:buNone/>
              <a:defRPr sz="1400">
                <a:solidFill>
                  <a:srgbClr val="FFFFFF"/>
                </a:solidFill>
                <a:latin typeface="Red Hat Display Medium"/>
                <a:ea typeface="Red Hat Display Medium"/>
                <a:cs typeface="Red Hat Display Medium"/>
                <a:sym typeface="Red Hat Display Medium"/>
              </a:defRPr>
            </a:lvl1pPr>
            <a:lvl2pPr lvl="1" rtl="0">
              <a:spcBef>
                <a:spcPts val="0"/>
              </a:spcBef>
              <a:spcAft>
                <a:spcPts val="0"/>
              </a:spcAft>
              <a:buClr>
                <a:srgbClr val="FFFFFF"/>
              </a:buClr>
              <a:buSzPts val="1800"/>
              <a:buNone/>
              <a:defRPr>
                <a:solidFill>
                  <a:srgbClr val="FFFFFF"/>
                </a:solidFill>
              </a:defRPr>
            </a:lvl2pPr>
            <a:lvl3pPr lvl="2" rtl="0">
              <a:spcBef>
                <a:spcPts val="500"/>
              </a:spcBef>
              <a:spcAft>
                <a:spcPts val="0"/>
              </a:spcAft>
              <a:buClr>
                <a:srgbClr val="FFFFFF"/>
              </a:buClr>
              <a:buSzPts val="1800"/>
              <a:buNone/>
              <a:defRPr>
                <a:solidFill>
                  <a:srgbClr val="FFFFFF"/>
                </a:solidFill>
              </a:defRPr>
            </a:lvl3pPr>
            <a:lvl4pPr lvl="3" rtl="0">
              <a:spcBef>
                <a:spcPts val="500"/>
              </a:spcBef>
              <a:spcAft>
                <a:spcPts val="0"/>
              </a:spcAft>
              <a:buClr>
                <a:srgbClr val="FFFFFF"/>
              </a:buClr>
              <a:buSzPts val="1800"/>
              <a:buNone/>
              <a:defRPr>
                <a:solidFill>
                  <a:srgbClr val="FFFFFF"/>
                </a:solidFill>
              </a:defRPr>
            </a:lvl4pPr>
            <a:lvl5pPr lvl="4" rtl="0">
              <a:spcBef>
                <a:spcPts val="500"/>
              </a:spcBef>
              <a:spcAft>
                <a:spcPts val="0"/>
              </a:spcAft>
              <a:buClr>
                <a:srgbClr val="FFFFFF"/>
              </a:buClr>
              <a:buSzPts val="1800"/>
              <a:buNone/>
              <a:defRPr>
                <a:solidFill>
                  <a:srgbClr val="FFFFFF"/>
                </a:solidFill>
              </a:defRPr>
            </a:lvl5pPr>
            <a:lvl6pPr lvl="5" rtl="0">
              <a:spcBef>
                <a:spcPts val="500"/>
              </a:spcBef>
              <a:spcAft>
                <a:spcPts val="0"/>
              </a:spcAft>
              <a:buClr>
                <a:srgbClr val="FFFFFF"/>
              </a:buClr>
              <a:buSzPts val="1800"/>
              <a:buNone/>
              <a:defRPr>
                <a:solidFill>
                  <a:srgbClr val="FFFFFF"/>
                </a:solidFill>
              </a:defRPr>
            </a:lvl6pPr>
            <a:lvl7pPr lvl="6" rtl="0">
              <a:spcBef>
                <a:spcPts val="500"/>
              </a:spcBef>
              <a:spcAft>
                <a:spcPts val="0"/>
              </a:spcAft>
              <a:buClr>
                <a:srgbClr val="FFFFFF"/>
              </a:buClr>
              <a:buSzPts val="1800"/>
              <a:buNone/>
              <a:defRPr>
                <a:solidFill>
                  <a:srgbClr val="FFFFFF"/>
                </a:solidFill>
              </a:defRPr>
            </a:lvl7pPr>
            <a:lvl8pPr lvl="7" rtl="0">
              <a:spcBef>
                <a:spcPts val="500"/>
              </a:spcBef>
              <a:spcAft>
                <a:spcPts val="0"/>
              </a:spcAft>
              <a:buClr>
                <a:srgbClr val="FFFFFF"/>
              </a:buClr>
              <a:buSzPts val="1800"/>
              <a:buNone/>
              <a:defRPr>
                <a:solidFill>
                  <a:srgbClr val="FFFFFF"/>
                </a:solidFill>
              </a:defRPr>
            </a:lvl8pPr>
            <a:lvl9pPr lvl="8" rtl="0">
              <a:spcBef>
                <a:spcPts val="500"/>
              </a:spcBef>
              <a:spcAft>
                <a:spcPts val="500"/>
              </a:spcAft>
              <a:buClr>
                <a:srgbClr val="FFFFFF"/>
              </a:buClr>
              <a:buSzPts val="1800"/>
              <a:buNone/>
              <a:defRPr>
                <a:solidFill>
                  <a:srgbClr val="FFFFFF"/>
                </a:solidFill>
              </a:defRPr>
            </a:lvl9pPr>
          </a:lstStyle>
          <a:p>
            <a:endParaRP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matchingName="Theme 2 divider C">
  <p:cSld name="CUSTOM_2_1_1">
    <p:bg>
      <p:bgPr>
        <a:blipFill>
          <a:blip r:embed="rId2">
            <a:alphaModFix/>
          </a:blip>
          <a:stretch>
            <a:fillRect/>
          </a:stretch>
        </a:blipFill>
        <a:effectLst/>
      </p:bgPr>
    </p:bg>
    <p:spTree>
      <p:nvGrpSpPr>
        <p:cNvPr id="1" name="Shape 3407"/>
        <p:cNvGrpSpPr/>
        <p:nvPr/>
      </p:nvGrpSpPr>
      <p:grpSpPr>
        <a:xfrm>
          <a:off x="0" y="0"/>
          <a:ext cx="0" cy="0"/>
          <a:chOff x="0" y="0"/>
          <a:chExt cx="0" cy="0"/>
        </a:xfrm>
      </p:grpSpPr>
      <p:sp>
        <p:nvSpPr>
          <p:cNvPr id="3408" name="Google Shape;3408;p469"/>
          <p:cNvSpPr txBox="1">
            <a:spLocks noGrp="1"/>
          </p:cNvSpPr>
          <p:nvPr>
            <p:ph type="title"/>
          </p:nvPr>
        </p:nvSpPr>
        <p:spPr>
          <a:xfrm>
            <a:off x="447775" y="1084561"/>
            <a:ext cx="6825000" cy="2105100"/>
          </a:xfrm>
          <a:prstGeom prst="rect">
            <a:avLst/>
          </a:prstGeom>
        </p:spPr>
        <p:txBody>
          <a:bodyPr spcFirstLastPara="1" wrap="square" lIns="438900" tIns="91425" rIns="91425" bIns="91425" anchor="t" anchorCtr="0">
            <a:noAutofit/>
          </a:bodyPr>
          <a:lstStyle>
            <a:lvl1pPr lvl="0" rtl="0">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a:endParaRPr/>
          </a:p>
        </p:txBody>
      </p:sp>
      <p:cxnSp>
        <p:nvCxnSpPr>
          <p:cNvPr id="3409" name="Google Shape;3409;p469"/>
          <p:cNvCxnSpPr/>
          <p:nvPr/>
        </p:nvCxnSpPr>
        <p:spPr>
          <a:xfrm rot="10800000">
            <a:off x="447767" y="6401400"/>
            <a:ext cx="0" cy="456600"/>
          </a:xfrm>
          <a:prstGeom prst="straightConnector1">
            <a:avLst/>
          </a:prstGeom>
          <a:noFill/>
          <a:ln w="9525" cap="flat" cmpd="sng">
            <a:solidFill>
              <a:srgbClr val="EE0000"/>
            </a:solidFill>
            <a:prstDash val="solid"/>
            <a:round/>
            <a:headEnd type="none" w="med" len="med"/>
            <a:tailEnd type="none" w="med" len="med"/>
          </a:ln>
        </p:spPr>
      </p:cxnSp>
      <p:cxnSp>
        <p:nvCxnSpPr>
          <p:cNvPr id="3410" name="Google Shape;3410;p469"/>
          <p:cNvCxnSpPr/>
          <p:nvPr/>
        </p:nvCxnSpPr>
        <p:spPr>
          <a:xfrm rot="10800000">
            <a:off x="447775" y="100"/>
            <a:ext cx="0" cy="886500"/>
          </a:xfrm>
          <a:prstGeom prst="straightConnector1">
            <a:avLst/>
          </a:prstGeom>
          <a:noFill/>
          <a:ln w="9525" cap="flat" cmpd="sng">
            <a:solidFill>
              <a:srgbClr val="EE0000"/>
            </a:solidFill>
            <a:prstDash val="solid"/>
            <a:round/>
            <a:headEnd type="none" w="med" len="med"/>
            <a:tailEnd type="none" w="med" len="med"/>
          </a:ln>
        </p:spPr>
      </p:cxnSp>
      <p:sp>
        <p:nvSpPr>
          <p:cNvPr id="3411" name="Google Shape;3411;p469"/>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a:endParaRPr/>
          </a:p>
        </p:txBody>
      </p:sp>
      <p:sp>
        <p:nvSpPr>
          <p:cNvPr id="3412" name="Google Shape;3412;p469"/>
          <p:cNvSpPr txBox="1">
            <a:spLocks noGrp="1"/>
          </p:cNvSpPr>
          <p:nvPr>
            <p:ph type="subTitle" idx="2"/>
          </p:nvPr>
        </p:nvSpPr>
        <p:spPr>
          <a:xfrm>
            <a:off x="9251450" y="1743719"/>
            <a:ext cx="2124300" cy="3309000"/>
          </a:xfrm>
          <a:prstGeom prst="rect">
            <a:avLst/>
          </a:prstGeom>
        </p:spPr>
        <p:txBody>
          <a:bodyPr spcFirstLastPara="1" wrap="square" lIns="0" tIns="0" rIns="0" bIns="0" anchor="t" anchorCtr="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a:endParaRPr/>
          </a:p>
        </p:txBody>
      </p:sp>
      <p:pic>
        <p:nvPicPr>
          <p:cNvPr id="3413" name="Google Shape;3413;p469"/>
          <p:cNvPicPr preferRelativeResize="0"/>
          <p:nvPr/>
        </p:nvPicPr>
        <p:blipFill rotWithShape="1">
          <a:blip r:embed="rId3">
            <a:alphaModFix/>
          </a:blip>
          <a:srcRect t="327" b="317"/>
          <a:stretch/>
        </p:blipFill>
        <p:spPr>
          <a:xfrm>
            <a:off x="10711279" y="6313250"/>
            <a:ext cx="975850" cy="228121"/>
          </a:xfrm>
          <a:prstGeom prst="rect">
            <a:avLst/>
          </a:prstGeom>
          <a:noFill/>
          <a:ln>
            <a:noFill/>
          </a:ln>
        </p:spPr>
      </p:pic>
      <p:sp>
        <p:nvSpPr>
          <p:cNvPr id="3414" name="Google Shape;3414;p469"/>
          <p:cNvSpPr txBox="1">
            <a:spLocks noGrp="1"/>
          </p:cNvSpPr>
          <p:nvPr>
            <p:ph type="subTitle" idx="3"/>
          </p:nvPr>
        </p:nvSpPr>
        <p:spPr>
          <a:xfrm>
            <a:off x="9251450" y="1743719"/>
            <a:ext cx="2124300" cy="33090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None/>
              <a:defRPr sz="14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chemeClr val="dk1"/>
                </a:solidFill>
              </a:defRPr>
            </a:lvl2pPr>
            <a:lvl3pPr lvl="2" rtl="0">
              <a:lnSpc>
                <a:spcPct val="174000"/>
              </a:lnSpc>
              <a:spcBef>
                <a:spcPts val="0"/>
              </a:spcBef>
              <a:spcAft>
                <a:spcPts val="0"/>
              </a:spcAft>
              <a:buNone/>
              <a:defRPr sz="1400">
                <a:solidFill>
                  <a:schemeClr val="dk1"/>
                </a:solidFill>
              </a:defRPr>
            </a:lvl3pPr>
            <a:lvl4pPr lvl="3" rtl="0">
              <a:lnSpc>
                <a:spcPct val="174000"/>
              </a:lnSpc>
              <a:spcBef>
                <a:spcPts val="0"/>
              </a:spcBef>
              <a:spcAft>
                <a:spcPts val="0"/>
              </a:spcAft>
              <a:buNone/>
              <a:defRPr sz="1400">
                <a:solidFill>
                  <a:schemeClr val="dk1"/>
                </a:solidFill>
              </a:defRPr>
            </a:lvl4pPr>
            <a:lvl5pPr lvl="4" rtl="0">
              <a:lnSpc>
                <a:spcPct val="174000"/>
              </a:lnSpc>
              <a:spcBef>
                <a:spcPts val="0"/>
              </a:spcBef>
              <a:spcAft>
                <a:spcPts val="0"/>
              </a:spcAft>
              <a:buNone/>
              <a:defRPr sz="1400">
                <a:solidFill>
                  <a:schemeClr val="dk1"/>
                </a:solidFill>
              </a:defRPr>
            </a:lvl5pPr>
            <a:lvl6pPr lvl="5" rtl="0">
              <a:lnSpc>
                <a:spcPct val="174000"/>
              </a:lnSpc>
              <a:spcBef>
                <a:spcPts val="0"/>
              </a:spcBef>
              <a:spcAft>
                <a:spcPts val="0"/>
              </a:spcAft>
              <a:buNone/>
              <a:defRPr sz="1400">
                <a:solidFill>
                  <a:schemeClr val="dk1"/>
                </a:solidFill>
              </a:defRPr>
            </a:lvl6pPr>
            <a:lvl7pPr lvl="6" rtl="0">
              <a:lnSpc>
                <a:spcPct val="174000"/>
              </a:lnSpc>
              <a:spcBef>
                <a:spcPts val="0"/>
              </a:spcBef>
              <a:spcAft>
                <a:spcPts val="0"/>
              </a:spcAft>
              <a:buNone/>
              <a:defRPr sz="1400">
                <a:solidFill>
                  <a:schemeClr val="dk1"/>
                </a:solidFill>
              </a:defRPr>
            </a:lvl7pPr>
            <a:lvl8pPr lvl="7" rtl="0">
              <a:lnSpc>
                <a:spcPct val="174000"/>
              </a:lnSpc>
              <a:spcBef>
                <a:spcPts val="0"/>
              </a:spcBef>
              <a:spcAft>
                <a:spcPts val="0"/>
              </a:spcAft>
              <a:buNone/>
              <a:defRPr sz="1400">
                <a:solidFill>
                  <a:schemeClr val="dk1"/>
                </a:solidFill>
              </a:defRPr>
            </a:lvl8pPr>
            <a:lvl9pPr lvl="8" rtl="0">
              <a:lnSpc>
                <a:spcPct val="174000"/>
              </a:lnSpc>
              <a:spcBef>
                <a:spcPts val="0"/>
              </a:spcBef>
              <a:spcAft>
                <a:spcPts val="0"/>
              </a:spcAft>
              <a:buNone/>
              <a:defRPr sz="1400">
                <a:solidFill>
                  <a:schemeClr val="dk1"/>
                </a:solidFill>
              </a:defRPr>
            </a:lvl9pPr>
          </a:lstStyle>
          <a:p>
            <a:endParaRPr/>
          </a:p>
        </p:txBody>
      </p:sp>
      <p:sp>
        <p:nvSpPr>
          <p:cNvPr id="3415" name="Google Shape;3415;p469"/>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matchingName="Interior call out B">
  <p:cSld name="CUSTOM_2_1_1_1">
    <p:bg>
      <p:bgPr>
        <a:blipFill>
          <a:blip r:embed="rId2">
            <a:alphaModFix/>
          </a:blip>
          <a:stretch>
            <a:fillRect/>
          </a:stretch>
        </a:blipFill>
        <a:effectLst/>
      </p:bgPr>
    </p:bg>
    <p:spTree>
      <p:nvGrpSpPr>
        <p:cNvPr id="1" name="Shape 3416"/>
        <p:cNvGrpSpPr/>
        <p:nvPr/>
      </p:nvGrpSpPr>
      <p:grpSpPr>
        <a:xfrm>
          <a:off x="0" y="0"/>
          <a:ext cx="0" cy="0"/>
          <a:chOff x="0" y="0"/>
          <a:chExt cx="0" cy="0"/>
        </a:xfrm>
      </p:grpSpPr>
      <p:sp>
        <p:nvSpPr>
          <p:cNvPr id="3417" name="Google Shape;3417;p470"/>
          <p:cNvSpPr txBox="1">
            <a:spLocks noGrp="1"/>
          </p:cNvSpPr>
          <p:nvPr>
            <p:ph type="subTitle" idx="1"/>
          </p:nvPr>
        </p:nvSpPr>
        <p:spPr>
          <a:xfrm>
            <a:off x="9251450" y="2239588"/>
            <a:ext cx="2124300" cy="31572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None/>
              <a:defRPr sz="14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chemeClr val="dk1"/>
                </a:solidFill>
              </a:defRPr>
            </a:lvl2pPr>
            <a:lvl3pPr lvl="2" rtl="0">
              <a:lnSpc>
                <a:spcPct val="174000"/>
              </a:lnSpc>
              <a:spcBef>
                <a:spcPts val="0"/>
              </a:spcBef>
              <a:spcAft>
                <a:spcPts val="0"/>
              </a:spcAft>
              <a:buNone/>
              <a:defRPr sz="1400">
                <a:solidFill>
                  <a:schemeClr val="dk1"/>
                </a:solidFill>
              </a:defRPr>
            </a:lvl3pPr>
            <a:lvl4pPr lvl="3" rtl="0">
              <a:lnSpc>
                <a:spcPct val="174000"/>
              </a:lnSpc>
              <a:spcBef>
                <a:spcPts val="0"/>
              </a:spcBef>
              <a:spcAft>
                <a:spcPts val="0"/>
              </a:spcAft>
              <a:buNone/>
              <a:defRPr sz="1400">
                <a:solidFill>
                  <a:schemeClr val="dk1"/>
                </a:solidFill>
              </a:defRPr>
            </a:lvl4pPr>
            <a:lvl5pPr lvl="4" rtl="0">
              <a:lnSpc>
                <a:spcPct val="174000"/>
              </a:lnSpc>
              <a:spcBef>
                <a:spcPts val="0"/>
              </a:spcBef>
              <a:spcAft>
                <a:spcPts val="0"/>
              </a:spcAft>
              <a:buNone/>
              <a:defRPr sz="1400">
                <a:solidFill>
                  <a:schemeClr val="dk1"/>
                </a:solidFill>
              </a:defRPr>
            </a:lvl5pPr>
            <a:lvl6pPr lvl="5" rtl="0">
              <a:lnSpc>
                <a:spcPct val="174000"/>
              </a:lnSpc>
              <a:spcBef>
                <a:spcPts val="0"/>
              </a:spcBef>
              <a:spcAft>
                <a:spcPts val="0"/>
              </a:spcAft>
              <a:buNone/>
              <a:defRPr sz="1400">
                <a:solidFill>
                  <a:schemeClr val="dk1"/>
                </a:solidFill>
              </a:defRPr>
            </a:lvl6pPr>
            <a:lvl7pPr lvl="6" rtl="0">
              <a:lnSpc>
                <a:spcPct val="174000"/>
              </a:lnSpc>
              <a:spcBef>
                <a:spcPts val="0"/>
              </a:spcBef>
              <a:spcAft>
                <a:spcPts val="0"/>
              </a:spcAft>
              <a:buNone/>
              <a:defRPr sz="1400">
                <a:solidFill>
                  <a:schemeClr val="dk1"/>
                </a:solidFill>
              </a:defRPr>
            </a:lvl7pPr>
            <a:lvl8pPr lvl="7" rtl="0">
              <a:lnSpc>
                <a:spcPct val="174000"/>
              </a:lnSpc>
              <a:spcBef>
                <a:spcPts val="0"/>
              </a:spcBef>
              <a:spcAft>
                <a:spcPts val="0"/>
              </a:spcAft>
              <a:buNone/>
              <a:defRPr sz="1400">
                <a:solidFill>
                  <a:schemeClr val="dk1"/>
                </a:solidFill>
              </a:defRPr>
            </a:lvl8pPr>
            <a:lvl9pPr lvl="8" rtl="0">
              <a:lnSpc>
                <a:spcPct val="174000"/>
              </a:lnSpc>
              <a:spcBef>
                <a:spcPts val="0"/>
              </a:spcBef>
              <a:spcAft>
                <a:spcPts val="0"/>
              </a:spcAft>
              <a:buNone/>
              <a:defRPr sz="1400">
                <a:solidFill>
                  <a:schemeClr val="dk1"/>
                </a:solidFill>
              </a:defRPr>
            </a:lvl9pPr>
          </a:lstStyle>
          <a:p>
            <a:endParaRPr/>
          </a:p>
        </p:txBody>
      </p:sp>
      <p:sp>
        <p:nvSpPr>
          <p:cNvPr id="3418" name="Google Shape;3418;p470"/>
          <p:cNvSpPr txBox="1">
            <a:spLocks noGrp="1"/>
          </p:cNvSpPr>
          <p:nvPr>
            <p:ph type="subTitle" idx="2"/>
          </p:nvPr>
        </p:nvSpPr>
        <p:spPr>
          <a:xfrm>
            <a:off x="9251450" y="1687025"/>
            <a:ext cx="2124300" cy="354600"/>
          </a:xfrm>
          <a:prstGeom prst="rect">
            <a:avLst/>
          </a:prstGeom>
        </p:spPr>
        <p:txBody>
          <a:bodyPr spcFirstLastPara="1" wrap="square" lIns="0" tIns="0" rIns="0" bIns="0" anchor="b" anchorCtr="0">
            <a:noAutofit/>
          </a:bodyPr>
          <a:lstStyle>
            <a:lvl1pPr lvl="0" rtl="0">
              <a:lnSpc>
                <a:spcPct val="135000"/>
              </a:lnSpc>
              <a:spcBef>
                <a:spcPts val="0"/>
              </a:spcBef>
              <a:spcAft>
                <a:spcPts val="0"/>
              </a:spcAft>
              <a:buSzPts val="1400"/>
              <a:buFont typeface="Red Hat Display Medium"/>
              <a:buNone/>
              <a:defRPr sz="1400">
                <a:latin typeface="Red Hat Display Medium"/>
                <a:ea typeface="Red Hat Display Medium"/>
                <a:cs typeface="Red Hat Display Medium"/>
                <a:sym typeface="Red Hat Display Medium"/>
              </a:defRPr>
            </a:lvl1pPr>
            <a:lvl2pPr lvl="1" rtl="0">
              <a:spcBef>
                <a:spcPts val="0"/>
              </a:spcBef>
              <a:spcAft>
                <a:spcPts val="0"/>
              </a:spcAft>
              <a:buSzPts val="1800"/>
              <a:buNone/>
              <a:defRPr/>
            </a:lvl2pPr>
            <a:lvl3pPr lvl="2" rtl="0">
              <a:spcBef>
                <a:spcPts val="500"/>
              </a:spcBef>
              <a:spcAft>
                <a:spcPts val="0"/>
              </a:spcAft>
              <a:buSzPts val="1800"/>
              <a:buNone/>
              <a:defRPr/>
            </a:lvl3pPr>
            <a:lvl4pPr lvl="3" rtl="0">
              <a:spcBef>
                <a:spcPts val="500"/>
              </a:spcBef>
              <a:spcAft>
                <a:spcPts val="0"/>
              </a:spcAft>
              <a:buSzPts val="1800"/>
              <a:buNone/>
              <a:defRPr/>
            </a:lvl4pPr>
            <a:lvl5pPr lvl="4" rtl="0">
              <a:spcBef>
                <a:spcPts val="500"/>
              </a:spcBef>
              <a:spcAft>
                <a:spcPts val="0"/>
              </a:spcAft>
              <a:buSzPts val="1800"/>
              <a:buNone/>
              <a:defRPr/>
            </a:lvl5pPr>
            <a:lvl6pPr lvl="5" rtl="0">
              <a:spcBef>
                <a:spcPts val="500"/>
              </a:spcBef>
              <a:spcAft>
                <a:spcPts val="0"/>
              </a:spcAft>
              <a:buSzPts val="180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500"/>
              </a:spcAft>
              <a:buSzPts val="1800"/>
              <a:buNone/>
              <a:defRPr/>
            </a:lvl9pPr>
          </a:lstStyle>
          <a:p>
            <a:endParaRPr/>
          </a:p>
        </p:txBody>
      </p:sp>
      <p:cxnSp>
        <p:nvCxnSpPr>
          <p:cNvPr id="3419" name="Google Shape;3419;p470"/>
          <p:cNvCxnSpPr/>
          <p:nvPr/>
        </p:nvCxnSpPr>
        <p:spPr>
          <a:xfrm rot="10800000">
            <a:off x="447767" y="6401400"/>
            <a:ext cx="0" cy="456600"/>
          </a:xfrm>
          <a:prstGeom prst="straightConnector1">
            <a:avLst/>
          </a:prstGeom>
          <a:noFill/>
          <a:ln w="9525" cap="flat" cmpd="sng">
            <a:solidFill>
              <a:srgbClr val="EE0000"/>
            </a:solidFill>
            <a:prstDash val="solid"/>
            <a:round/>
            <a:headEnd type="none" w="med" len="med"/>
            <a:tailEnd type="none" w="med" len="med"/>
          </a:ln>
        </p:spPr>
      </p:cxnSp>
      <p:cxnSp>
        <p:nvCxnSpPr>
          <p:cNvPr id="3420" name="Google Shape;3420;p470"/>
          <p:cNvCxnSpPr/>
          <p:nvPr/>
        </p:nvCxnSpPr>
        <p:spPr>
          <a:xfrm rot="10800000">
            <a:off x="447775" y="100"/>
            <a:ext cx="0" cy="886500"/>
          </a:xfrm>
          <a:prstGeom prst="straightConnector1">
            <a:avLst/>
          </a:prstGeom>
          <a:noFill/>
          <a:ln w="9525" cap="flat" cmpd="sng">
            <a:solidFill>
              <a:srgbClr val="EE0000"/>
            </a:solidFill>
            <a:prstDash val="solid"/>
            <a:round/>
            <a:headEnd type="none" w="med" len="med"/>
            <a:tailEnd type="none" w="med" len="med"/>
          </a:ln>
        </p:spPr>
      </p:cxnSp>
      <p:sp>
        <p:nvSpPr>
          <p:cNvPr id="3421" name="Google Shape;3421;p470"/>
          <p:cNvSpPr txBox="1">
            <a:spLocks noGrp="1"/>
          </p:cNvSpPr>
          <p:nvPr>
            <p:ph type="subTitle" idx="3"/>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a:endParaRPr/>
          </a:p>
        </p:txBody>
      </p:sp>
      <p:pic>
        <p:nvPicPr>
          <p:cNvPr id="3422" name="Google Shape;3422;p470"/>
          <p:cNvPicPr preferRelativeResize="0"/>
          <p:nvPr/>
        </p:nvPicPr>
        <p:blipFill rotWithShape="1">
          <a:blip r:embed="rId3">
            <a:alphaModFix/>
          </a:blip>
          <a:srcRect t="327" b="317"/>
          <a:stretch/>
        </p:blipFill>
        <p:spPr>
          <a:xfrm>
            <a:off x="10711279" y="6313250"/>
            <a:ext cx="975850" cy="228121"/>
          </a:xfrm>
          <a:prstGeom prst="rect">
            <a:avLst/>
          </a:prstGeom>
          <a:noFill/>
          <a:ln>
            <a:noFill/>
          </a:ln>
        </p:spPr>
      </p:pic>
      <p:sp>
        <p:nvSpPr>
          <p:cNvPr id="3423" name="Google Shape;3423;p470"/>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matchingName="Theme 2 divider D">
  <p:cSld name="CUSTOM_3">
    <p:bg>
      <p:bgPr>
        <a:blipFill>
          <a:blip r:embed="rId2">
            <a:alphaModFix/>
          </a:blip>
          <a:stretch>
            <a:fillRect/>
          </a:stretch>
        </a:blipFill>
        <a:effectLst/>
      </p:bgPr>
    </p:bg>
    <p:spTree>
      <p:nvGrpSpPr>
        <p:cNvPr id="1" name="Shape 3424"/>
        <p:cNvGrpSpPr/>
        <p:nvPr/>
      </p:nvGrpSpPr>
      <p:grpSpPr>
        <a:xfrm>
          <a:off x="0" y="0"/>
          <a:ext cx="0" cy="0"/>
          <a:chOff x="0" y="0"/>
          <a:chExt cx="0" cy="0"/>
        </a:xfrm>
      </p:grpSpPr>
      <p:sp>
        <p:nvSpPr>
          <p:cNvPr id="3425" name="Google Shape;3425;p471"/>
          <p:cNvSpPr txBox="1">
            <a:spLocks noGrp="1"/>
          </p:cNvSpPr>
          <p:nvPr>
            <p:ph type="title"/>
          </p:nvPr>
        </p:nvSpPr>
        <p:spPr>
          <a:xfrm>
            <a:off x="2076025" y="1883250"/>
            <a:ext cx="7992000" cy="3071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5400">
                <a:solidFill>
                  <a:schemeClr val="accent1"/>
                </a:solidFill>
              </a:defRPr>
            </a:lvl1pPr>
            <a:lvl2pPr lvl="1" rtl="0">
              <a:lnSpc>
                <a:spcPct val="100000"/>
              </a:lnSpc>
              <a:spcBef>
                <a:spcPts val="0"/>
              </a:spcBef>
              <a:spcAft>
                <a:spcPts val="0"/>
              </a:spcAft>
              <a:buNone/>
              <a:defRPr sz="5400">
                <a:solidFill>
                  <a:schemeClr val="accent1"/>
                </a:solidFill>
              </a:defRPr>
            </a:lvl2pPr>
            <a:lvl3pPr lvl="2" rtl="0">
              <a:lnSpc>
                <a:spcPct val="100000"/>
              </a:lnSpc>
              <a:spcBef>
                <a:spcPts val="0"/>
              </a:spcBef>
              <a:spcAft>
                <a:spcPts val="0"/>
              </a:spcAft>
              <a:buNone/>
              <a:defRPr sz="5400">
                <a:solidFill>
                  <a:schemeClr val="accent1"/>
                </a:solidFill>
              </a:defRPr>
            </a:lvl3pPr>
            <a:lvl4pPr lvl="3" rtl="0">
              <a:lnSpc>
                <a:spcPct val="100000"/>
              </a:lnSpc>
              <a:spcBef>
                <a:spcPts val="0"/>
              </a:spcBef>
              <a:spcAft>
                <a:spcPts val="0"/>
              </a:spcAft>
              <a:buNone/>
              <a:defRPr sz="5400">
                <a:solidFill>
                  <a:schemeClr val="accent1"/>
                </a:solidFill>
              </a:defRPr>
            </a:lvl4pPr>
            <a:lvl5pPr lvl="4" rtl="0">
              <a:lnSpc>
                <a:spcPct val="100000"/>
              </a:lnSpc>
              <a:spcBef>
                <a:spcPts val="0"/>
              </a:spcBef>
              <a:spcAft>
                <a:spcPts val="0"/>
              </a:spcAft>
              <a:buNone/>
              <a:defRPr sz="5400">
                <a:solidFill>
                  <a:schemeClr val="accent1"/>
                </a:solidFill>
              </a:defRPr>
            </a:lvl5pPr>
            <a:lvl6pPr lvl="5" rtl="0">
              <a:lnSpc>
                <a:spcPct val="100000"/>
              </a:lnSpc>
              <a:spcBef>
                <a:spcPts val="0"/>
              </a:spcBef>
              <a:spcAft>
                <a:spcPts val="0"/>
              </a:spcAft>
              <a:buNone/>
              <a:defRPr sz="5400">
                <a:solidFill>
                  <a:schemeClr val="accent1"/>
                </a:solidFill>
              </a:defRPr>
            </a:lvl6pPr>
            <a:lvl7pPr lvl="6" rtl="0">
              <a:lnSpc>
                <a:spcPct val="100000"/>
              </a:lnSpc>
              <a:spcBef>
                <a:spcPts val="0"/>
              </a:spcBef>
              <a:spcAft>
                <a:spcPts val="0"/>
              </a:spcAft>
              <a:buNone/>
              <a:defRPr sz="5400">
                <a:solidFill>
                  <a:schemeClr val="accent1"/>
                </a:solidFill>
              </a:defRPr>
            </a:lvl7pPr>
            <a:lvl8pPr lvl="7" rtl="0">
              <a:lnSpc>
                <a:spcPct val="100000"/>
              </a:lnSpc>
              <a:spcBef>
                <a:spcPts val="0"/>
              </a:spcBef>
              <a:spcAft>
                <a:spcPts val="0"/>
              </a:spcAft>
              <a:buNone/>
              <a:defRPr sz="5400">
                <a:solidFill>
                  <a:schemeClr val="accent1"/>
                </a:solidFill>
              </a:defRPr>
            </a:lvl8pPr>
            <a:lvl9pPr lvl="8" rtl="0">
              <a:lnSpc>
                <a:spcPct val="100000"/>
              </a:lnSpc>
              <a:spcBef>
                <a:spcPts val="0"/>
              </a:spcBef>
              <a:spcAft>
                <a:spcPts val="0"/>
              </a:spcAft>
              <a:buNone/>
              <a:defRPr sz="5400">
                <a:solidFill>
                  <a:schemeClr val="accent1"/>
                </a:solidFill>
              </a:defRPr>
            </a:lvl9pPr>
          </a:lstStyle>
          <a:p>
            <a:endParaRPr/>
          </a:p>
        </p:txBody>
      </p:sp>
      <p:cxnSp>
        <p:nvCxnSpPr>
          <p:cNvPr id="3426" name="Google Shape;3426;p471"/>
          <p:cNvCxnSpPr/>
          <p:nvPr/>
        </p:nvCxnSpPr>
        <p:spPr>
          <a:xfrm rot="10800000">
            <a:off x="447767"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3427" name="Google Shape;3427;p471"/>
          <p:cNvSpPr txBox="1">
            <a:spLocks noGrp="1"/>
          </p:cNvSpPr>
          <p:nvPr>
            <p:ph type="subTitle" idx="1"/>
          </p:nvPr>
        </p:nvSpPr>
        <p:spPr>
          <a:xfrm rot="5400000">
            <a:off x="-2138450" y="2138400"/>
            <a:ext cx="5148900" cy="872100"/>
          </a:xfrm>
          <a:prstGeom prst="rect">
            <a:avLst/>
          </a:prstGeom>
        </p:spPr>
        <p:txBody>
          <a:bodyPr spcFirstLastPara="1" wrap="square" lIns="502900" tIns="91425" rIns="91425" bIns="91425" anchor="ctr" anchorCtr="0">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a:endParaRPr/>
          </a:p>
        </p:txBody>
      </p:sp>
      <p:pic>
        <p:nvPicPr>
          <p:cNvPr id="3428" name="Google Shape;3428;p471"/>
          <p:cNvPicPr preferRelativeResize="0"/>
          <p:nvPr/>
        </p:nvPicPr>
        <p:blipFill rotWithShape="1">
          <a:blip r:embed="rId3">
            <a:alphaModFix/>
          </a:blip>
          <a:srcRect t="327" b="317"/>
          <a:stretch/>
        </p:blipFill>
        <p:spPr>
          <a:xfrm>
            <a:off x="10711279" y="6313250"/>
            <a:ext cx="975850" cy="228121"/>
          </a:xfrm>
          <a:prstGeom prst="rect">
            <a:avLst/>
          </a:prstGeom>
          <a:noFill/>
          <a:ln>
            <a:noFill/>
          </a:ln>
        </p:spPr>
      </p:pic>
      <p:cxnSp>
        <p:nvCxnSpPr>
          <p:cNvPr id="3429" name="Google Shape;3429;p471"/>
          <p:cNvCxnSpPr/>
          <p:nvPr/>
        </p:nvCxnSpPr>
        <p:spPr>
          <a:xfrm>
            <a:off x="2076025" y="1653700"/>
            <a:ext cx="1390800" cy="0"/>
          </a:xfrm>
          <a:prstGeom prst="straightConnector1">
            <a:avLst/>
          </a:prstGeom>
          <a:noFill/>
          <a:ln w="9525" cap="flat" cmpd="sng">
            <a:solidFill>
              <a:srgbClr val="EE0000"/>
            </a:solidFill>
            <a:prstDash val="solid"/>
            <a:round/>
            <a:headEnd type="none" w="med" len="med"/>
            <a:tailEnd type="none" w="med" len="med"/>
          </a:ln>
        </p:spPr>
      </p:cxnSp>
      <p:sp>
        <p:nvSpPr>
          <p:cNvPr id="3430" name="Google Shape;3430;p471"/>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solidFill>
                  <a:srgbClr val="FFFFFF"/>
                </a:solidFill>
                <a:latin typeface="Red Hat Text Medium"/>
                <a:ea typeface="Red Hat Text Medium"/>
                <a:cs typeface="Red Hat Text Medium"/>
                <a:sym typeface="Red Hat Text Medium"/>
              </a:defRPr>
            </a:lvl1pPr>
            <a:lvl2pPr lvl="1" algn="ctr" rtl="0">
              <a:buNone/>
              <a:defRPr sz="800">
                <a:solidFill>
                  <a:srgbClr val="FFFFFF"/>
                </a:solidFill>
                <a:latin typeface="Red Hat Text Medium"/>
                <a:ea typeface="Red Hat Text Medium"/>
                <a:cs typeface="Red Hat Text Medium"/>
                <a:sym typeface="Red Hat Text Medium"/>
              </a:defRPr>
            </a:lvl2pPr>
            <a:lvl3pPr lvl="2" algn="ctr" rtl="0">
              <a:buNone/>
              <a:defRPr sz="800">
                <a:solidFill>
                  <a:srgbClr val="FFFFFF"/>
                </a:solidFill>
                <a:latin typeface="Red Hat Text Medium"/>
                <a:ea typeface="Red Hat Text Medium"/>
                <a:cs typeface="Red Hat Text Medium"/>
                <a:sym typeface="Red Hat Text Medium"/>
              </a:defRPr>
            </a:lvl3pPr>
            <a:lvl4pPr lvl="3" algn="ctr" rtl="0">
              <a:buNone/>
              <a:defRPr sz="800">
                <a:solidFill>
                  <a:srgbClr val="FFFFFF"/>
                </a:solidFill>
                <a:latin typeface="Red Hat Text Medium"/>
                <a:ea typeface="Red Hat Text Medium"/>
                <a:cs typeface="Red Hat Text Medium"/>
                <a:sym typeface="Red Hat Text Medium"/>
              </a:defRPr>
            </a:lvl4pPr>
            <a:lvl5pPr lvl="4" algn="ctr" rtl="0">
              <a:buNone/>
              <a:defRPr sz="800">
                <a:solidFill>
                  <a:srgbClr val="FFFFFF"/>
                </a:solidFill>
                <a:latin typeface="Red Hat Text Medium"/>
                <a:ea typeface="Red Hat Text Medium"/>
                <a:cs typeface="Red Hat Text Medium"/>
                <a:sym typeface="Red Hat Text Medium"/>
              </a:defRPr>
            </a:lvl5pPr>
            <a:lvl6pPr lvl="5" algn="ctr" rtl="0">
              <a:buNone/>
              <a:defRPr sz="800">
                <a:solidFill>
                  <a:srgbClr val="FFFFFF"/>
                </a:solidFill>
                <a:latin typeface="Red Hat Text Medium"/>
                <a:ea typeface="Red Hat Text Medium"/>
                <a:cs typeface="Red Hat Text Medium"/>
                <a:sym typeface="Red Hat Text Medium"/>
              </a:defRPr>
            </a:lvl6pPr>
            <a:lvl7pPr lvl="6" algn="ctr" rtl="0">
              <a:buNone/>
              <a:defRPr sz="800">
                <a:solidFill>
                  <a:srgbClr val="FFFFFF"/>
                </a:solidFill>
                <a:latin typeface="Red Hat Text Medium"/>
                <a:ea typeface="Red Hat Text Medium"/>
                <a:cs typeface="Red Hat Text Medium"/>
                <a:sym typeface="Red Hat Text Medium"/>
              </a:defRPr>
            </a:lvl7pPr>
            <a:lvl8pPr lvl="7" algn="ctr" rtl="0">
              <a:buNone/>
              <a:defRPr sz="800">
                <a:solidFill>
                  <a:srgbClr val="FFFFFF"/>
                </a:solidFill>
                <a:latin typeface="Red Hat Text Medium"/>
                <a:ea typeface="Red Hat Text Medium"/>
                <a:cs typeface="Red Hat Text Medium"/>
                <a:sym typeface="Red Hat Text Medium"/>
              </a:defRPr>
            </a:lvl8pPr>
            <a:lvl9pPr lvl="8" algn="ctr" rtl="0">
              <a:buNone/>
              <a:defRPr sz="8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matchingName="Theme 1 divider">
  <p:cSld name="CUSTOM_3_1">
    <p:bg>
      <p:bgPr>
        <a:blipFill>
          <a:blip r:embed="rId2">
            <a:alphaModFix/>
          </a:blip>
          <a:stretch>
            <a:fillRect/>
          </a:stretch>
        </a:blipFill>
        <a:effectLst/>
      </p:bgPr>
    </p:bg>
    <p:spTree>
      <p:nvGrpSpPr>
        <p:cNvPr id="1" name="Shape 3431"/>
        <p:cNvGrpSpPr/>
        <p:nvPr/>
      </p:nvGrpSpPr>
      <p:grpSpPr>
        <a:xfrm>
          <a:off x="0" y="0"/>
          <a:ext cx="0" cy="0"/>
          <a:chOff x="0" y="0"/>
          <a:chExt cx="0" cy="0"/>
        </a:xfrm>
      </p:grpSpPr>
      <p:sp>
        <p:nvSpPr>
          <p:cNvPr id="3432" name="Google Shape;3432;p472"/>
          <p:cNvSpPr txBox="1">
            <a:spLocks noGrp="1"/>
          </p:cNvSpPr>
          <p:nvPr>
            <p:ph type="title"/>
          </p:nvPr>
        </p:nvSpPr>
        <p:spPr>
          <a:xfrm>
            <a:off x="2076025" y="1883250"/>
            <a:ext cx="7992000" cy="3071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a:endParaRPr/>
          </a:p>
        </p:txBody>
      </p:sp>
      <p:cxnSp>
        <p:nvCxnSpPr>
          <p:cNvPr id="3433" name="Google Shape;3433;p472"/>
          <p:cNvCxnSpPr/>
          <p:nvPr/>
        </p:nvCxnSpPr>
        <p:spPr>
          <a:xfrm rot="10800000">
            <a:off x="447767" y="6401400"/>
            <a:ext cx="0" cy="456600"/>
          </a:xfrm>
          <a:prstGeom prst="straightConnector1">
            <a:avLst/>
          </a:prstGeom>
          <a:noFill/>
          <a:ln w="9525" cap="flat" cmpd="sng">
            <a:solidFill>
              <a:srgbClr val="800000"/>
            </a:solidFill>
            <a:prstDash val="solid"/>
            <a:round/>
            <a:headEnd type="none" w="med" len="med"/>
            <a:tailEnd type="none" w="med" len="med"/>
          </a:ln>
        </p:spPr>
      </p:cxnSp>
      <p:pic>
        <p:nvPicPr>
          <p:cNvPr id="3434" name="Google Shape;3434;p472"/>
          <p:cNvPicPr preferRelativeResize="0"/>
          <p:nvPr/>
        </p:nvPicPr>
        <p:blipFill rotWithShape="1">
          <a:blip r:embed="rId3">
            <a:alphaModFix/>
          </a:blip>
          <a:srcRect t="327" b="317"/>
          <a:stretch/>
        </p:blipFill>
        <p:spPr>
          <a:xfrm>
            <a:off x="10711279" y="6313250"/>
            <a:ext cx="975850" cy="228121"/>
          </a:xfrm>
          <a:prstGeom prst="rect">
            <a:avLst/>
          </a:prstGeom>
          <a:noFill/>
          <a:ln>
            <a:noFill/>
          </a:ln>
        </p:spPr>
      </p:pic>
      <p:cxnSp>
        <p:nvCxnSpPr>
          <p:cNvPr id="3435" name="Google Shape;3435;p472"/>
          <p:cNvCxnSpPr/>
          <p:nvPr/>
        </p:nvCxnSpPr>
        <p:spPr>
          <a:xfrm>
            <a:off x="2076025" y="1653700"/>
            <a:ext cx="1390800" cy="0"/>
          </a:xfrm>
          <a:prstGeom prst="straightConnector1">
            <a:avLst/>
          </a:prstGeom>
          <a:noFill/>
          <a:ln w="9525" cap="flat" cmpd="sng">
            <a:solidFill>
              <a:srgbClr val="EE0000"/>
            </a:solidFill>
            <a:prstDash val="solid"/>
            <a:round/>
            <a:headEnd type="none" w="med" len="med"/>
            <a:tailEnd type="none" w="med" len="med"/>
          </a:ln>
        </p:spPr>
      </p:cxnSp>
      <p:cxnSp>
        <p:nvCxnSpPr>
          <p:cNvPr id="3436" name="Google Shape;3436;p472"/>
          <p:cNvCxnSpPr/>
          <p:nvPr/>
        </p:nvCxnSpPr>
        <p:spPr>
          <a:xfrm rot="10800000">
            <a:off x="447775" y="100"/>
            <a:ext cx="0" cy="886500"/>
          </a:xfrm>
          <a:prstGeom prst="straightConnector1">
            <a:avLst/>
          </a:prstGeom>
          <a:noFill/>
          <a:ln w="9525" cap="flat" cmpd="sng">
            <a:solidFill>
              <a:srgbClr val="800000"/>
            </a:solidFill>
            <a:prstDash val="solid"/>
            <a:round/>
            <a:headEnd type="none" w="med" len="med"/>
            <a:tailEnd type="none" w="med" len="med"/>
          </a:ln>
        </p:spPr>
      </p:cxnSp>
      <p:sp>
        <p:nvSpPr>
          <p:cNvPr id="3437" name="Google Shape;3437;p472"/>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a:endParaRPr/>
          </a:p>
        </p:txBody>
      </p:sp>
      <p:sp>
        <p:nvSpPr>
          <p:cNvPr id="3438" name="Google Shape;3438;p472"/>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matchingName="Theme 3 divider">
  <p:cSld name="CUSTOM_3_1_1">
    <p:bg>
      <p:bgPr>
        <a:blipFill>
          <a:blip r:embed="rId2">
            <a:alphaModFix/>
          </a:blip>
          <a:stretch>
            <a:fillRect/>
          </a:stretch>
        </a:blipFill>
        <a:effectLst/>
      </p:bgPr>
    </p:bg>
    <p:spTree>
      <p:nvGrpSpPr>
        <p:cNvPr id="1" name="Shape 3439"/>
        <p:cNvGrpSpPr/>
        <p:nvPr/>
      </p:nvGrpSpPr>
      <p:grpSpPr>
        <a:xfrm>
          <a:off x="0" y="0"/>
          <a:ext cx="0" cy="0"/>
          <a:chOff x="0" y="0"/>
          <a:chExt cx="0" cy="0"/>
        </a:xfrm>
      </p:grpSpPr>
      <p:sp>
        <p:nvSpPr>
          <p:cNvPr id="3440" name="Google Shape;3440;p473"/>
          <p:cNvSpPr txBox="1">
            <a:spLocks noGrp="1"/>
          </p:cNvSpPr>
          <p:nvPr>
            <p:ph type="title"/>
          </p:nvPr>
        </p:nvSpPr>
        <p:spPr>
          <a:xfrm>
            <a:off x="5674100" y="1632950"/>
            <a:ext cx="5037300" cy="3882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a:endParaRPr/>
          </a:p>
        </p:txBody>
      </p:sp>
      <p:cxnSp>
        <p:nvCxnSpPr>
          <p:cNvPr id="3441" name="Google Shape;3441;p473"/>
          <p:cNvCxnSpPr/>
          <p:nvPr/>
        </p:nvCxnSpPr>
        <p:spPr>
          <a:xfrm rot="10800000">
            <a:off x="447767" y="6401400"/>
            <a:ext cx="0" cy="456600"/>
          </a:xfrm>
          <a:prstGeom prst="straightConnector1">
            <a:avLst/>
          </a:prstGeom>
          <a:noFill/>
          <a:ln w="9525" cap="flat" cmpd="sng">
            <a:solidFill>
              <a:schemeClr val="lt1"/>
            </a:solidFill>
            <a:prstDash val="solid"/>
            <a:round/>
            <a:headEnd type="none" w="med" len="med"/>
            <a:tailEnd type="none" w="med" len="med"/>
          </a:ln>
        </p:spPr>
      </p:cxnSp>
      <p:sp>
        <p:nvSpPr>
          <p:cNvPr id="3442" name="Google Shape;3442;p473"/>
          <p:cNvSpPr txBox="1">
            <a:spLocks noGrp="1"/>
          </p:cNvSpPr>
          <p:nvPr>
            <p:ph type="subTitle" idx="1"/>
          </p:nvPr>
        </p:nvSpPr>
        <p:spPr>
          <a:xfrm rot="5400000">
            <a:off x="-2138450" y="2138400"/>
            <a:ext cx="5148900" cy="872100"/>
          </a:xfrm>
          <a:prstGeom prst="rect">
            <a:avLst/>
          </a:prstGeom>
        </p:spPr>
        <p:txBody>
          <a:bodyPr spcFirstLastPara="1" wrap="square" lIns="502900" tIns="91425" rIns="91425" bIns="91425" anchor="ctr" anchorCtr="0">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a:endParaRPr/>
          </a:p>
        </p:txBody>
      </p:sp>
      <p:pic>
        <p:nvPicPr>
          <p:cNvPr id="3443" name="Google Shape;3443;p473"/>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3444" name="Google Shape;3444;p473"/>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solidFill>
                  <a:srgbClr val="FFFFFF"/>
                </a:solidFill>
                <a:latin typeface="Red Hat Text Medium"/>
                <a:ea typeface="Red Hat Text Medium"/>
                <a:cs typeface="Red Hat Text Medium"/>
                <a:sym typeface="Red Hat Text Medium"/>
              </a:defRPr>
            </a:lvl1pPr>
            <a:lvl2pPr lvl="1" algn="ctr" rtl="0">
              <a:buNone/>
              <a:defRPr sz="800">
                <a:solidFill>
                  <a:srgbClr val="FFFFFF"/>
                </a:solidFill>
                <a:latin typeface="Red Hat Text Medium"/>
                <a:ea typeface="Red Hat Text Medium"/>
                <a:cs typeface="Red Hat Text Medium"/>
                <a:sym typeface="Red Hat Text Medium"/>
              </a:defRPr>
            </a:lvl2pPr>
            <a:lvl3pPr lvl="2" algn="ctr" rtl="0">
              <a:buNone/>
              <a:defRPr sz="800">
                <a:solidFill>
                  <a:srgbClr val="FFFFFF"/>
                </a:solidFill>
                <a:latin typeface="Red Hat Text Medium"/>
                <a:ea typeface="Red Hat Text Medium"/>
                <a:cs typeface="Red Hat Text Medium"/>
                <a:sym typeface="Red Hat Text Medium"/>
              </a:defRPr>
            </a:lvl3pPr>
            <a:lvl4pPr lvl="3" algn="ctr" rtl="0">
              <a:buNone/>
              <a:defRPr sz="800">
                <a:solidFill>
                  <a:srgbClr val="FFFFFF"/>
                </a:solidFill>
                <a:latin typeface="Red Hat Text Medium"/>
                <a:ea typeface="Red Hat Text Medium"/>
                <a:cs typeface="Red Hat Text Medium"/>
                <a:sym typeface="Red Hat Text Medium"/>
              </a:defRPr>
            </a:lvl4pPr>
            <a:lvl5pPr lvl="4" algn="ctr" rtl="0">
              <a:buNone/>
              <a:defRPr sz="800">
                <a:solidFill>
                  <a:srgbClr val="FFFFFF"/>
                </a:solidFill>
                <a:latin typeface="Red Hat Text Medium"/>
                <a:ea typeface="Red Hat Text Medium"/>
                <a:cs typeface="Red Hat Text Medium"/>
                <a:sym typeface="Red Hat Text Medium"/>
              </a:defRPr>
            </a:lvl5pPr>
            <a:lvl6pPr lvl="5" algn="ctr" rtl="0">
              <a:buNone/>
              <a:defRPr sz="800">
                <a:solidFill>
                  <a:srgbClr val="FFFFFF"/>
                </a:solidFill>
                <a:latin typeface="Red Hat Text Medium"/>
                <a:ea typeface="Red Hat Text Medium"/>
                <a:cs typeface="Red Hat Text Medium"/>
                <a:sym typeface="Red Hat Text Medium"/>
              </a:defRPr>
            </a:lvl6pPr>
            <a:lvl7pPr lvl="6" algn="ctr" rtl="0">
              <a:buNone/>
              <a:defRPr sz="800">
                <a:solidFill>
                  <a:srgbClr val="FFFFFF"/>
                </a:solidFill>
                <a:latin typeface="Red Hat Text Medium"/>
                <a:ea typeface="Red Hat Text Medium"/>
                <a:cs typeface="Red Hat Text Medium"/>
                <a:sym typeface="Red Hat Text Medium"/>
              </a:defRPr>
            </a:lvl7pPr>
            <a:lvl8pPr lvl="7" algn="ctr" rtl="0">
              <a:buNone/>
              <a:defRPr sz="800">
                <a:solidFill>
                  <a:srgbClr val="FFFFFF"/>
                </a:solidFill>
                <a:latin typeface="Red Hat Text Medium"/>
                <a:ea typeface="Red Hat Text Medium"/>
                <a:cs typeface="Red Hat Text Medium"/>
                <a:sym typeface="Red Hat Text Medium"/>
              </a:defRPr>
            </a:lvl8pPr>
            <a:lvl9pPr lvl="8" algn="ctr" rtl="0">
              <a:buNone/>
              <a:defRPr sz="8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matchingName="Interior title">
  <p:cSld name="CUSTOM_4">
    <p:spTree>
      <p:nvGrpSpPr>
        <p:cNvPr id="1" name="Shape 3445"/>
        <p:cNvGrpSpPr/>
        <p:nvPr/>
      </p:nvGrpSpPr>
      <p:grpSpPr>
        <a:xfrm>
          <a:off x="0" y="0"/>
          <a:ext cx="0" cy="0"/>
          <a:chOff x="0" y="0"/>
          <a:chExt cx="0" cy="0"/>
        </a:xfrm>
      </p:grpSpPr>
      <p:sp>
        <p:nvSpPr>
          <p:cNvPr id="3446" name="Google Shape;3446;p474"/>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a:endParaRPr/>
          </a:p>
        </p:txBody>
      </p:sp>
      <p:cxnSp>
        <p:nvCxnSpPr>
          <p:cNvPr id="3447" name="Google Shape;3447;p474"/>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3448" name="Google Shape;3448;p474"/>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3449" name="Google Shape;3449;p474"/>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450" name="Google Shape;3450;p474"/>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3451" name="Google Shape;3451;p474"/>
          <p:cNvSpPr txBox="1">
            <a:spLocks noGrp="1"/>
          </p:cNvSpPr>
          <p:nvPr>
            <p:ph type="subTitle" idx="2"/>
          </p:nvPr>
        </p:nvSpPr>
        <p:spPr>
          <a:xfrm>
            <a:off x="885050" y="6169550"/>
            <a:ext cx="80025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3452" name="Google Shape;3452;p474"/>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3453" name="Google Shape;3453;p474"/>
          <p:cNvSpPr txBox="1">
            <a:spLocks noGrp="1"/>
          </p:cNvSpPr>
          <p:nvPr>
            <p:ph type="subTitle" idx="3"/>
          </p:nvPr>
        </p:nvSpPr>
        <p:spPr>
          <a:xfrm>
            <a:off x="885125" y="1653550"/>
            <a:ext cx="104220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matchingName="OpenShift">
  <p:cSld name="CUSTOM_4_21">
    <p:spTree>
      <p:nvGrpSpPr>
        <p:cNvPr id="1" name="Shape 3454"/>
        <p:cNvGrpSpPr/>
        <p:nvPr/>
      </p:nvGrpSpPr>
      <p:grpSpPr>
        <a:xfrm>
          <a:off x="0" y="0"/>
          <a:ext cx="0" cy="0"/>
          <a:chOff x="0" y="0"/>
          <a:chExt cx="0" cy="0"/>
        </a:xfrm>
      </p:grpSpPr>
      <p:sp>
        <p:nvSpPr>
          <p:cNvPr id="3455" name="Google Shape;3455;p475"/>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a:endParaRPr/>
          </a:p>
        </p:txBody>
      </p:sp>
      <p:cxnSp>
        <p:nvCxnSpPr>
          <p:cNvPr id="3456" name="Google Shape;3456;p475"/>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3457" name="Google Shape;3457;p475"/>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3458" name="Google Shape;3458;p475"/>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3459" name="Google Shape;3459;p475"/>
          <p:cNvSpPr txBox="1">
            <a:spLocks noGrp="1"/>
          </p:cNvSpPr>
          <p:nvPr>
            <p:ph type="subTitle" idx="2"/>
          </p:nvPr>
        </p:nvSpPr>
        <p:spPr>
          <a:xfrm>
            <a:off x="885050" y="6169550"/>
            <a:ext cx="80025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3460" name="Google Shape;3460;p475"/>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3461" name="Google Shape;3461;p475"/>
          <p:cNvSpPr txBox="1">
            <a:spLocks noGrp="1"/>
          </p:cNvSpPr>
          <p:nvPr>
            <p:ph type="subTitle" idx="3"/>
          </p:nvPr>
        </p:nvSpPr>
        <p:spPr>
          <a:xfrm>
            <a:off x="885125" y="1653550"/>
            <a:ext cx="104220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pic>
        <p:nvPicPr>
          <p:cNvPr id="3462" name="Google Shape;3462;p475"/>
          <p:cNvPicPr preferRelativeResize="0"/>
          <p:nvPr/>
        </p:nvPicPr>
        <p:blipFill>
          <a:blip r:embed="rId2">
            <a:alphaModFix/>
          </a:blip>
          <a:stretch>
            <a:fillRect/>
          </a:stretch>
        </p:blipFill>
        <p:spPr>
          <a:xfrm>
            <a:off x="10711275" y="6313250"/>
            <a:ext cx="1099724" cy="373751"/>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Interior blank 1 1">
  <p:cSld name="CUSTOM_4_18_1_1">
    <p:bg>
      <p:bgPr>
        <a:solidFill>
          <a:schemeClr val="lt1"/>
        </a:solidFill>
        <a:effectLst/>
      </p:bgPr>
    </p:bg>
    <p:spTree>
      <p:nvGrpSpPr>
        <p:cNvPr id="1" name="Shape 754"/>
        <p:cNvGrpSpPr/>
        <p:nvPr/>
      </p:nvGrpSpPr>
      <p:grpSpPr>
        <a:xfrm>
          <a:off x="0" y="0"/>
          <a:ext cx="0" cy="0"/>
          <a:chOff x="0" y="0"/>
          <a:chExt cx="0" cy="0"/>
        </a:xfrm>
      </p:grpSpPr>
      <p:sp>
        <p:nvSpPr>
          <p:cNvPr id="755" name="Google Shape;755;p48"/>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a:endParaRPr/>
          </a:p>
        </p:txBody>
      </p:sp>
      <p:cxnSp>
        <p:nvCxnSpPr>
          <p:cNvPr id="756" name="Google Shape;756;p48"/>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757" name="Google Shape;757;p48"/>
          <p:cNvCxnSpPr/>
          <p:nvPr/>
        </p:nvCxnSpPr>
        <p:spPr>
          <a:xfrm rot="10800000">
            <a:off x="447767" y="6401700"/>
            <a:ext cx="0" cy="456300"/>
          </a:xfrm>
          <a:prstGeom prst="straightConnector1">
            <a:avLst/>
          </a:prstGeom>
          <a:noFill/>
          <a:ln w="9525" cap="flat" cmpd="sng">
            <a:solidFill>
              <a:schemeClr val="accent1"/>
            </a:solidFill>
            <a:prstDash val="solid"/>
            <a:round/>
            <a:headEnd type="none" w="med" len="med"/>
            <a:tailEnd type="none" w="med" len="med"/>
          </a:ln>
        </p:spPr>
      </p:cxnSp>
      <p:sp>
        <p:nvSpPr>
          <p:cNvPr id="758" name="Google Shape;758;p48"/>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759" name="Google Shape;759;p48"/>
          <p:cNvSpPr txBox="1">
            <a:spLocks noGrp="1"/>
          </p:cNvSpPr>
          <p:nvPr>
            <p:ph type="subTitle" idx="2"/>
          </p:nvPr>
        </p:nvSpPr>
        <p:spPr>
          <a:xfrm>
            <a:off x="885050" y="6169550"/>
            <a:ext cx="8002500" cy="5601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760" name="Google Shape;760;p48"/>
          <p:cNvSpPr/>
          <p:nvPr/>
        </p:nvSpPr>
        <p:spPr>
          <a:xfrm>
            <a:off x="11050185" y="6363925"/>
            <a:ext cx="731705" cy="171048"/>
          </a:xfrm>
          <a:prstGeom prst="rect">
            <a:avLst/>
          </a:prstGeom>
          <a:noFill/>
          <a:ln>
            <a:noFill/>
          </a:ln>
        </p:spPr>
      </p:sp>
    </p:spTree>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matchingName="Interior three chevrons">
  <p:cSld name="CUSTOM_4_20">
    <p:spTree>
      <p:nvGrpSpPr>
        <p:cNvPr id="1" name="Shape 3463"/>
        <p:cNvGrpSpPr/>
        <p:nvPr/>
      </p:nvGrpSpPr>
      <p:grpSpPr>
        <a:xfrm>
          <a:off x="0" y="0"/>
          <a:ext cx="0" cy="0"/>
          <a:chOff x="0" y="0"/>
          <a:chExt cx="0" cy="0"/>
        </a:xfrm>
      </p:grpSpPr>
      <p:sp>
        <p:nvSpPr>
          <p:cNvPr id="3464" name="Google Shape;3464;p476"/>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cxnSp>
        <p:nvCxnSpPr>
          <p:cNvPr id="3465" name="Google Shape;3465;p476"/>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3466" name="Google Shape;3466;p476"/>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3467" name="Google Shape;3467;p476"/>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468" name="Google Shape;3468;p476"/>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3469" name="Google Shape;3469;p476"/>
          <p:cNvSpPr txBox="1">
            <a:spLocks noGrp="1"/>
          </p:cNvSpPr>
          <p:nvPr>
            <p:ph type="subTitle" idx="2"/>
          </p:nvPr>
        </p:nvSpPr>
        <p:spPr>
          <a:xfrm>
            <a:off x="885050" y="6169550"/>
            <a:ext cx="80025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3470" name="Google Shape;3470;p476"/>
          <p:cNvSpPr/>
          <p:nvPr/>
        </p:nvSpPr>
        <p:spPr>
          <a:xfrm>
            <a:off x="3901500" y="2473638"/>
            <a:ext cx="4389000" cy="2702400"/>
          </a:xfrm>
          <a:prstGeom prst="chevron">
            <a:avLst>
              <a:gd name="adj" fmla="val 2731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76"/>
          <p:cNvSpPr/>
          <p:nvPr/>
        </p:nvSpPr>
        <p:spPr>
          <a:xfrm>
            <a:off x="7803000" y="2473650"/>
            <a:ext cx="4389000" cy="2702400"/>
          </a:xfrm>
          <a:prstGeom prst="chevron">
            <a:avLst>
              <a:gd name="adj" fmla="val 2731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76"/>
          <p:cNvSpPr/>
          <p:nvPr/>
        </p:nvSpPr>
        <p:spPr>
          <a:xfrm>
            <a:off x="0" y="2473650"/>
            <a:ext cx="4389000" cy="2702400"/>
          </a:xfrm>
          <a:prstGeom prst="chevron">
            <a:avLst>
              <a:gd name="adj" fmla="val 2731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76"/>
          <p:cNvSpPr/>
          <p:nvPr/>
        </p:nvSpPr>
        <p:spPr>
          <a:xfrm>
            <a:off x="0" y="2473638"/>
            <a:ext cx="1120500" cy="270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76"/>
          <p:cNvSpPr/>
          <p:nvPr/>
        </p:nvSpPr>
        <p:spPr>
          <a:xfrm>
            <a:off x="11071500" y="2473638"/>
            <a:ext cx="1120500" cy="270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76"/>
          <p:cNvSpPr txBox="1">
            <a:spLocks noGrp="1"/>
          </p:cNvSpPr>
          <p:nvPr>
            <p:ph type="subTitle" idx="3"/>
          </p:nvPr>
        </p:nvSpPr>
        <p:spPr>
          <a:xfrm>
            <a:off x="3901500" y="2473650"/>
            <a:ext cx="4389000" cy="2702400"/>
          </a:xfrm>
          <a:prstGeom prst="rect">
            <a:avLst/>
          </a:prstGeom>
        </p:spPr>
        <p:txBody>
          <a:bodyPr spcFirstLastPara="1" wrap="square" lIns="1097275" tIns="91425" rIns="457200" bIns="0" anchor="ctr" anchorCtr="0">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a:endParaRPr/>
          </a:p>
        </p:txBody>
      </p:sp>
      <p:sp>
        <p:nvSpPr>
          <p:cNvPr id="3476" name="Google Shape;3476;p476"/>
          <p:cNvSpPr txBox="1">
            <a:spLocks noGrp="1"/>
          </p:cNvSpPr>
          <p:nvPr>
            <p:ph type="subTitle" idx="4"/>
          </p:nvPr>
        </p:nvSpPr>
        <p:spPr>
          <a:xfrm>
            <a:off x="0" y="2473650"/>
            <a:ext cx="4389000" cy="2702400"/>
          </a:xfrm>
          <a:prstGeom prst="rect">
            <a:avLst/>
          </a:prstGeom>
        </p:spPr>
        <p:txBody>
          <a:bodyPr spcFirstLastPara="1" wrap="square" lIns="868675" tIns="91425" rIns="731500" bIns="0" anchor="ctr" anchorCtr="0">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a:endParaRPr/>
          </a:p>
        </p:txBody>
      </p:sp>
      <p:sp>
        <p:nvSpPr>
          <p:cNvPr id="3477" name="Google Shape;3477;p476"/>
          <p:cNvSpPr txBox="1">
            <a:spLocks noGrp="1"/>
          </p:cNvSpPr>
          <p:nvPr>
            <p:ph type="subTitle" idx="5"/>
          </p:nvPr>
        </p:nvSpPr>
        <p:spPr>
          <a:xfrm>
            <a:off x="7803000" y="2473650"/>
            <a:ext cx="4389000" cy="2702400"/>
          </a:xfrm>
          <a:prstGeom prst="rect">
            <a:avLst/>
          </a:prstGeom>
        </p:spPr>
        <p:txBody>
          <a:bodyPr spcFirstLastPara="1" wrap="square" lIns="1097275" tIns="91425" rIns="457200" bIns="0" anchor="ctr" anchorCtr="0">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a:endParaRPr/>
          </a:p>
        </p:txBody>
      </p:sp>
      <p:sp>
        <p:nvSpPr>
          <p:cNvPr id="3478" name="Google Shape;3478;p476"/>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3479" name="Google Shape;3479;p476"/>
          <p:cNvSpPr txBox="1">
            <a:spLocks noGrp="1"/>
          </p:cNvSpPr>
          <p:nvPr>
            <p:ph type="subTitle" idx="6"/>
          </p:nvPr>
        </p:nvSpPr>
        <p:spPr>
          <a:xfrm>
            <a:off x="885125" y="1653550"/>
            <a:ext cx="104220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matchingName="Interior two chevrons">
  <p:cSld name="CUSTOM_4_20_1">
    <p:spTree>
      <p:nvGrpSpPr>
        <p:cNvPr id="1" name="Shape 3480"/>
        <p:cNvGrpSpPr/>
        <p:nvPr/>
      </p:nvGrpSpPr>
      <p:grpSpPr>
        <a:xfrm>
          <a:off x="0" y="0"/>
          <a:ext cx="0" cy="0"/>
          <a:chOff x="0" y="0"/>
          <a:chExt cx="0" cy="0"/>
        </a:xfrm>
      </p:grpSpPr>
      <p:cxnSp>
        <p:nvCxnSpPr>
          <p:cNvPr id="3481" name="Google Shape;3481;p477"/>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3482" name="Google Shape;3482;p477"/>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3483" name="Google Shape;3483;p477"/>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484" name="Google Shape;3484;p477"/>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3485" name="Google Shape;3485;p477"/>
          <p:cNvSpPr txBox="1">
            <a:spLocks noGrp="1"/>
          </p:cNvSpPr>
          <p:nvPr>
            <p:ph type="subTitle" idx="1"/>
          </p:nvPr>
        </p:nvSpPr>
        <p:spPr>
          <a:xfrm>
            <a:off x="885050" y="6169550"/>
            <a:ext cx="80025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3486" name="Google Shape;3486;p477"/>
          <p:cNvSpPr/>
          <p:nvPr/>
        </p:nvSpPr>
        <p:spPr>
          <a:xfrm>
            <a:off x="0" y="2473638"/>
            <a:ext cx="1120500" cy="270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77"/>
          <p:cNvSpPr/>
          <p:nvPr/>
        </p:nvSpPr>
        <p:spPr>
          <a:xfrm>
            <a:off x="11071500" y="2473638"/>
            <a:ext cx="1120500" cy="270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77"/>
          <p:cNvSpPr/>
          <p:nvPr/>
        </p:nvSpPr>
        <p:spPr>
          <a:xfrm>
            <a:off x="5863800" y="2473650"/>
            <a:ext cx="6328200" cy="2702400"/>
          </a:xfrm>
          <a:prstGeom prst="chevron">
            <a:avLst>
              <a:gd name="adj" fmla="val 2731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77"/>
          <p:cNvSpPr/>
          <p:nvPr/>
        </p:nvSpPr>
        <p:spPr>
          <a:xfrm>
            <a:off x="0" y="2473650"/>
            <a:ext cx="6328200" cy="2702400"/>
          </a:xfrm>
          <a:prstGeom prst="chevron">
            <a:avLst>
              <a:gd name="adj" fmla="val 2731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77"/>
          <p:cNvSpPr txBox="1">
            <a:spLocks noGrp="1"/>
          </p:cNvSpPr>
          <p:nvPr>
            <p:ph type="subTitle" idx="2"/>
          </p:nvPr>
        </p:nvSpPr>
        <p:spPr>
          <a:xfrm>
            <a:off x="0" y="2473650"/>
            <a:ext cx="6328200" cy="2702400"/>
          </a:xfrm>
          <a:prstGeom prst="rect">
            <a:avLst/>
          </a:prstGeom>
        </p:spPr>
        <p:txBody>
          <a:bodyPr spcFirstLastPara="1" wrap="square" lIns="868675" tIns="91425" rIns="914400" bIns="0" anchor="ctr" anchorCtr="0">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a:endParaRPr/>
          </a:p>
        </p:txBody>
      </p:sp>
      <p:sp>
        <p:nvSpPr>
          <p:cNvPr id="3491" name="Google Shape;3491;p477"/>
          <p:cNvSpPr txBox="1">
            <a:spLocks noGrp="1"/>
          </p:cNvSpPr>
          <p:nvPr>
            <p:ph type="subTitle" idx="3"/>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3492" name="Google Shape;3492;p477"/>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3493" name="Google Shape;3493;p477"/>
          <p:cNvSpPr txBox="1">
            <a:spLocks noGrp="1"/>
          </p:cNvSpPr>
          <p:nvPr>
            <p:ph type="subTitle" idx="4"/>
          </p:nvPr>
        </p:nvSpPr>
        <p:spPr>
          <a:xfrm>
            <a:off x="885125" y="1653550"/>
            <a:ext cx="104220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
        <p:nvSpPr>
          <p:cNvPr id="3494" name="Google Shape;3494;p477"/>
          <p:cNvSpPr txBox="1">
            <a:spLocks noGrp="1"/>
          </p:cNvSpPr>
          <p:nvPr>
            <p:ph type="subTitle" idx="5"/>
          </p:nvPr>
        </p:nvSpPr>
        <p:spPr>
          <a:xfrm>
            <a:off x="6633000" y="2473650"/>
            <a:ext cx="6328200" cy="2702400"/>
          </a:xfrm>
          <a:prstGeom prst="rect">
            <a:avLst/>
          </a:prstGeom>
        </p:spPr>
        <p:txBody>
          <a:bodyPr spcFirstLastPara="1" wrap="square" lIns="868675" tIns="91425" rIns="914400" bIns="0" anchor="ctr" anchorCtr="0">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matchingName="Interior three circles">
  <p:cSld name="CUSTOM_4_19">
    <p:spTree>
      <p:nvGrpSpPr>
        <p:cNvPr id="1" name="Shape 3495"/>
        <p:cNvGrpSpPr/>
        <p:nvPr/>
      </p:nvGrpSpPr>
      <p:grpSpPr>
        <a:xfrm>
          <a:off x="0" y="0"/>
          <a:ext cx="0" cy="0"/>
          <a:chOff x="0" y="0"/>
          <a:chExt cx="0" cy="0"/>
        </a:xfrm>
      </p:grpSpPr>
      <p:cxnSp>
        <p:nvCxnSpPr>
          <p:cNvPr id="3496" name="Google Shape;3496;p478"/>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3497" name="Google Shape;3497;p478"/>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3498" name="Google Shape;3498;p478"/>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499" name="Google Shape;3499;p478"/>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3500" name="Google Shape;3500;p478"/>
          <p:cNvSpPr txBox="1">
            <a:spLocks noGrp="1"/>
          </p:cNvSpPr>
          <p:nvPr>
            <p:ph type="subTitle" idx="1"/>
          </p:nvPr>
        </p:nvSpPr>
        <p:spPr>
          <a:xfrm>
            <a:off x="885050" y="6169550"/>
            <a:ext cx="80025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pic>
        <p:nvPicPr>
          <p:cNvPr id="3501" name="Google Shape;3501;p478"/>
          <p:cNvPicPr preferRelativeResize="0"/>
          <p:nvPr/>
        </p:nvPicPr>
        <p:blipFill rotWithShape="1">
          <a:blip r:embed="rId3">
            <a:alphaModFix/>
          </a:blip>
          <a:srcRect/>
          <a:stretch/>
        </p:blipFill>
        <p:spPr>
          <a:xfrm>
            <a:off x="1743525" y="2296425"/>
            <a:ext cx="8704948" cy="3247250"/>
          </a:xfrm>
          <a:prstGeom prst="rect">
            <a:avLst/>
          </a:prstGeom>
          <a:noFill/>
          <a:ln>
            <a:noFill/>
          </a:ln>
        </p:spPr>
      </p:pic>
      <p:sp>
        <p:nvSpPr>
          <p:cNvPr id="3502" name="Google Shape;3502;p478"/>
          <p:cNvSpPr txBox="1">
            <a:spLocks noGrp="1"/>
          </p:cNvSpPr>
          <p:nvPr>
            <p:ph type="subTitle" idx="2"/>
          </p:nvPr>
        </p:nvSpPr>
        <p:spPr>
          <a:xfrm>
            <a:off x="2262374" y="2965028"/>
            <a:ext cx="2181600" cy="1910100"/>
          </a:xfrm>
          <a:prstGeom prst="rect">
            <a:avLst/>
          </a:prstGeom>
        </p:spPr>
        <p:txBody>
          <a:bodyPr spcFirstLastPara="1" wrap="square" lIns="274300" tIns="91425" rIns="274300" bIns="91425" anchor="ctr" anchorCtr="0">
            <a:noAutofit/>
          </a:bodyPr>
          <a:lstStyle>
            <a:lvl1pPr lvl="0" algn="ctr" rtl="0">
              <a:lnSpc>
                <a:spcPct val="100000"/>
              </a:lnSpc>
              <a:spcBef>
                <a:spcPts val="0"/>
              </a:spcBef>
              <a:spcAft>
                <a:spcPts val="0"/>
              </a:spcAft>
              <a:buNone/>
              <a:defRPr sz="1800"/>
            </a:lvl1pPr>
            <a:lvl2pPr lvl="1" algn="ctr" rtl="0">
              <a:lnSpc>
                <a:spcPct val="100000"/>
              </a:lnSpc>
              <a:spcBef>
                <a:spcPts val="0"/>
              </a:spcBef>
              <a:spcAft>
                <a:spcPts val="0"/>
              </a:spcAft>
              <a:buNone/>
              <a:defRPr sz="1800"/>
            </a:lvl2pPr>
            <a:lvl3pPr lvl="2" algn="ctr" rtl="0">
              <a:lnSpc>
                <a:spcPct val="100000"/>
              </a:lnSpc>
              <a:spcBef>
                <a:spcPts val="0"/>
              </a:spcBef>
              <a:spcAft>
                <a:spcPts val="0"/>
              </a:spcAft>
              <a:buNone/>
              <a:defRPr sz="1800"/>
            </a:lvl3pPr>
            <a:lvl4pPr lvl="3" algn="ctr" rtl="0">
              <a:lnSpc>
                <a:spcPct val="100000"/>
              </a:lnSpc>
              <a:spcBef>
                <a:spcPts val="0"/>
              </a:spcBef>
              <a:spcAft>
                <a:spcPts val="0"/>
              </a:spcAft>
              <a:buNone/>
              <a:defRPr sz="1800"/>
            </a:lvl4pPr>
            <a:lvl5pPr lvl="4" algn="ctr" rtl="0">
              <a:lnSpc>
                <a:spcPct val="100000"/>
              </a:lnSpc>
              <a:spcBef>
                <a:spcPts val="0"/>
              </a:spcBef>
              <a:spcAft>
                <a:spcPts val="0"/>
              </a:spcAft>
              <a:buNone/>
              <a:defRPr sz="1800"/>
            </a:lvl5pPr>
            <a:lvl6pPr lvl="5" algn="ctr" rtl="0">
              <a:lnSpc>
                <a:spcPct val="100000"/>
              </a:lnSpc>
              <a:spcBef>
                <a:spcPts val="0"/>
              </a:spcBef>
              <a:spcAft>
                <a:spcPts val="0"/>
              </a:spcAft>
              <a:buNone/>
              <a:defRPr sz="1800"/>
            </a:lvl6pPr>
            <a:lvl7pPr lvl="6" algn="ctr" rtl="0">
              <a:lnSpc>
                <a:spcPct val="100000"/>
              </a:lnSpc>
              <a:spcBef>
                <a:spcPts val="0"/>
              </a:spcBef>
              <a:spcAft>
                <a:spcPts val="0"/>
              </a:spcAft>
              <a:buNone/>
              <a:defRPr sz="1800"/>
            </a:lvl7pPr>
            <a:lvl8pPr lvl="7" algn="ctr" rtl="0">
              <a:lnSpc>
                <a:spcPct val="100000"/>
              </a:lnSpc>
              <a:spcBef>
                <a:spcPts val="0"/>
              </a:spcBef>
              <a:spcAft>
                <a:spcPts val="0"/>
              </a:spcAft>
              <a:buNone/>
              <a:defRPr sz="1800"/>
            </a:lvl8pPr>
            <a:lvl9pPr lvl="8" algn="ctr" rtl="0">
              <a:lnSpc>
                <a:spcPct val="100000"/>
              </a:lnSpc>
              <a:spcBef>
                <a:spcPts val="0"/>
              </a:spcBef>
              <a:spcAft>
                <a:spcPts val="0"/>
              </a:spcAft>
              <a:buNone/>
              <a:defRPr sz="1800"/>
            </a:lvl9pPr>
          </a:lstStyle>
          <a:p>
            <a:endParaRPr/>
          </a:p>
        </p:txBody>
      </p:sp>
      <p:sp>
        <p:nvSpPr>
          <p:cNvPr id="3503" name="Google Shape;3503;p478"/>
          <p:cNvSpPr txBox="1">
            <a:spLocks noGrp="1"/>
          </p:cNvSpPr>
          <p:nvPr>
            <p:ph type="subTitle" idx="3"/>
          </p:nvPr>
        </p:nvSpPr>
        <p:spPr>
          <a:xfrm>
            <a:off x="5005265" y="2965023"/>
            <a:ext cx="2181600" cy="1910100"/>
          </a:xfrm>
          <a:prstGeom prst="rect">
            <a:avLst/>
          </a:prstGeom>
        </p:spPr>
        <p:txBody>
          <a:bodyPr spcFirstLastPara="1" wrap="square" lIns="274300" tIns="91425" rIns="274300" bIns="91425" anchor="ctr" anchorCtr="0">
            <a:noAutofit/>
          </a:bodyPr>
          <a:lstStyle>
            <a:lvl1pPr lvl="0" algn="ctr" rtl="0">
              <a:lnSpc>
                <a:spcPct val="100000"/>
              </a:lnSpc>
              <a:spcBef>
                <a:spcPts val="0"/>
              </a:spcBef>
              <a:spcAft>
                <a:spcPts val="0"/>
              </a:spcAft>
              <a:buNone/>
              <a:defRPr sz="1800"/>
            </a:lvl1pPr>
            <a:lvl2pPr lvl="1" algn="ctr" rtl="0">
              <a:lnSpc>
                <a:spcPct val="100000"/>
              </a:lnSpc>
              <a:spcBef>
                <a:spcPts val="0"/>
              </a:spcBef>
              <a:spcAft>
                <a:spcPts val="0"/>
              </a:spcAft>
              <a:buNone/>
              <a:defRPr sz="1800"/>
            </a:lvl2pPr>
            <a:lvl3pPr lvl="2" algn="ctr" rtl="0">
              <a:lnSpc>
                <a:spcPct val="100000"/>
              </a:lnSpc>
              <a:spcBef>
                <a:spcPts val="0"/>
              </a:spcBef>
              <a:spcAft>
                <a:spcPts val="0"/>
              </a:spcAft>
              <a:buNone/>
              <a:defRPr sz="1800"/>
            </a:lvl3pPr>
            <a:lvl4pPr lvl="3" algn="ctr" rtl="0">
              <a:lnSpc>
                <a:spcPct val="100000"/>
              </a:lnSpc>
              <a:spcBef>
                <a:spcPts val="0"/>
              </a:spcBef>
              <a:spcAft>
                <a:spcPts val="0"/>
              </a:spcAft>
              <a:buNone/>
              <a:defRPr sz="1800"/>
            </a:lvl4pPr>
            <a:lvl5pPr lvl="4" algn="ctr" rtl="0">
              <a:lnSpc>
                <a:spcPct val="100000"/>
              </a:lnSpc>
              <a:spcBef>
                <a:spcPts val="0"/>
              </a:spcBef>
              <a:spcAft>
                <a:spcPts val="0"/>
              </a:spcAft>
              <a:buNone/>
              <a:defRPr sz="1800"/>
            </a:lvl5pPr>
            <a:lvl6pPr lvl="5" algn="ctr" rtl="0">
              <a:lnSpc>
                <a:spcPct val="100000"/>
              </a:lnSpc>
              <a:spcBef>
                <a:spcPts val="0"/>
              </a:spcBef>
              <a:spcAft>
                <a:spcPts val="0"/>
              </a:spcAft>
              <a:buNone/>
              <a:defRPr sz="1800"/>
            </a:lvl6pPr>
            <a:lvl7pPr lvl="6" algn="ctr" rtl="0">
              <a:lnSpc>
                <a:spcPct val="100000"/>
              </a:lnSpc>
              <a:spcBef>
                <a:spcPts val="0"/>
              </a:spcBef>
              <a:spcAft>
                <a:spcPts val="0"/>
              </a:spcAft>
              <a:buNone/>
              <a:defRPr sz="1800"/>
            </a:lvl7pPr>
            <a:lvl8pPr lvl="7" algn="ctr" rtl="0">
              <a:lnSpc>
                <a:spcPct val="100000"/>
              </a:lnSpc>
              <a:spcBef>
                <a:spcPts val="0"/>
              </a:spcBef>
              <a:spcAft>
                <a:spcPts val="0"/>
              </a:spcAft>
              <a:buNone/>
              <a:defRPr sz="1800"/>
            </a:lvl8pPr>
            <a:lvl9pPr lvl="8" algn="ctr" rtl="0">
              <a:lnSpc>
                <a:spcPct val="100000"/>
              </a:lnSpc>
              <a:spcBef>
                <a:spcPts val="0"/>
              </a:spcBef>
              <a:spcAft>
                <a:spcPts val="0"/>
              </a:spcAft>
              <a:buNone/>
              <a:defRPr sz="1800"/>
            </a:lvl9pPr>
          </a:lstStyle>
          <a:p>
            <a:endParaRPr/>
          </a:p>
        </p:txBody>
      </p:sp>
      <p:sp>
        <p:nvSpPr>
          <p:cNvPr id="3504" name="Google Shape;3504;p478"/>
          <p:cNvSpPr txBox="1">
            <a:spLocks noGrp="1"/>
          </p:cNvSpPr>
          <p:nvPr>
            <p:ph type="subTitle" idx="4"/>
          </p:nvPr>
        </p:nvSpPr>
        <p:spPr>
          <a:xfrm>
            <a:off x="7748157" y="2965023"/>
            <a:ext cx="2181600" cy="1910100"/>
          </a:xfrm>
          <a:prstGeom prst="rect">
            <a:avLst/>
          </a:prstGeom>
        </p:spPr>
        <p:txBody>
          <a:bodyPr spcFirstLastPara="1" wrap="square" lIns="274300" tIns="91425" rIns="274300" bIns="91425" anchor="ctr" anchorCtr="0">
            <a:noAutofit/>
          </a:bodyPr>
          <a:lstStyle>
            <a:lvl1pPr lvl="0" algn="ctr" rtl="0">
              <a:lnSpc>
                <a:spcPct val="100000"/>
              </a:lnSpc>
              <a:spcBef>
                <a:spcPts val="0"/>
              </a:spcBef>
              <a:spcAft>
                <a:spcPts val="0"/>
              </a:spcAft>
              <a:buNone/>
              <a:defRPr sz="1800"/>
            </a:lvl1pPr>
            <a:lvl2pPr lvl="1" algn="ctr" rtl="0">
              <a:lnSpc>
                <a:spcPct val="100000"/>
              </a:lnSpc>
              <a:spcBef>
                <a:spcPts val="0"/>
              </a:spcBef>
              <a:spcAft>
                <a:spcPts val="0"/>
              </a:spcAft>
              <a:buNone/>
              <a:defRPr sz="1800"/>
            </a:lvl2pPr>
            <a:lvl3pPr lvl="2" algn="ctr" rtl="0">
              <a:lnSpc>
                <a:spcPct val="100000"/>
              </a:lnSpc>
              <a:spcBef>
                <a:spcPts val="0"/>
              </a:spcBef>
              <a:spcAft>
                <a:spcPts val="0"/>
              </a:spcAft>
              <a:buNone/>
              <a:defRPr sz="1800"/>
            </a:lvl3pPr>
            <a:lvl4pPr lvl="3" algn="ctr" rtl="0">
              <a:lnSpc>
                <a:spcPct val="100000"/>
              </a:lnSpc>
              <a:spcBef>
                <a:spcPts val="0"/>
              </a:spcBef>
              <a:spcAft>
                <a:spcPts val="0"/>
              </a:spcAft>
              <a:buNone/>
              <a:defRPr sz="1800"/>
            </a:lvl4pPr>
            <a:lvl5pPr lvl="4" algn="ctr" rtl="0">
              <a:lnSpc>
                <a:spcPct val="100000"/>
              </a:lnSpc>
              <a:spcBef>
                <a:spcPts val="0"/>
              </a:spcBef>
              <a:spcAft>
                <a:spcPts val="0"/>
              </a:spcAft>
              <a:buNone/>
              <a:defRPr sz="1800"/>
            </a:lvl5pPr>
            <a:lvl6pPr lvl="5" algn="ctr" rtl="0">
              <a:lnSpc>
                <a:spcPct val="100000"/>
              </a:lnSpc>
              <a:spcBef>
                <a:spcPts val="0"/>
              </a:spcBef>
              <a:spcAft>
                <a:spcPts val="0"/>
              </a:spcAft>
              <a:buNone/>
              <a:defRPr sz="1800"/>
            </a:lvl6pPr>
            <a:lvl7pPr lvl="6" algn="ctr" rtl="0">
              <a:lnSpc>
                <a:spcPct val="100000"/>
              </a:lnSpc>
              <a:spcBef>
                <a:spcPts val="0"/>
              </a:spcBef>
              <a:spcAft>
                <a:spcPts val="0"/>
              </a:spcAft>
              <a:buNone/>
              <a:defRPr sz="1800"/>
            </a:lvl7pPr>
            <a:lvl8pPr lvl="7" algn="ctr" rtl="0">
              <a:lnSpc>
                <a:spcPct val="100000"/>
              </a:lnSpc>
              <a:spcBef>
                <a:spcPts val="0"/>
              </a:spcBef>
              <a:spcAft>
                <a:spcPts val="0"/>
              </a:spcAft>
              <a:buNone/>
              <a:defRPr sz="1800"/>
            </a:lvl8pPr>
            <a:lvl9pPr lvl="8" algn="ctr" rtl="0">
              <a:lnSpc>
                <a:spcPct val="100000"/>
              </a:lnSpc>
              <a:spcBef>
                <a:spcPts val="0"/>
              </a:spcBef>
              <a:spcAft>
                <a:spcPts val="0"/>
              </a:spcAft>
              <a:buNone/>
              <a:defRPr sz="1800"/>
            </a:lvl9pPr>
          </a:lstStyle>
          <a:p>
            <a:endParaRPr/>
          </a:p>
        </p:txBody>
      </p:sp>
      <p:sp>
        <p:nvSpPr>
          <p:cNvPr id="3505" name="Google Shape;3505;p478"/>
          <p:cNvSpPr txBox="1">
            <a:spLocks noGrp="1"/>
          </p:cNvSpPr>
          <p:nvPr>
            <p:ph type="subTitle" idx="5"/>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3506" name="Google Shape;3506;p478"/>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3507" name="Google Shape;3507;p478"/>
          <p:cNvSpPr txBox="1">
            <a:spLocks noGrp="1"/>
          </p:cNvSpPr>
          <p:nvPr>
            <p:ph type="subTitle" idx="6"/>
          </p:nvPr>
        </p:nvSpPr>
        <p:spPr>
          <a:xfrm>
            <a:off x="885125" y="1653550"/>
            <a:ext cx="104220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matchingName="Interior blank">
  <p:cSld name="CUSTOM_4_18">
    <p:spTree>
      <p:nvGrpSpPr>
        <p:cNvPr id="1" name="Shape 3508"/>
        <p:cNvGrpSpPr/>
        <p:nvPr/>
      </p:nvGrpSpPr>
      <p:grpSpPr>
        <a:xfrm>
          <a:off x="0" y="0"/>
          <a:ext cx="0" cy="0"/>
          <a:chOff x="0" y="0"/>
          <a:chExt cx="0" cy="0"/>
        </a:xfrm>
      </p:grpSpPr>
      <p:sp>
        <p:nvSpPr>
          <p:cNvPr id="3509" name="Google Shape;3509;p479"/>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cxnSp>
        <p:nvCxnSpPr>
          <p:cNvPr id="3510" name="Google Shape;3510;p479"/>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3511" name="Google Shape;3511;p479"/>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3512" name="Google Shape;3512;p479"/>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513" name="Google Shape;3513;p479"/>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3514" name="Google Shape;3514;p479"/>
          <p:cNvSpPr txBox="1">
            <a:spLocks noGrp="1"/>
          </p:cNvSpPr>
          <p:nvPr>
            <p:ph type="subTitle" idx="2"/>
          </p:nvPr>
        </p:nvSpPr>
        <p:spPr>
          <a:xfrm>
            <a:off x="885050" y="6169550"/>
            <a:ext cx="80025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matchingName="Interior title, subhead, and body">
  <p:cSld name="CUSTOM_4_17">
    <p:spTree>
      <p:nvGrpSpPr>
        <p:cNvPr id="1" name="Shape 3515"/>
        <p:cNvGrpSpPr/>
        <p:nvPr/>
      </p:nvGrpSpPr>
      <p:grpSpPr>
        <a:xfrm>
          <a:off x="0" y="0"/>
          <a:ext cx="0" cy="0"/>
          <a:chOff x="0" y="0"/>
          <a:chExt cx="0" cy="0"/>
        </a:xfrm>
      </p:grpSpPr>
      <p:sp>
        <p:nvSpPr>
          <p:cNvPr id="3516" name="Google Shape;3516;p480"/>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3517" name="Google Shape;3517;p480"/>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cxnSp>
        <p:nvCxnSpPr>
          <p:cNvPr id="3518" name="Google Shape;3518;p480"/>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3519" name="Google Shape;3519;p480"/>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3520" name="Google Shape;3520;p480"/>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521" name="Google Shape;3521;p480"/>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3522" name="Google Shape;3522;p480"/>
          <p:cNvSpPr txBox="1">
            <a:spLocks noGrp="1"/>
          </p:cNvSpPr>
          <p:nvPr>
            <p:ph type="subTitle" idx="2"/>
          </p:nvPr>
        </p:nvSpPr>
        <p:spPr>
          <a:xfrm>
            <a:off x="885125" y="1653550"/>
            <a:ext cx="104220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
        <p:nvSpPr>
          <p:cNvPr id="3523" name="Google Shape;3523;p480"/>
          <p:cNvSpPr txBox="1">
            <a:spLocks noGrp="1"/>
          </p:cNvSpPr>
          <p:nvPr>
            <p:ph type="subTitle" idx="3"/>
          </p:nvPr>
        </p:nvSpPr>
        <p:spPr>
          <a:xfrm>
            <a:off x="885050" y="6169550"/>
            <a:ext cx="80025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3524" name="Google Shape;3524;p480"/>
          <p:cNvSpPr txBox="1">
            <a:spLocks noGrp="1"/>
          </p:cNvSpPr>
          <p:nvPr>
            <p:ph type="body" idx="4"/>
          </p:nvPr>
        </p:nvSpPr>
        <p:spPr>
          <a:xfrm>
            <a:off x="2438400" y="2286000"/>
            <a:ext cx="7315200" cy="3657600"/>
          </a:xfrm>
          <a:prstGeom prst="rect">
            <a:avLst/>
          </a:prstGeom>
        </p:spPr>
        <p:txBody>
          <a:bodyPr spcFirstLastPara="1" wrap="square" lIns="0" tIns="0" rIns="0" bIns="0" anchor="t" anchorCtr="0">
            <a:noAutofit/>
          </a:bodyPr>
          <a:lstStyle>
            <a:lvl1pPr marL="457200" lvl="0" indent="-342900" rtl="0">
              <a:lnSpc>
                <a:spcPct val="135000"/>
              </a:lnSpc>
              <a:spcBef>
                <a:spcPts val="1000"/>
              </a:spcBef>
              <a:spcAft>
                <a:spcPts val="0"/>
              </a:spcAft>
              <a:buSzPts val="1800"/>
              <a:buChar char="▸"/>
              <a:defRPr/>
            </a:lvl1pPr>
            <a:lvl2pPr marL="914400" lvl="1" indent="-342900" rtl="0">
              <a:lnSpc>
                <a:spcPct val="135000"/>
              </a:lnSpc>
              <a:spcBef>
                <a:spcPts val="1000"/>
              </a:spcBef>
              <a:spcAft>
                <a:spcPts val="0"/>
              </a:spcAft>
              <a:buSzPts val="1800"/>
              <a:buChar char="･"/>
              <a:defRPr/>
            </a:lvl2pPr>
            <a:lvl3pPr marL="1371600" lvl="2" indent="-342900" rtl="0">
              <a:lnSpc>
                <a:spcPct val="135000"/>
              </a:lnSpc>
              <a:spcBef>
                <a:spcPts val="1000"/>
              </a:spcBef>
              <a:spcAft>
                <a:spcPts val="0"/>
              </a:spcAft>
              <a:buSzPts val="1800"/>
              <a:buChar char="･"/>
              <a:defRPr/>
            </a:lvl3pPr>
            <a:lvl4pPr marL="1828800" lvl="3" indent="-342900" rtl="0">
              <a:lnSpc>
                <a:spcPct val="135000"/>
              </a:lnSpc>
              <a:spcBef>
                <a:spcPts val="1000"/>
              </a:spcBef>
              <a:spcAft>
                <a:spcPts val="0"/>
              </a:spcAft>
              <a:buSzPts val="1800"/>
              <a:buChar char="･"/>
              <a:defRPr/>
            </a:lvl4pPr>
            <a:lvl5pPr marL="2286000" lvl="4" indent="-342900" rtl="0">
              <a:lnSpc>
                <a:spcPct val="135000"/>
              </a:lnSpc>
              <a:spcBef>
                <a:spcPts val="1000"/>
              </a:spcBef>
              <a:spcAft>
                <a:spcPts val="0"/>
              </a:spcAft>
              <a:buSzPts val="1800"/>
              <a:buChar char="･"/>
              <a:defRPr/>
            </a:lvl5pPr>
            <a:lvl6pPr marL="2743200" lvl="5" indent="-342900" rtl="0">
              <a:lnSpc>
                <a:spcPct val="135000"/>
              </a:lnSpc>
              <a:spcBef>
                <a:spcPts val="1000"/>
              </a:spcBef>
              <a:spcAft>
                <a:spcPts val="0"/>
              </a:spcAft>
              <a:buSzPts val="1800"/>
              <a:buChar char="･"/>
              <a:defRPr/>
            </a:lvl6pPr>
            <a:lvl7pPr marL="3200400" lvl="6" indent="-342900" rtl="0">
              <a:lnSpc>
                <a:spcPct val="135000"/>
              </a:lnSpc>
              <a:spcBef>
                <a:spcPts val="1000"/>
              </a:spcBef>
              <a:spcAft>
                <a:spcPts val="0"/>
              </a:spcAft>
              <a:buSzPts val="1800"/>
              <a:buChar char="･"/>
              <a:defRPr/>
            </a:lvl7pPr>
            <a:lvl8pPr marL="3657600" lvl="7" indent="-342900" rtl="0">
              <a:lnSpc>
                <a:spcPct val="135000"/>
              </a:lnSpc>
              <a:spcBef>
                <a:spcPts val="1000"/>
              </a:spcBef>
              <a:spcAft>
                <a:spcPts val="0"/>
              </a:spcAft>
              <a:buSzPts val="1800"/>
              <a:buChar char="･"/>
              <a:defRPr/>
            </a:lvl8pPr>
            <a:lvl9pPr marL="4114800" lvl="8" indent="-342900" rtl="0">
              <a:lnSpc>
                <a:spcPct val="135000"/>
              </a:lnSpc>
              <a:spcBef>
                <a:spcPts val="1000"/>
              </a:spcBef>
              <a:spcAft>
                <a:spcPts val="1000"/>
              </a:spcAft>
              <a:buSzPts val="1800"/>
              <a:buChar char="･"/>
              <a:defRPr/>
            </a:lvl9pPr>
          </a:lstStyle>
          <a:p>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matchingName="Interior title and body">
  <p:cSld name="CUSTOM_4_17_2">
    <p:spTree>
      <p:nvGrpSpPr>
        <p:cNvPr id="1" name="Shape 3525"/>
        <p:cNvGrpSpPr/>
        <p:nvPr/>
      </p:nvGrpSpPr>
      <p:grpSpPr>
        <a:xfrm>
          <a:off x="0" y="0"/>
          <a:ext cx="0" cy="0"/>
          <a:chOff x="0" y="0"/>
          <a:chExt cx="0" cy="0"/>
        </a:xfrm>
      </p:grpSpPr>
      <p:cxnSp>
        <p:nvCxnSpPr>
          <p:cNvPr id="3526" name="Google Shape;3526;p481"/>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3527" name="Google Shape;3527;p481"/>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3528" name="Google Shape;3528;p481"/>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529" name="Google Shape;3529;p481"/>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3530" name="Google Shape;3530;p481"/>
          <p:cNvSpPr txBox="1">
            <a:spLocks noGrp="1"/>
          </p:cNvSpPr>
          <p:nvPr>
            <p:ph type="subTitle" idx="1"/>
          </p:nvPr>
        </p:nvSpPr>
        <p:spPr>
          <a:xfrm>
            <a:off x="885050" y="6169550"/>
            <a:ext cx="80025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3531" name="Google Shape;3531;p481"/>
          <p:cNvSpPr txBox="1">
            <a:spLocks noGrp="1"/>
          </p:cNvSpPr>
          <p:nvPr>
            <p:ph type="subTitle" idx="2"/>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3532" name="Google Shape;3532;p481"/>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3533" name="Google Shape;3533;p481"/>
          <p:cNvSpPr txBox="1">
            <a:spLocks noGrp="1"/>
          </p:cNvSpPr>
          <p:nvPr>
            <p:ph type="body" idx="3"/>
          </p:nvPr>
        </p:nvSpPr>
        <p:spPr>
          <a:xfrm>
            <a:off x="2438400" y="2286000"/>
            <a:ext cx="7315200" cy="3657600"/>
          </a:xfrm>
          <a:prstGeom prst="rect">
            <a:avLst/>
          </a:prstGeom>
        </p:spPr>
        <p:txBody>
          <a:bodyPr spcFirstLastPara="1" wrap="square" lIns="0" tIns="0" rIns="0" bIns="0" anchor="t" anchorCtr="0">
            <a:noAutofit/>
          </a:bodyPr>
          <a:lstStyle>
            <a:lvl1pPr marL="457200" lvl="0" indent="-342900" rtl="0">
              <a:lnSpc>
                <a:spcPct val="135000"/>
              </a:lnSpc>
              <a:spcBef>
                <a:spcPts val="1000"/>
              </a:spcBef>
              <a:spcAft>
                <a:spcPts val="0"/>
              </a:spcAft>
              <a:buSzPts val="1800"/>
              <a:buChar char="▸"/>
              <a:defRPr/>
            </a:lvl1pPr>
            <a:lvl2pPr marL="914400" lvl="1" indent="-342900" rtl="0">
              <a:lnSpc>
                <a:spcPct val="135000"/>
              </a:lnSpc>
              <a:spcBef>
                <a:spcPts val="1000"/>
              </a:spcBef>
              <a:spcAft>
                <a:spcPts val="0"/>
              </a:spcAft>
              <a:buSzPts val="1800"/>
              <a:buChar char="･"/>
              <a:defRPr/>
            </a:lvl2pPr>
            <a:lvl3pPr marL="1371600" lvl="2" indent="-342900" rtl="0">
              <a:lnSpc>
                <a:spcPct val="135000"/>
              </a:lnSpc>
              <a:spcBef>
                <a:spcPts val="1000"/>
              </a:spcBef>
              <a:spcAft>
                <a:spcPts val="0"/>
              </a:spcAft>
              <a:buSzPts val="1800"/>
              <a:buChar char="･"/>
              <a:defRPr/>
            </a:lvl3pPr>
            <a:lvl4pPr marL="1828800" lvl="3" indent="-342900" rtl="0">
              <a:lnSpc>
                <a:spcPct val="135000"/>
              </a:lnSpc>
              <a:spcBef>
                <a:spcPts val="1000"/>
              </a:spcBef>
              <a:spcAft>
                <a:spcPts val="0"/>
              </a:spcAft>
              <a:buSzPts val="1800"/>
              <a:buChar char="･"/>
              <a:defRPr/>
            </a:lvl4pPr>
            <a:lvl5pPr marL="2286000" lvl="4" indent="-342900" rtl="0">
              <a:lnSpc>
                <a:spcPct val="135000"/>
              </a:lnSpc>
              <a:spcBef>
                <a:spcPts val="1000"/>
              </a:spcBef>
              <a:spcAft>
                <a:spcPts val="0"/>
              </a:spcAft>
              <a:buSzPts val="1800"/>
              <a:buChar char="･"/>
              <a:defRPr/>
            </a:lvl5pPr>
            <a:lvl6pPr marL="2743200" lvl="5" indent="-342900" rtl="0">
              <a:lnSpc>
                <a:spcPct val="135000"/>
              </a:lnSpc>
              <a:spcBef>
                <a:spcPts val="1000"/>
              </a:spcBef>
              <a:spcAft>
                <a:spcPts val="0"/>
              </a:spcAft>
              <a:buSzPts val="1800"/>
              <a:buChar char="･"/>
              <a:defRPr/>
            </a:lvl6pPr>
            <a:lvl7pPr marL="3200400" lvl="6" indent="-342900" rtl="0">
              <a:lnSpc>
                <a:spcPct val="135000"/>
              </a:lnSpc>
              <a:spcBef>
                <a:spcPts val="1000"/>
              </a:spcBef>
              <a:spcAft>
                <a:spcPts val="0"/>
              </a:spcAft>
              <a:buSzPts val="1800"/>
              <a:buChar char="･"/>
              <a:defRPr/>
            </a:lvl7pPr>
            <a:lvl8pPr marL="3657600" lvl="7" indent="-342900" rtl="0">
              <a:lnSpc>
                <a:spcPct val="135000"/>
              </a:lnSpc>
              <a:spcBef>
                <a:spcPts val="1000"/>
              </a:spcBef>
              <a:spcAft>
                <a:spcPts val="0"/>
              </a:spcAft>
              <a:buSzPts val="1800"/>
              <a:buChar char="･"/>
              <a:defRPr/>
            </a:lvl8pPr>
            <a:lvl9pPr marL="4114800" lvl="8" indent="-342900" rtl="0">
              <a:lnSpc>
                <a:spcPct val="135000"/>
              </a:lnSpc>
              <a:spcBef>
                <a:spcPts val="1000"/>
              </a:spcBef>
              <a:spcAft>
                <a:spcPts val="1000"/>
              </a:spcAft>
              <a:buSzPts val="1800"/>
              <a:buChar char="･"/>
              <a:defRPr/>
            </a:lvl9pPr>
          </a:lstStyle>
          <a:p>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matchingName="Interior body">
  <p:cSld name="CUSTOM_4_17_2_1">
    <p:spTree>
      <p:nvGrpSpPr>
        <p:cNvPr id="1" name="Shape 3534"/>
        <p:cNvGrpSpPr/>
        <p:nvPr/>
      </p:nvGrpSpPr>
      <p:grpSpPr>
        <a:xfrm>
          <a:off x="0" y="0"/>
          <a:ext cx="0" cy="0"/>
          <a:chOff x="0" y="0"/>
          <a:chExt cx="0" cy="0"/>
        </a:xfrm>
      </p:grpSpPr>
      <p:sp>
        <p:nvSpPr>
          <p:cNvPr id="3535" name="Google Shape;3535;p482"/>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a:endParaRPr/>
          </a:p>
        </p:txBody>
      </p:sp>
      <p:cxnSp>
        <p:nvCxnSpPr>
          <p:cNvPr id="3536" name="Google Shape;3536;p482"/>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3537" name="Google Shape;3537;p482"/>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3538" name="Google Shape;3538;p482"/>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539" name="Google Shape;3539;p482"/>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3540" name="Google Shape;3540;p482"/>
          <p:cNvSpPr txBox="1">
            <a:spLocks noGrp="1"/>
          </p:cNvSpPr>
          <p:nvPr>
            <p:ph type="subTitle" idx="2"/>
          </p:nvPr>
        </p:nvSpPr>
        <p:spPr>
          <a:xfrm>
            <a:off x="885050" y="6169550"/>
            <a:ext cx="80025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3541" name="Google Shape;3541;p482"/>
          <p:cNvSpPr txBox="1">
            <a:spLocks noGrp="1"/>
          </p:cNvSpPr>
          <p:nvPr>
            <p:ph type="body" idx="3"/>
          </p:nvPr>
        </p:nvSpPr>
        <p:spPr>
          <a:xfrm>
            <a:off x="2438400" y="1600200"/>
            <a:ext cx="7315200" cy="3657600"/>
          </a:xfrm>
          <a:prstGeom prst="rect">
            <a:avLst/>
          </a:prstGeom>
        </p:spPr>
        <p:txBody>
          <a:bodyPr spcFirstLastPara="1" wrap="square" lIns="0" tIns="0" rIns="0" bIns="0" anchor="t" anchorCtr="0">
            <a:noAutofit/>
          </a:bodyPr>
          <a:lstStyle>
            <a:lvl1pPr marL="457200" lvl="0" indent="-342900" rtl="0">
              <a:lnSpc>
                <a:spcPct val="135000"/>
              </a:lnSpc>
              <a:spcBef>
                <a:spcPts val="1000"/>
              </a:spcBef>
              <a:spcAft>
                <a:spcPts val="0"/>
              </a:spcAft>
              <a:buSzPts val="1800"/>
              <a:buChar char="▸"/>
              <a:defRPr/>
            </a:lvl1pPr>
            <a:lvl2pPr marL="914400" lvl="1" indent="-342900" rtl="0">
              <a:lnSpc>
                <a:spcPct val="135000"/>
              </a:lnSpc>
              <a:spcBef>
                <a:spcPts val="1000"/>
              </a:spcBef>
              <a:spcAft>
                <a:spcPts val="0"/>
              </a:spcAft>
              <a:buSzPts val="1800"/>
              <a:buChar char="･"/>
              <a:defRPr/>
            </a:lvl2pPr>
            <a:lvl3pPr marL="1371600" lvl="2" indent="-342900" rtl="0">
              <a:lnSpc>
                <a:spcPct val="135000"/>
              </a:lnSpc>
              <a:spcBef>
                <a:spcPts val="1000"/>
              </a:spcBef>
              <a:spcAft>
                <a:spcPts val="0"/>
              </a:spcAft>
              <a:buSzPts val="1800"/>
              <a:buChar char="･"/>
              <a:defRPr/>
            </a:lvl3pPr>
            <a:lvl4pPr marL="1828800" lvl="3" indent="-342900" rtl="0">
              <a:lnSpc>
                <a:spcPct val="135000"/>
              </a:lnSpc>
              <a:spcBef>
                <a:spcPts val="1000"/>
              </a:spcBef>
              <a:spcAft>
                <a:spcPts val="0"/>
              </a:spcAft>
              <a:buSzPts val="1800"/>
              <a:buChar char="･"/>
              <a:defRPr/>
            </a:lvl4pPr>
            <a:lvl5pPr marL="2286000" lvl="4" indent="-342900" rtl="0">
              <a:lnSpc>
                <a:spcPct val="135000"/>
              </a:lnSpc>
              <a:spcBef>
                <a:spcPts val="1000"/>
              </a:spcBef>
              <a:spcAft>
                <a:spcPts val="0"/>
              </a:spcAft>
              <a:buSzPts val="1800"/>
              <a:buChar char="･"/>
              <a:defRPr/>
            </a:lvl5pPr>
            <a:lvl6pPr marL="2743200" lvl="5" indent="-342900" rtl="0">
              <a:lnSpc>
                <a:spcPct val="135000"/>
              </a:lnSpc>
              <a:spcBef>
                <a:spcPts val="1000"/>
              </a:spcBef>
              <a:spcAft>
                <a:spcPts val="0"/>
              </a:spcAft>
              <a:buSzPts val="1800"/>
              <a:buChar char="･"/>
              <a:defRPr/>
            </a:lvl6pPr>
            <a:lvl7pPr marL="3200400" lvl="6" indent="-342900" rtl="0">
              <a:lnSpc>
                <a:spcPct val="135000"/>
              </a:lnSpc>
              <a:spcBef>
                <a:spcPts val="1000"/>
              </a:spcBef>
              <a:spcAft>
                <a:spcPts val="0"/>
              </a:spcAft>
              <a:buSzPts val="1800"/>
              <a:buChar char="･"/>
              <a:defRPr/>
            </a:lvl7pPr>
            <a:lvl8pPr marL="3657600" lvl="7" indent="-342900" rtl="0">
              <a:lnSpc>
                <a:spcPct val="135000"/>
              </a:lnSpc>
              <a:spcBef>
                <a:spcPts val="1000"/>
              </a:spcBef>
              <a:spcAft>
                <a:spcPts val="0"/>
              </a:spcAft>
              <a:buSzPts val="1800"/>
              <a:buChar char="･"/>
              <a:defRPr/>
            </a:lvl8pPr>
            <a:lvl9pPr marL="4114800" lvl="8" indent="-342900" rtl="0">
              <a:lnSpc>
                <a:spcPct val="135000"/>
              </a:lnSpc>
              <a:spcBef>
                <a:spcPts val="1000"/>
              </a:spcBef>
              <a:spcAft>
                <a:spcPts val="1000"/>
              </a:spcAft>
              <a:buSzPts val="1800"/>
              <a:buChar char="･"/>
              <a:defRPr/>
            </a:lvl9pPr>
          </a:lstStyle>
          <a:p>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matchingName="Interior title and two column body">
  <p:cSld name="CUSTOM_4_17_1">
    <p:spTree>
      <p:nvGrpSpPr>
        <p:cNvPr id="1" name="Shape 3542"/>
        <p:cNvGrpSpPr/>
        <p:nvPr/>
      </p:nvGrpSpPr>
      <p:grpSpPr>
        <a:xfrm>
          <a:off x="0" y="0"/>
          <a:ext cx="0" cy="0"/>
          <a:chOff x="0" y="0"/>
          <a:chExt cx="0" cy="0"/>
        </a:xfrm>
      </p:grpSpPr>
      <p:cxnSp>
        <p:nvCxnSpPr>
          <p:cNvPr id="3543" name="Google Shape;3543;p483"/>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3544" name="Google Shape;3544;p483"/>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3545" name="Google Shape;3545;p483"/>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546" name="Google Shape;3546;p483"/>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3547" name="Google Shape;3547;p483"/>
          <p:cNvSpPr txBox="1">
            <a:spLocks noGrp="1"/>
          </p:cNvSpPr>
          <p:nvPr>
            <p:ph type="subTitle" idx="1"/>
          </p:nvPr>
        </p:nvSpPr>
        <p:spPr>
          <a:xfrm>
            <a:off x="885050" y="6169550"/>
            <a:ext cx="80025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3548" name="Google Shape;3548;p483"/>
          <p:cNvSpPr txBox="1">
            <a:spLocks noGrp="1"/>
          </p:cNvSpPr>
          <p:nvPr>
            <p:ph type="body" idx="2"/>
          </p:nvPr>
        </p:nvSpPr>
        <p:spPr>
          <a:xfrm>
            <a:off x="885125" y="2291177"/>
            <a:ext cx="4937700" cy="3727200"/>
          </a:xfrm>
          <a:prstGeom prst="rect">
            <a:avLst/>
          </a:prstGeom>
        </p:spPr>
        <p:txBody>
          <a:bodyPr spcFirstLastPara="1" wrap="square" lIns="0" tIns="0" rIns="0" bIns="0" anchor="t" anchorCtr="0">
            <a:noAutofit/>
          </a:bodyPr>
          <a:lstStyle>
            <a:lvl1pPr marL="457200" lvl="0" indent="-342900" rtl="0">
              <a:lnSpc>
                <a:spcPct val="135000"/>
              </a:lnSpc>
              <a:spcBef>
                <a:spcPts val="1000"/>
              </a:spcBef>
              <a:spcAft>
                <a:spcPts val="0"/>
              </a:spcAft>
              <a:buSzPts val="1800"/>
              <a:buChar char="▸"/>
              <a:defRPr/>
            </a:lvl1pPr>
            <a:lvl2pPr marL="914400" lvl="1" indent="-342900" rtl="0">
              <a:lnSpc>
                <a:spcPct val="135000"/>
              </a:lnSpc>
              <a:spcBef>
                <a:spcPts val="1000"/>
              </a:spcBef>
              <a:spcAft>
                <a:spcPts val="0"/>
              </a:spcAft>
              <a:buSzPts val="1800"/>
              <a:buChar char="･"/>
              <a:defRPr/>
            </a:lvl2pPr>
            <a:lvl3pPr marL="1371600" lvl="2" indent="-342900" rtl="0">
              <a:lnSpc>
                <a:spcPct val="135000"/>
              </a:lnSpc>
              <a:spcBef>
                <a:spcPts val="1000"/>
              </a:spcBef>
              <a:spcAft>
                <a:spcPts val="0"/>
              </a:spcAft>
              <a:buSzPts val="1800"/>
              <a:buChar char="･"/>
              <a:defRPr/>
            </a:lvl3pPr>
            <a:lvl4pPr marL="1828800" lvl="3" indent="-342900" rtl="0">
              <a:lnSpc>
                <a:spcPct val="135000"/>
              </a:lnSpc>
              <a:spcBef>
                <a:spcPts val="1000"/>
              </a:spcBef>
              <a:spcAft>
                <a:spcPts val="0"/>
              </a:spcAft>
              <a:buSzPts val="1800"/>
              <a:buChar char="･"/>
              <a:defRPr/>
            </a:lvl4pPr>
            <a:lvl5pPr marL="2286000" lvl="4" indent="-342900" rtl="0">
              <a:lnSpc>
                <a:spcPct val="135000"/>
              </a:lnSpc>
              <a:spcBef>
                <a:spcPts val="1000"/>
              </a:spcBef>
              <a:spcAft>
                <a:spcPts val="0"/>
              </a:spcAft>
              <a:buSzPts val="1800"/>
              <a:buChar char="･"/>
              <a:defRPr/>
            </a:lvl5pPr>
            <a:lvl6pPr marL="2743200" lvl="5" indent="-342900" rtl="0">
              <a:lnSpc>
                <a:spcPct val="135000"/>
              </a:lnSpc>
              <a:spcBef>
                <a:spcPts val="1000"/>
              </a:spcBef>
              <a:spcAft>
                <a:spcPts val="0"/>
              </a:spcAft>
              <a:buSzPts val="1800"/>
              <a:buChar char="･"/>
              <a:defRPr/>
            </a:lvl6pPr>
            <a:lvl7pPr marL="3200400" lvl="6" indent="-342900" rtl="0">
              <a:lnSpc>
                <a:spcPct val="135000"/>
              </a:lnSpc>
              <a:spcBef>
                <a:spcPts val="1000"/>
              </a:spcBef>
              <a:spcAft>
                <a:spcPts val="0"/>
              </a:spcAft>
              <a:buSzPts val="1800"/>
              <a:buChar char="･"/>
              <a:defRPr/>
            </a:lvl7pPr>
            <a:lvl8pPr marL="3657600" lvl="7" indent="-342900" rtl="0">
              <a:lnSpc>
                <a:spcPct val="135000"/>
              </a:lnSpc>
              <a:spcBef>
                <a:spcPts val="1000"/>
              </a:spcBef>
              <a:spcAft>
                <a:spcPts val="0"/>
              </a:spcAft>
              <a:buSzPts val="1800"/>
              <a:buChar char="･"/>
              <a:defRPr/>
            </a:lvl8pPr>
            <a:lvl9pPr marL="4114800" lvl="8" indent="-342900" rtl="0">
              <a:lnSpc>
                <a:spcPct val="135000"/>
              </a:lnSpc>
              <a:spcBef>
                <a:spcPts val="1000"/>
              </a:spcBef>
              <a:spcAft>
                <a:spcPts val="1000"/>
              </a:spcAft>
              <a:buSzPts val="1800"/>
              <a:buChar char="･"/>
              <a:defRPr/>
            </a:lvl9pPr>
          </a:lstStyle>
          <a:p>
            <a:endParaRPr/>
          </a:p>
        </p:txBody>
      </p:sp>
      <p:sp>
        <p:nvSpPr>
          <p:cNvPr id="3549" name="Google Shape;3549;p483"/>
          <p:cNvSpPr txBox="1">
            <a:spLocks noGrp="1"/>
          </p:cNvSpPr>
          <p:nvPr>
            <p:ph type="body" idx="3"/>
          </p:nvPr>
        </p:nvSpPr>
        <p:spPr>
          <a:xfrm>
            <a:off x="6369425" y="2291175"/>
            <a:ext cx="4937700" cy="3727200"/>
          </a:xfrm>
          <a:prstGeom prst="rect">
            <a:avLst/>
          </a:prstGeom>
        </p:spPr>
        <p:txBody>
          <a:bodyPr spcFirstLastPara="1" wrap="square" lIns="0" tIns="0" rIns="0" bIns="0" anchor="t" anchorCtr="0">
            <a:noAutofit/>
          </a:bodyPr>
          <a:lstStyle>
            <a:lvl1pPr marL="457200" lvl="0" indent="-342900" rtl="0">
              <a:lnSpc>
                <a:spcPct val="135000"/>
              </a:lnSpc>
              <a:spcBef>
                <a:spcPts val="1000"/>
              </a:spcBef>
              <a:spcAft>
                <a:spcPts val="0"/>
              </a:spcAft>
              <a:buSzPts val="1800"/>
              <a:buChar char="▸"/>
              <a:defRPr/>
            </a:lvl1pPr>
            <a:lvl2pPr marL="914400" lvl="1" indent="-342900" rtl="0">
              <a:lnSpc>
                <a:spcPct val="135000"/>
              </a:lnSpc>
              <a:spcBef>
                <a:spcPts val="1000"/>
              </a:spcBef>
              <a:spcAft>
                <a:spcPts val="0"/>
              </a:spcAft>
              <a:buSzPts val="1800"/>
              <a:buChar char="･"/>
              <a:defRPr/>
            </a:lvl2pPr>
            <a:lvl3pPr marL="1371600" lvl="2" indent="-342900" rtl="0">
              <a:lnSpc>
                <a:spcPct val="135000"/>
              </a:lnSpc>
              <a:spcBef>
                <a:spcPts val="1000"/>
              </a:spcBef>
              <a:spcAft>
                <a:spcPts val="0"/>
              </a:spcAft>
              <a:buSzPts val="1800"/>
              <a:buChar char="･"/>
              <a:defRPr/>
            </a:lvl3pPr>
            <a:lvl4pPr marL="1828800" lvl="3" indent="-342900" rtl="0">
              <a:lnSpc>
                <a:spcPct val="135000"/>
              </a:lnSpc>
              <a:spcBef>
                <a:spcPts val="1000"/>
              </a:spcBef>
              <a:spcAft>
                <a:spcPts val="0"/>
              </a:spcAft>
              <a:buSzPts val="1800"/>
              <a:buChar char="･"/>
              <a:defRPr/>
            </a:lvl4pPr>
            <a:lvl5pPr marL="2286000" lvl="4" indent="-342900" rtl="0">
              <a:lnSpc>
                <a:spcPct val="135000"/>
              </a:lnSpc>
              <a:spcBef>
                <a:spcPts val="1000"/>
              </a:spcBef>
              <a:spcAft>
                <a:spcPts val="0"/>
              </a:spcAft>
              <a:buSzPts val="1800"/>
              <a:buChar char="･"/>
              <a:defRPr/>
            </a:lvl5pPr>
            <a:lvl6pPr marL="2743200" lvl="5" indent="-342900" rtl="0">
              <a:lnSpc>
                <a:spcPct val="135000"/>
              </a:lnSpc>
              <a:spcBef>
                <a:spcPts val="1000"/>
              </a:spcBef>
              <a:spcAft>
                <a:spcPts val="0"/>
              </a:spcAft>
              <a:buSzPts val="1800"/>
              <a:buChar char="･"/>
              <a:defRPr/>
            </a:lvl6pPr>
            <a:lvl7pPr marL="3200400" lvl="6" indent="-342900" rtl="0">
              <a:lnSpc>
                <a:spcPct val="135000"/>
              </a:lnSpc>
              <a:spcBef>
                <a:spcPts val="1000"/>
              </a:spcBef>
              <a:spcAft>
                <a:spcPts val="0"/>
              </a:spcAft>
              <a:buSzPts val="1800"/>
              <a:buChar char="･"/>
              <a:defRPr/>
            </a:lvl7pPr>
            <a:lvl8pPr marL="3657600" lvl="7" indent="-342900" rtl="0">
              <a:lnSpc>
                <a:spcPct val="135000"/>
              </a:lnSpc>
              <a:spcBef>
                <a:spcPts val="1000"/>
              </a:spcBef>
              <a:spcAft>
                <a:spcPts val="0"/>
              </a:spcAft>
              <a:buSzPts val="1800"/>
              <a:buChar char="･"/>
              <a:defRPr/>
            </a:lvl8pPr>
            <a:lvl9pPr marL="4114800" lvl="8" indent="-342900" rtl="0">
              <a:lnSpc>
                <a:spcPct val="135000"/>
              </a:lnSpc>
              <a:spcBef>
                <a:spcPts val="1000"/>
              </a:spcBef>
              <a:spcAft>
                <a:spcPts val="1000"/>
              </a:spcAft>
              <a:buSzPts val="1800"/>
              <a:buChar char="･"/>
              <a:defRPr/>
            </a:lvl9pPr>
          </a:lstStyle>
          <a:p>
            <a:endParaRPr/>
          </a:p>
        </p:txBody>
      </p:sp>
      <p:sp>
        <p:nvSpPr>
          <p:cNvPr id="3550" name="Google Shape;3550;p483"/>
          <p:cNvSpPr txBox="1">
            <a:spLocks noGrp="1"/>
          </p:cNvSpPr>
          <p:nvPr>
            <p:ph type="subTitle" idx="4"/>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3551" name="Google Shape;3551;p483"/>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3552" name="Google Shape;3552;p483"/>
          <p:cNvSpPr txBox="1">
            <a:spLocks noGrp="1"/>
          </p:cNvSpPr>
          <p:nvPr>
            <p:ph type="subTitle" idx="5"/>
          </p:nvPr>
        </p:nvSpPr>
        <p:spPr>
          <a:xfrm>
            <a:off x="885125" y="1653550"/>
            <a:ext cx="104220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matchingName="Interior image and column body">
  <p:cSld name="CUSTOM_4_17_1_1">
    <p:spTree>
      <p:nvGrpSpPr>
        <p:cNvPr id="1" name="Shape 3553"/>
        <p:cNvGrpSpPr/>
        <p:nvPr/>
      </p:nvGrpSpPr>
      <p:grpSpPr>
        <a:xfrm>
          <a:off x="0" y="0"/>
          <a:ext cx="0" cy="0"/>
          <a:chOff x="0" y="0"/>
          <a:chExt cx="0" cy="0"/>
        </a:xfrm>
      </p:grpSpPr>
      <p:cxnSp>
        <p:nvCxnSpPr>
          <p:cNvPr id="3554" name="Google Shape;3554;p484"/>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3555" name="Google Shape;3555;p484"/>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3556" name="Google Shape;3556;p484"/>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557" name="Google Shape;3557;p484"/>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3558" name="Google Shape;3558;p484"/>
          <p:cNvSpPr txBox="1">
            <a:spLocks noGrp="1"/>
          </p:cNvSpPr>
          <p:nvPr>
            <p:ph type="subTitle" idx="1"/>
          </p:nvPr>
        </p:nvSpPr>
        <p:spPr>
          <a:xfrm>
            <a:off x="885050" y="6169550"/>
            <a:ext cx="80025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3559" name="Google Shape;3559;p484"/>
          <p:cNvSpPr txBox="1">
            <a:spLocks noGrp="1"/>
          </p:cNvSpPr>
          <p:nvPr>
            <p:ph type="body" idx="2"/>
          </p:nvPr>
        </p:nvSpPr>
        <p:spPr>
          <a:xfrm>
            <a:off x="6369425" y="2291175"/>
            <a:ext cx="4937700" cy="3727200"/>
          </a:xfrm>
          <a:prstGeom prst="rect">
            <a:avLst/>
          </a:prstGeom>
        </p:spPr>
        <p:txBody>
          <a:bodyPr spcFirstLastPara="1" wrap="square" lIns="0" tIns="0" rIns="0" bIns="0" anchor="t" anchorCtr="0">
            <a:noAutofit/>
          </a:bodyPr>
          <a:lstStyle>
            <a:lvl1pPr marL="457200" lvl="0" indent="-342900" rtl="0">
              <a:lnSpc>
                <a:spcPct val="135000"/>
              </a:lnSpc>
              <a:spcBef>
                <a:spcPts val="1000"/>
              </a:spcBef>
              <a:spcAft>
                <a:spcPts val="0"/>
              </a:spcAft>
              <a:buSzPts val="1800"/>
              <a:buChar char="▸"/>
              <a:defRPr/>
            </a:lvl1pPr>
            <a:lvl2pPr marL="914400" lvl="1" indent="-342900" rtl="0">
              <a:lnSpc>
                <a:spcPct val="135000"/>
              </a:lnSpc>
              <a:spcBef>
                <a:spcPts val="1000"/>
              </a:spcBef>
              <a:spcAft>
                <a:spcPts val="0"/>
              </a:spcAft>
              <a:buSzPts val="1800"/>
              <a:buChar char="･"/>
              <a:defRPr/>
            </a:lvl2pPr>
            <a:lvl3pPr marL="1371600" lvl="2" indent="-342900" rtl="0">
              <a:lnSpc>
                <a:spcPct val="135000"/>
              </a:lnSpc>
              <a:spcBef>
                <a:spcPts val="1000"/>
              </a:spcBef>
              <a:spcAft>
                <a:spcPts val="0"/>
              </a:spcAft>
              <a:buSzPts val="1800"/>
              <a:buChar char="･"/>
              <a:defRPr/>
            </a:lvl3pPr>
            <a:lvl4pPr marL="1828800" lvl="3" indent="-342900" rtl="0">
              <a:lnSpc>
                <a:spcPct val="135000"/>
              </a:lnSpc>
              <a:spcBef>
                <a:spcPts val="1000"/>
              </a:spcBef>
              <a:spcAft>
                <a:spcPts val="0"/>
              </a:spcAft>
              <a:buSzPts val="1800"/>
              <a:buChar char="･"/>
              <a:defRPr/>
            </a:lvl4pPr>
            <a:lvl5pPr marL="2286000" lvl="4" indent="-342900" rtl="0">
              <a:lnSpc>
                <a:spcPct val="135000"/>
              </a:lnSpc>
              <a:spcBef>
                <a:spcPts val="1000"/>
              </a:spcBef>
              <a:spcAft>
                <a:spcPts val="0"/>
              </a:spcAft>
              <a:buSzPts val="1800"/>
              <a:buChar char="･"/>
              <a:defRPr/>
            </a:lvl5pPr>
            <a:lvl6pPr marL="2743200" lvl="5" indent="-342900" rtl="0">
              <a:lnSpc>
                <a:spcPct val="135000"/>
              </a:lnSpc>
              <a:spcBef>
                <a:spcPts val="1000"/>
              </a:spcBef>
              <a:spcAft>
                <a:spcPts val="0"/>
              </a:spcAft>
              <a:buSzPts val="1800"/>
              <a:buChar char="･"/>
              <a:defRPr/>
            </a:lvl6pPr>
            <a:lvl7pPr marL="3200400" lvl="6" indent="-342900" rtl="0">
              <a:lnSpc>
                <a:spcPct val="135000"/>
              </a:lnSpc>
              <a:spcBef>
                <a:spcPts val="1000"/>
              </a:spcBef>
              <a:spcAft>
                <a:spcPts val="0"/>
              </a:spcAft>
              <a:buSzPts val="1800"/>
              <a:buChar char="･"/>
              <a:defRPr/>
            </a:lvl7pPr>
            <a:lvl8pPr marL="3657600" lvl="7" indent="-342900" rtl="0">
              <a:lnSpc>
                <a:spcPct val="135000"/>
              </a:lnSpc>
              <a:spcBef>
                <a:spcPts val="1000"/>
              </a:spcBef>
              <a:spcAft>
                <a:spcPts val="0"/>
              </a:spcAft>
              <a:buSzPts val="1800"/>
              <a:buChar char="･"/>
              <a:defRPr/>
            </a:lvl8pPr>
            <a:lvl9pPr marL="4114800" lvl="8" indent="-342900" rtl="0">
              <a:lnSpc>
                <a:spcPct val="135000"/>
              </a:lnSpc>
              <a:spcBef>
                <a:spcPts val="1000"/>
              </a:spcBef>
              <a:spcAft>
                <a:spcPts val="1000"/>
              </a:spcAft>
              <a:buSzPts val="1800"/>
              <a:buChar char="･"/>
              <a:defRPr/>
            </a:lvl9pPr>
          </a:lstStyle>
          <a:p>
            <a:endParaRPr/>
          </a:p>
        </p:txBody>
      </p:sp>
      <p:sp>
        <p:nvSpPr>
          <p:cNvPr id="3560" name="Google Shape;3560;p484"/>
          <p:cNvSpPr txBox="1">
            <a:spLocks noGrp="1"/>
          </p:cNvSpPr>
          <p:nvPr>
            <p:ph type="subTitle" idx="3"/>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3561" name="Google Shape;3561;p484"/>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3562" name="Google Shape;3562;p484"/>
          <p:cNvSpPr txBox="1">
            <a:spLocks noGrp="1"/>
          </p:cNvSpPr>
          <p:nvPr>
            <p:ph type="subTitle" idx="4"/>
          </p:nvPr>
        </p:nvSpPr>
        <p:spPr>
          <a:xfrm>
            <a:off x="885125" y="1653550"/>
            <a:ext cx="104220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matchingName="Interior timeline vertical">
  <p:cSld name="CUSTOM_4_16">
    <p:spTree>
      <p:nvGrpSpPr>
        <p:cNvPr id="1" name="Shape 3563"/>
        <p:cNvGrpSpPr/>
        <p:nvPr/>
      </p:nvGrpSpPr>
      <p:grpSpPr>
        <a:xfrm>
          <a:off x="0" y="0"/>
          <a:ext cx="0" cy="0"/>
          <a:chOff x="0" y="0"/>
          <a:chExt cx="0" cy="0"/>
        </a:xfrm>
      </p:grpSpPr>
      <p:sp>
        <p:nvSpPr>
          <p:cNvPr id="3564" name="Google Shape;3564;p485"/>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a:endParaRPr/>
          </a:p>
        </p:txBody>
      </p:sp>
      <p:cxnSp>
        <p:nvCxnSpPr>
          <p:cNvPr id="3565" name="Google Shape;3565;p485"/>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3566" name="Google Shape;3566;p485"/>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3567" name="Google Shape;3567;p485"/>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568" name="Google Shape;3568;p485"/>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3569" name="Google Shape;3569;p485"/>
          <p:cNvSpPr txBox="1">
            <a:spLocks noGrp="1"/>
          </p:cNvSpPr>
          <p:nvPr>
            <p:ph type="subTitle" idx="2"/>
          </p:nvPr>
        </p:nvSpPr>
        <p:spPr>
          <a:xfrm>
            <a:off x="885050" y="6169550"/>
            <a:ext cx="80025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cxnSp>
        <p:nvCxnSpPr>
          <p:cNvPr id="3570" name="Google Shape;3570;p485"/>
          <p:cNvCxnSpPr/>
          <p:nvPr/>
        </p:nvCxnSpPr>
        <p:spPr>
          <a:xfrm>
            <a:off x="4146414" y="-7350"/>
            <a:ext cx="0" cy="6872700"/>
          </a:xfrm>
          <a:prstGeom prst="straightConnector1">
            <a:avLst/>
          </a:prstGeom>
          <a:noFill/>
          <a:ln w="28575" cap="flat" cmpd="sng">
            <a:solidFill>
              <a:srgbClr val="D5D5D5"/>
            </a:solidFill>
            <a:prstDash val="solid"/>
            <a:round/>
            <a:headEnd type="none" w="med" len="med"/>
            <a:tailEnd type="none" w="med" len="med"/>
          </a:ln>
        </p:spPr>
      </p:cxnSp>
      <p:sp>
        <p:nvSpPr>
          <p:cNvPr id="3571" name="Google Shape;3571;p485"/>
          <p:cNvSpPr txBox="1">
            <a:spLocks noGrp="1"/>
          </p:cNvSpPr>
          <p:nvPr>
            <p:ph type="subTitle" idx="3"/>
          </p:nvPr>
        </p:nvSpPr>
        <p:spPr>
          <a:xfrm>
            <a:off x="4467775" y="1832876"/>
            <a:ext cx="5115600" cy="645600"/>
          </a:xfrm>
          <a:prstGeom prst="rect">
            <a:avLst/>
          </a:prstGeom>
        </p:spPr>
        <p:txBody>
          <a:bodyPr spcFirstLastPara="1" wrap="square" lIns="0" tIns="0" rIns="0" bIns="0"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572" name="Google Shape;3572;p485"/>
          <p:cNvSpPr txBox="1">
            <a:spLocks noGrp="1"/>
          </p:cNvSpPr>
          <p:nvPr>
            <p:ph type="subTitle" idx="4"/>
          </p:nvPr>
        </p:nvSpPr>
        <p:spPr>
          <a:xfrm>
            <a:off x="4467775" y="1441300"/>
            <a:ext cx="4538700" cy="2988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14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a:latin typeface="Red Hat Display Medium"/>
                <a:ea typeface="Red Hat Display Medium"/>
                <a:cs typeface="Red Hat Display Medium"/>
                <a:sym typeface="Red Hat Display Medium"/>
              </a:defRPr>
            </a:lvl9pPr>
          </a:lstStyle>
          <a:p>
            <a:endParaRPr/>
          </a:p>
        </p:txBody>
      </p:sp>
      <p:sp>
        <p:nvSpPr>
          <p:cNvPr id="3573" name="Google Shape;3573;p485"/>
          <p:cNvSpPr txBox="1">
            <a:spLocks noGrp="1"/>
          </p:cNvSpPr>
          <p:nvPr>
            <p:ph type="subTitle" idx="5"/>
          </p:nvPr>
        </p:nvSpPr>
        <p:spPr>
          <a:xfrm>
            <a:off x="3362500" y="1832876"/>
            <a:ext cx="690000" cy="2349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Interior white 1">
  <p:cSld name="CUSTOM_4_22">
    <p:spTree>
      <p:nvGrpSpPr>
        <p:cNvPr id="1" name="Shape 761"/>
        <p:cNvGrpSpPr/>
        <p:nvPr/>
      </p:nvGrpSpPr>
      <p:grpSpPr>
        <a:xfrm>
          <a:off x="0" y="0"/>
          <a:ext cx="0" cy="0"/>
          <a:chOff x="0" y="0"/>
          <a:chExt cx="0" cy="0"/>
        </a:xfrm>
      </p:grpSpPr>
      <p:sp>
        <p:nvSpPr>
          <p:cNvPr id="762" name="Google Shape;762;p49"/>
          <p:cNvSpPr txBox="1">
            <a:spLocks noGrp="1"/>
          </p:cNvSpPr>
          <p:nvPr>
            <p:ph type="title"/>
          </p:nvPr>
        </p:nvSpPr>
        <p:spPr>
          <a:xfrm>
            <a:off x="1752600" y="946000"/>
            <a:ext cx="86868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763" name="Google Shape;763;p49"/>
          <p:cNvCxnSpPr/>
          <p:nvPr/>
        </p:nvCxnSpPr>
        <p:spPr>
          <a:xfrm rot="10800000">
            <a:off x="447775" y="100"/>
            <a:ext cx="0" cy="886500"/>
          </a:xfrm>
          <a:prstGeom prst="straightConnector1">
            <a:avLst/>
          </a:prstGeom>
          <a:noFill/>
          <a:ln w="9525" cap="flat" cmpd="sng">
            <a:solidFill>
              <a:srgbClr val="EE0000"/>
            </a:solidFill>
            <a:prstDash val="solid"/>
            <a:round/>
            <a:headEnd type="none" w="med" len="med"/>
            <a:tailEnd type="none" w="med" len="med"/>
          </a:ln>
        </p:spPr>
      </p:cxnSp>
      <p:sp>
        <p:nvSpPr>
          <p:cNvPr id="764" name="Google Shape;764;p49"/>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765" name="Google Shape;765;p49"/>
          <p:cNvCxnSpPr/>
          <p:nvPr/>
        </p:nvCxnSpPr>
        <p:spPr>
          <a:xfrm rot="10800000">
            <a:off x="447767"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766" name="Google Shape;766;p49"/>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767" name="Google Shape;767;p49"/>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768" name="Google Shape;768;p49"/>
          <p:cNvSpPr txBox="1">
            <a:spLocks noGrp="1"/>
          </p:cNvSpPr>
          <p:nvPr>
            <p:ph type="subTitle" idx="2"/>
          </p:nvPr>
        </p:nvSpPr>
        <p:spPr>
          <a:xfrm>
            <a:off x="885050" y="6169550"/>
            <a:ext cx="9182700" cy="5595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matchingName="Interior timeline horizontal">
  <p:cSld name="CUSTOM_4_15">
    <p:spTree>
      <p:nvGrpSpPr>
        <p:cNvPr id="1" name="Shape 3574"/>
        <p:cNvGrpSpPr/>
        <p:nvPr/>
      </p:nvGrpSpPr>
      <p:grpSpPr>
        <a:xfrm>
          <a:off x="0" y="0"/>
          <a:ext cx="0" cy="0"/>
          <a:chOff x="0" y="0"/>
          <a:chExt cx="0" cy="0"/>
        </a:xfrm>
      </p:grpSpPr>
      <p:cxnSp>
        <p:nvCxnSpPr>
          <p:cNvPr id="3575" name="Google Shape;3575;p486"/>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3576" name="Google Shape;3576;p486"/>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3577" name="Google Shape;3577;p486"/>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578" name="Google Shape;3578;p486"/>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3579" name="Google Shape;3579;p486"/>
          <p:cNvSpPr txBox="1">
            <a:spLocks noGrp="1"/>
          </p:cNvSpPr>
          <p:nvPr>
            <p:ph type="subTitle" idx="1"/>
          </p:nvPr>
        </p:nvSpPr>
        <p:spPr>
          <a:xfrm>
            <a:off x="885050" y="6169550"/>
            <a:ext cx="80025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3580" name="Google Shape;3580;p486"/>
          <p:cNvSpPr txBox="1">
            <a:spLocks noGrp="1"/>
          </p:cNvSpPr>
          <p:nvPr>
            <p:ph type="subTitle" idx="2"/>
          </p:nvPr>
        </p:nvSpPr>
        <p:spPr>
          <a:xfrm>
            <a:off x="2042425" y="2497493"/>
            <a:ext cx="2106900" cy="3792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rtl="0">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rtl="0">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rtl="0">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rtl="0">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rtl="0">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rtl="0">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rtl="0">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rtl="0">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a:endParaRPr/>
          </a:p>
        </p:txBody>
      </p:sp>
      <p:sp>
        <p:nvSpPr>
          <p:cNvPr id="3581" name="Google Shape;3581;p486"/>
          <p:cNvSpPr txBox="1">
            <a:spLocks noGrp="1"/>
          </p:cNvSpPr>
          <p:nvPr>
            <p:ph type="subTitle" idx="3"/>
          </p:nvPr>
        </p:nvSpPr>
        <p:spPr>
          <a:xfrm>
            <a:off x="2042425" y="2903475"/>
            <a:ext cx="2106900" cy="6753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a:endParaRPr/>
          </a:p>
        </p:txBody>
      </p:sp>
      <p:sp>
        <p:nvSpPr>
          <p:cNvPr id="3582" name="Google Shape;3582;p486"/>
          <p:cNvSpPr txBox="1">
            <a:spLocks noGrp="1"/>
          </p:cNvSpPr>
          <p:nvPr>
            <p:ph type="subTitle" idx="4"/>
          </p:nvPr>
        </p:nvSpPr>
        <p:spPr>
          <a:xfrm>
            <a:off x="1596475" y="4403575"/>
            <a:ext cx="975900" cy="234900"/>
          </a:xfrm>
          <a:prstGeom prst="rect">
            <a:avLst/>
          </a:prstGeom>
        </p:spPr>
        <p:txBody>
          <a:bodyPr spcFirstLastPara="1" wrap="square" lIns="0" tIns="0" rIns="0" bIns="0" anchor="ctr" anchorCtr="0">
            <a:noAutofit/>
          </a:bodyPr>
          <a:lstStyle>
            <a:lvl1pPr lvl="0" algn="ctr" rtl="0">
              <a:lnSpc>
                <a:spcPct val="115000"/>
              </a:lnSpc>
              <a:spcBef>
                <a:spcPts val="0"/>
              </a:spcBef>
              <a:spcAft>
                <a:spcPts val="0"/>
              </a:spcAft>
              <a:buNone/>
              <a:defRPr sz="1400">
                <a:solidFill>
                  <a:schemeClr val="accent1"/>
                </a:solidFill>
              </a:defRPr>
            </a:lvl1pPr>
            <a:lvl2pPr lvl="1" algn="ctr" rtl="0">
              <a:lnSpc>
                <a:spcPct val="115000"/>
              </a:lnSpc>
              <a:spcBef>
                <a:spcPts val="0"/>
              </a:spcBef>
              <a:spcAft>
                <a:spcPts val="0"/>
              </a:spcAft>
              <a:buNone/>
              <a:defRPr sz="1400">
                <a:solidFill>
                  <a:schemeClr val="accent1"/>
                </a:solidFill>
              </a:defRPr>
            </a:lvl2pPr>
            <a:lvl3pPr lvl="2" algn="ctr" rtl="0">
              <a:lnSpc>
                <a:spcPct val="115000"/>
              </a:lnSpc>
              <a:spcBef>
                <a:spcPts val="0"/>
              </a:spcBef>
              <a:spcAft>
                <a:spcPts val="0"/>
              </a:spcAft>
              <a:buNone/>
              <a:defRPr sz="1400">
                <a:solidFill>
                  <a:schemeClr val="accent1"/>
                </a:solidFill>
              </a:defRPr>
            </a:lvl3pPr>
            <a:lvl4pPr lvl="3" algn="ctr" rtl="0">
              <a:lnSpc>
                <a:spcPct val="115000"/>
              </a:lnSpc>
              <a:spcBef>
                <a:spcPts val="0"/>
              </a:spcBef>
              <a:spcAft>
                <a:spcPts val="0"/>
              </a:spcAft>
              <a:buNone/>
              <a:defRPr sz="1400">
                <a:solidFill>
                  <a:schemeClr val="accent1"/>
                </a:solidFill>
              </a:defRPr>
            </a:lvl4pPr>
            <a:lvl5pPr lvl="4" algn="ctr" rtl="0">
              <a:lnSpc>
                <a:spcPct val="115000"/>
              </a:lnSpc>
              <a:spcBef>
                <a:spcPts val="0"/>
              </a:spcBef>
              <a:spcAft>
                <a:spcPts val="0"/>
              </a:spcAft>
              <a:buNone/>
              <a:defRPr sz="1400">
                <a:solidFill>
                  <a:schemeClr val="accent1"/>
                </a:solidFill>
              </a:defRPr>
            </a:lvl5pPr>
            <a:lvl6pPr lvl="5" algn="ctr" rtl="0">
              <a:lnSpc>
                <a:spcPct val="115000"/>
              </a:lnSpc>
              <a:spcBef>
                <a:spcPts val="0"/>
              </a:spcBef>
              <a:spcAft>
                <a:spcPts val="0"/>
              </a:spcAft>
              <a:buNone/>
              <a:defRPr sz="1400">
                <a:solidFill>
                  <a:schemeClr val="accent1"/>
                </a:solidFill>
              </a:defRPr>
            </a:lvl6pPr>
            <a:lvl7pPr lvl="6" algn="ctr" rtl="0">
              <a:lnSpc>
                <a:spcPct val="115000"/>
              </a:lnSpc>
              <a:spcBef>
                <a:spcPts val="0"/>
              </a:spcBef>
              <a:spcAft>
                <a:spcPts val="0"/>
              </a:spcAft>
              <a:buNone/>
              <a:defRPr sz="1400">
                <a:solidFill>
                  <a:schemeClr val="accent1"/>
                </a:solidFill>
              </a:defRPr>
            </a:lvl7pPr>
            <a:lvl8pPr lvl="7" algn="ctr" rtl="0">
              <a:lnSpc>
                <a:spcPct val="115000"/>
              </a:lnSpc>
              <a:spcBef>
                <a:spcPts val="0"/>
              </a:spcBef>
              <a:spcAft>
                <a:spcPts val="0"/>
              </a:spcAft>
              <a:buNone/>
              <a:defRPr sz="1400">
                <a:solidFill>
                  <a:schemeClr val="accent1"/>
                </a:solidFill>
              </a:defRPr>
            </a:lvl8pPr>
            <a:lvl9pPr lvl="8" algn="ctr" rtl="0">
              <a:lnSpc>
                <a:spcPct val="115000"/>
              </a:lnSpc>
              <a:spcBef>
                <a:spcPts val="0"/>
              </a:spcBef>
              <a:spcAft>
                <a:spcPts val="0"/>
              </a:spcAft>
              <a:buNone/>
              <a:defRPr sz="1400">
                <a:solidFill>
                  <a:schemeClr val="accent1"/>
                </a:solidFill>
              </a:defRPr>
            </a:lvl9pPr>
          </a:lstStyle>
          <a:p>
            <a:endParaRPr/>
          </a:p>
        </p:txBody>
      </p:sp>
      <p:sp>
        <p:nvSpPr>
          <p:cNvPr id="3583" name="Google Shape;3583;p486"/>
          <p:cNvSpPr txBox="1">
            <a:spLocks noGrp="1"/>
          </p:cNvSpPr>
          <p:nvPr>
            <p:ph type="subTitle" idx="5"/>
          </p:nvPr>
        </p:nvSpPr>
        <p:spPr>
          <a:xfrm>
            <a:off x="3278975" y="3892511"/>
            <a:ext cx="975900" cy="234900"/>
          </a:xfrm>
          <a:prstGeom prst="rect">
            <a:avLst/>
          </a:prstGeom>
        </p:spPr>
        <p:txBody>
          <a:bodyPr spcFirstLastPara="1" wrap="square" lIns="0" tIns="0" rIns="0" bIns="0" anchor="ctr" anchorCtr="0">
            <a:noAutofit/>
          </a:bodyPr>
          <a:lstStyle>
            <a:lvl1pPr lvl="0" algn="ctr" rtl="0">
              <a:lnSpc>
                <a:spcPct val="115000"/>
              </a:lnSpc>
              <a:spcBef>
                <a:spcPts val="0"/>
              </a:spcBef>
              <a:spcAft>
                <a:spcPts val="0"/>
              </a:spcAft>
              <a:buNone/>
              <a:defRPr sz="1400">
                <a:solidFill>
                  <a:schemeClr val="accent1"/>
                </a:solidFill>
              </a:defRPr>
            </a:lvl1pPr>
            <a:lvl2pPr lvl="1" algn="ctr" rtl="0">
              <a:lnSpc>
                <a:spcPct val="115000"/>
              </a:lnSpc>
              <a:spcBef>
                <a:spcPts val="0"/>
              </a:spcBef>
              <a:spcAft>
                <a:spcPts val="0"/>
              </a:spcAft>
              <a:buNone/>
              <a:defRPr sz="1400">
                <a:solidFill>
                  <a:schemeClr val="accent1"/>
                </a:solidFill>
              </a:defRPr>
            </a:lvl2pPr>
            <a:lvl3pPr lvl="2" algn="ctr" rtl="0">
              <a:lnSpc>
                <a:spcPct val="115000"/>
              </a:lnSpc>
              <a:spcBef>
                <a:spcPts val="0"/>
              </a:spcBef>
              <a:spcAft>
                <a:spcPts val="0"/>
              </a:spcAft>
              <a:buNone/>
              <a:defRPr sz="1400">
                <a:solidFill>
                  <a:schemeClr val="accent1"/>
                </a:solidFill>
              </a:defRPr>
            </a:lvl3pPr>
            <a:lvl4pPr lvl="3" algn="ctr" rtl="0">
              <a:lnSpc>
                <a:spcPct val="115000"/>
              </a:lnSpc>
              <a:spcBef>
                <a:spcPts val="0"/>
              </a:spcBef>
              <a:spcAft>
                <a:spcPts val="0"/>
              </a:spcAft>
              <a:buNone/>
              <a:defRPr sz="1400">
                <a:solidFill>
                  <a:schemeClr val="accent1"/>
                </a:solidFill>
              </a:defRPr>
            </a:lvl4pPr>
            <a:lvl5pPr lvl="4" algn="ctr" rtl="0">
              <a:lnSpc>
                <a:spcPct val="115000"/>
              </a:lnSpc>
              <a:spcBef>
                <a:spcPts val="0"/>
              </a:spcBef>
              <a:spcAft>
                <a:spcPts val="0"/>
              </a:spcAft>
              <a:buNone/>
              <a:defRPr sz="1400">
                <a:solidFill>
                  <a:schemeClr val="accent1"/>
                </a:solidFill>
              </a:defRPr>
            </a:lvl5pPr>
            <a:lvl6pPr lvl="5" algn="ctr" rtl="0">
              <a:lnSpc>
                <a:spcPct val="115000"/>
              </a:lnSpc>
              <a:spcBef>
                <a:spcPts val="0"/>
              </a:spcBef>
              <a:spcAft>
                <a:spcPts val="0"/>
              </a:spcAft>
              <a:buNone/>
              <a:defRPr sz="1400">
                <a:solidFill>
                  <a:schemeClr val="accent1"/>
                </a:solidFill>
              </a:defRPr>
            </a:lvl6pPr>
            <a:lvl7pPr lvl="6" algn="ctr" rtl="0">
              <a:lnSpc>
                <a:spcPct val="115000"/>
              </a:lnSpc>
              <a:spcBef>
                <a:spcPts val="0"/>
              </a:spcBef>
              <a:spcAft>
                <a:spcPts val="0"/>
              </a:spcAft>
              <a:buNone/>
              <a:defRPr sz="1400">
                <a:solidFill>
                  <a:schemeClr val="accent1"/>
                </a:solidFill>
              </a:defRPr>
            </a:lvl7pPr>
            <a:lvl8pPr lvl="7" algn="ctr" rtl="0">
              <a:lnSpc>
                <a:spcPct val="115000"/>
              </a:lnSpc>
              <a:spcBef>
                <a:spcPts val="0"/>
              </a:spcBef>
              <a:spcAft>
                <a:spcPts val="0"/>
              </a:spcAft>
              <a:buNone/>
              <a:defRPr sz="1400">
                <a:solidFill>
                  <a:schemeClr val="accent1"/>
                </a:solidFill>
              </a:defRPr>
            </a:lvl8pPr>
            <a:lvl9pPr lvl="8" algn="ctr" rtl="0">
              <a:lnSpc>
                <a:spcPct val="115000"/>
              </a:lnSpc>
              <a:spcBef>
                <a:spcPts val="0"/>
              </a:spcBef>
              <a:spcAft>
                <a:spcPts val="0"/>
              </a:spcAft>
              <a:buNone/>
              <a:defRPr sz="1400">
                <a:solidFill>
                  <a:schemeClr val="accent1"/>
                </a:solidFill>
              </a:defRPr>
            </a:lvl9pPr>
          </a:lstStyle>
          <a:p>
            <a:endParaRPr/>
          </a:p>
        </p:txBody>
      </p:sp>
      <p:sp>
        <p:nvSpPr>
          <p:cNvPr id="3584" name="Google Shape;3584;p486"/>
          <p:cNvSpPr txBox="1">
            <a:spLocks noGrp="1"/>
          </p:cNvSpPr>
          <p:nvPr>
            <p:ph type="subTitle" idx="6"/>
          </p:nvPr>
        </p:nvSpPr>
        <p:spPr>
          <a:xfrm>
            <a:off x="1713425" y="4752722"/>
            <a:ext cx="2106900" cy="379200"/>
          </a:xfrm>
          <a:prstGeom prst="rect">
            <a:avLst/>
          </a:prstGeom>
        </p:spPr>
        <p:txBody>
          <a:bodyPr spcFirstLastPara="1" wrap="square" lIns="0" tIns="0" rIns="0" bIns="0" anchor="b" anchorCtr="0">
            <a:noAutofit/>
          </a:bodyPr>
          <a:lstStyle>
            <a:lvl1pPr lvl="0" algn="r" rtl="0">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algn="r" rtl="0">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algn="r" rtl="0">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algn="r" rtl="0">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algn="r" rtl="0">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algn="r" rtl="0">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algn="r" rtl="0">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algn="r" rtl="0">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algn="r" rtl="0">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a:endParaRPr/>
          </a:p>
        </p:txBody>
      </p:sp>
      <p:sp>
        <p:nvSpPr>
          <p:cNvPr id="3585" name="Google Shape;3585;p486"/>
          <p:cNvSpPr txBox="1">
            <a:spLocks noGrp="1"/>
          </p:cNvSpPr>
          <p:nvPr>
            <p:ph type="subTitle" idx="7"/>
          </p:nvPr>
        </p:nvSpPr>
        <p:spPr>
          <a:xfrm>
            <a:off x="1713425" y="5158703"/>
            <a:ext cx="2106900" cy="675300"/>
          </a:xfrm>
          <a:prstGeom prst="rect">
            <a:avLst/>
          </a:prstGeom>
        </p:spPr>
        <p:txBody>
          <a:bodyPr spcFirstLastPara="1" wrap="square" lIns="0" tIns="0" rIns="0" bIns="0" anchor="t" anchorCtr="0">
            <a:noAutofit/>
          </a:bodyPr>
          <a:lstStyle>
            <a:lvl1pPr lvl="0" algn="r" rtl="0">
              <a:lnSpc>
                <a:spcPct val="115000"/>
              </a:lnSpc>
              <a:spcBef>
                <a:spcPts val="0"/>
              </a:spcBef>
              <a:spcAft>
                <a:spcPts val="0"/>
              </a:spcAft>
              <a:buNone/>
              <a:defRPr sz="1200"/>
            </a:lvl1pPr>
            <a:lvl2pPr lvl="1" algn="r" rtl="0">
              <a:lnSpc>
                <a:spcPct val="115000"/>
              </a:lnSpc>
              <a:spcBef>
                <a:spcPts val="0"/>
              </a:spcBef>
              <a:spcAft>
                <a:spcPts val="0"/>
              </a:spcAft>
              <a:buNone/>
              <a:defRPr sz="1200"/>
            </a:lvl2pPr>
            <a:lvl3pPr lvl="2" algn="r" rtl="0">
              <a:lnSpc>
                <a:spcPct val="115000"/>
              </a:lnSpc>
              <a:spcBef>
                <a:spcPts val="0"/>
              </a:spcBef>
              <a:spcAft>
                <a:spcPts val="0"/>
              </a:spcAft>
              <a:buNone/>
              <a:defRPr sz="1200"/>
            </a:lvl3pPr>
            <a:lvl4pPr lvl="3" algn="r" rtl="0">
              <a:lnSpc>
                <a:spcPct val="115000"/>
              </a:lnSpc>
              <a:spcBef>
                <a:spcPts val="0"/>
              </a:spcBef>
              <a:spcAft>
                <a:spcPts val="0"/>
              </a:spcAft>
              <a:buNone/>
              <a:defRPr sz="1200"/>
            </a:lvl4pPr>
            <a:lvl5pPr lvl="4" algn="r" rtl="0">
              <a:lnSpc>
                <a:spcPct val="115000"/>
              </a:lnSpc>
              <a:spcBef>
                <a:spcPts val="0"/>
              </a:spcBef>
              <a:spcAft>
                <a:spcPts val="0"/>
              </a:spcAft>
              <a:buNone/>
              <a:defRPr sz="1200"/>
            </a:lvl5pPr>
            <a:lvl6pPr lvl="5" algn="r" rtl="0">
              <a:lnSpc>
                <a:spcPct val="115000"/>
              </a:lnSpc>
              <a:spcBef>
                <a:spcPts val="0"/>
              </a:spcBef>
              <a:spcAft>
                <a:spcPts val="0"/>
              </a:spcAft>
              <a:buNone/>
              <a:defRPr sz="1200"/>
            </a:lvl6pPr>
            <a:lvl7pPr lvl="6" algn="r" rtl="0">
              <a:lnSpc>
                <a:spcPct val="115000"/>
              </a:lnSpc>
              <a:spcBef>
                <a:spcPts val="0"/>
              </a:spcBef>
              <a:spcAft>
                <a:spcPts val="0"/>
              </a:spcAft>
              <a:buNone/>
              <a:defRPr sz="1200"/>
            </a:lvl7pPr>
            <a:lvl8pPr lvl="7" algn="r" rtl="0">
              <a:lnSpc>
                <a:spcPct val="115000"/>
              </a:lnSpc>
              <a:spcBef>
                <a:spcPts val="0"/>
              </a:spcBef>
              <a:spcAft>
                <a:spcPts val="0"/>
              </a:spcAft>
              <a:buNone/>
              <a:defRPr sz="1200"/>
            </a:lvl8pPr>
            <a:lvl9pPr lvl="8" algn="r" rtl="0">
              <a:lnSpc>
                <a:spcPct val="115000"/>
              </a:lnSpc>
              <a:spcBef>
                <a:spcPts val="0"/>
              </a:spcBef>
              <a:spcAft>
                <a:spcPts val="0"/>
              </a:spcAft>
              <a:buNone/>
              <a:defRPr sz="1200"/>
            </a:lvl9pPr>
          </a:lstStyle>
          <a:p>
            <a:endParaRPr/>
          </a:p>
        </p:txBody>
      </p:sp>
      <p:sp>
        <p:nvSpPr>
          <p:cNvPr id="3586" name="Google Shape;3586;p486"/>
          <p:cNvSpPr txBox="1">
            <a:spLocks noGrp="1"/>
          </p:cNvSpPr>
          <p:nvPr>
            <p:ph type="subTitle" idx="8"/>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3587" name="Google Shape;3587;p486"/>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3588" name="Google Shape;3588;p486"/>
          <p:cNvSpPr txBox="1">
            <a:spLocks noGrp="1"/>
          </p:cNvSpPr>
          <p:nvPr>
            <p:ph type="subTitle" idx="9"/>
          </p:nvPr>
        </p:nvSpPr>
        <p:spPr>
          <a:xfrm>
            <a:off x="885125" y="1653550"/>
            <a:ext cx="104220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matchingName="Interior data three callouts">
  <p:cSld name="CUSTOM_4_14">
    <p:spTree>
      <p:nvGrpSpPr>
        <p:cNvPr id="1" name="Shape 3589"/>
        <p:cNvGrpSpPr/>
        <p:nvPr/>
      </p:nvGrpSpPr>
      <p:grpSpPr>
        <a:xfrm>
          <a:off x="0" y="0"/>
          <a:ext cx="0" cy="0"/>
          <a:chOff x="0" y="0"/>
          <a:chExt cx="0" cy="0"/>
        </a:xfrm>
      </p:grpSpPr>
      <p:sp>
        <p:nvSpPr>
          <p:cNvPr id="3590" name="Google Shape;3590;p487"/>
          <p:cNvSpPr txBox="1">
            <a:spLocks noGrp="1"/>
          </p:cNvSpPr>
          <p:nvPr>
            <p:ph type="subTitle" idx="1"/>
          </p:nvPr>
        </p:nvSpPr>
        <p:spPr>
          <a:xfrm>
            <a:off x="1008900" y="2436425"/>
            <a:ext cx="3014700" cy="1240800"/>
          </a:xfrm>
          <a:prstGeom prst="rect">
            <a:avLst/>
          </a:prstGeom>
        </p:spPr>
        <p:txBody>
          <a:bodyPr spcFirstLastPara="1" wrap="square" lIns="0" tIns="0" rIns="0" bIns="0" anchor="t" anchorCtr="0">
            <a:noAutofit/>
          </a:bodyPr>
          <a:lstStyle>
            <a:lvl1pPr lvl="0" algn="ctr" rtl="0">
              <a:spcBef>
                <a:spcPts val="0"/>
              </a:spcBef>
              <a:spcAft>
                <a:spcPts val="0"/>
              </a:spcAft>
              <a:buNone/>
              <a:defRPr sz="8000">
                <a:solidFill>
                  <a:schemeClr val="accent1"/>
                </a:solidFill>
              </a:defRPr>
            </a:lvl1pPr>
            <a:lvl2pPr lvl="1" algn="ctr" rtl="0">
              <a:spcBef>
                <a:spcPts val="500"/>
              </a:spcBef>
              <a:spcAft>
                <a:spcPts val="0"/>
              </a:spcAft>
              <a:buNone/>
              <a:defRPr sz="8000">
                <a:solidFill>
                  <a:schemeClr val="accent1"/>
                </a:solidFill>
              </a:defRPr>
            </a:lvl2pPr>
            <a:lvl3pPr lvl="2" algn="ctr" rtl="0">
              <a:spcBef>
                <a:spcPts val="500"/>
              </a:spcBef>
              <a:spcAft>
                <a:spcPts val="0"/>
              </a:spcAft>
              <a:buNone/>
              <a:defRPr sz="8000">
                <a:solidFill>
                  <a:schemeClr val="accent1"/>
                </a:solidFill>
              </a:defRPr>
            </a:lvl3pPr>
            <a:lvl4pPr lvl="3" algn="ctr" rtl="0">
              <a:spcBef>
                <a:spcPts val="500"/>
              </a:spcBef>
              <a:spcAft>
                <a:spcPts val="0"/>
              </a:spcAft>
              <a:buNone/>
              <a:defRPr sz="8000">
                <a:solidFill>
                  <a:schemeClr val="accent1"/>
                </a:solidFill>
              </a:defRPr>
            </a:lvl4pPr>
            <a:lvl5pPr lvl="4" algn="ctr" rtl="0">
              <a:spcBef>
                <a:spcPts val="500"/>
              </a:spcBef>
              <a:spcAft>
                <a:spcPts val="0"/>
              </a:spcAft>
              <a:buNone/>
              <a:defRPr sz="8000">
                <a:solidFill>
                  <a:schemeClr val="accent1"/>
                </a:solidFill>
              </a:defRPr>
            </a:lvl5pPr>
            <a:lvl6pPr lvl="5" algn="ctr" rtl="0">
              <a:spcBef>
                <a:spcPts val="500"/>
              </a:spcBef>
              <a:spcAft>
                <a:spcPts val="0"/>
              </a:spcAft>
              <a:buNone/>
              <a:defRPr sz="8000">
                <a:solidFill>
                  <a:schemeClr val="accent1"/>
                </a:solidFill>
              </a:defRPr>
            </a:lvl6pPr>
            <a:lvl7pPr lvl="6" algn="ctr" rtl="0">
              <a:spcBef>
                <a:spcPts val="500"/>
              </a:spcBef>
              <a:spcAft>
                <a:spcPts val="0"/>
              </a:spcAft>
              <a:buNone/>
              <a:defRPr sz="8000">
                <a:solidFill>
                  <a:schemeClr val="accent1"/>
                </a:solidFill>
              </a:defRPr>
            </a:lvl7pPr>
            <a:lvl8pPr lvl="7" algn="ctr" rtl="0">
              <a:spcBef>
                <a:spcPts val="500"/>
              </a:spcBef>
              <a:spcAft>
                <a:spcPts val="0"/>
              </a:spcAft>
              <a:buNone/>
              <a:defRPr sz="8000">
                <a:solidFill>
                  <a:schemeClr val="accent1"/>
                </a:solidFill>
              </a:defRPr>
            </a:lvl8pPr>
            <a:lvl9pPr lvl="8" algn="ctr" rtl="0">
              <a:spcBef>
                <a:spcPts val="500"/>
              </a:spcBef>
              <a:spcAft>
                <a:spcPts val="500"/>
              </a:spcAft>
              <a:buNone/>
              <a:defRPr sz="8000">
                <a:solidFill>
                  <a:schemeClr val="accent1"/>
                </a:solidFill>
              </a:defRPr>
            </a:lvl9pPr>
          </a:lstStyle>
          <a:p>
            <a:endParaRPr/>
          </a:p>
        </p:txBody>
      </p:sp>
      <p:sp>
        <p:nvSpPr>
          <p:cNvPr id="3591" name="Google Shape;3591;p487"/>
          <p:cNvSpPr txBox="1">
            <a:spLocks noGrp="1"/>
          </p:cNvSpPr>
          <p:nvPr>
            <p:ph type="subTitle" idx="2"/>
          </p:nvPr>
        </p:nvSpPr>
        <p:spPr>
          <a:xfrm>
            <a:off x="4588650" y="2436425"/>
            <a:ext cx="3014700" cy="1240800"/>
          </a:xfrm>
          <a:prstGeom prst="rect">
            <a:avLst/>
          </a:prstGeom>
        </p:spPr>
        <p:txBody>
          <a:bodyPr spcFirstLastPara="1" wrap="square" lIns="0" tIns="0" rIns="0" bIns="0" anchor="t" anchorCtr="0">
            <a:noAutofit/>
          </a:bodyPr>
          <a:lstStyle>
            <a:lvl1pPr lvl="0" algn="ctr" rtl="0">
              <a:spcBef>
                <a:spcPts val="0"/>
              </a:spcBef>
              <a:spcAft>
                <a:spcPts val="0"/>
              </a:spcAft>
              <a:buNone/>
              <a:defRPr sz="8000">
                <a:solidFill>
                  <a:schemeClr val="accent1"/>
                </a:solidFill>
              </a:defRPr>
            </a:lvl1pPr>
            <a:lvl2pPr lvl="1" algn="ctr" rtl="0">
              <a:spcBef>
                <a:spcPts val="500"/>
              </a:spcBef>
              <a:spcAft>
                <a:spcPts val="0"/>
              </a:spcAft>
              <a:buNone/>
              <a:defRPr sz="8000">
                <a:solidFill>
                  <a:schemeClr val="accent1"/>
                </a:solidFill>
              </a:defRPr>
            </a:lvl2pPr>
            <a:lvl3pPr lvl="2" algn="ctr" rtl="0">
              <a:spcBef>
                <a:spcPts val="500"/>
              </a:spcBef>
              <a:spcAft>
                <a:spcPts val="0"/>
              </a:spcAft>
              <a:buNone/>
              <a:defRPr sz="8000">
                <a:solidFill>
                  <a:schemeClr val="accent1"/>
                </a:solidFill>
              </a:defRPr>
            </a:lvl3pPr>
            <a:lvl4pPr lvl="3" algn="ctr" rtl="0">
              <a:spcBef>
                <a:spcPts val="500"/>
              </a:spcBef>
              <a:spcAft>
                <a:spcPts val="0"/>
              </a:spcAft>
              <a:buNone/>
              <a:defRPr sz="8000">
                <a:solidFill>
                  <a:schemeClr val="accent1"/>
                </a:solidFill>
              </a:defRPr>
            </a:lvl4pPr>
            <a:lvl5pPr lvl="4" algn="ctr" rtl="0">
              <a:spcBef>
                <a:spcPts val="500"/>
              </a:spcBef>
              <a:spcAft>
                <a:spcPts val="0"/>
              </a:spcAft>
              <a:buNone/>
              <a:defRPr sz="8000">
                <a:solidFill>
                  <a:schemeClr val="accent1"/>
                </a:solidFill>
              </a:defRPr>
            </a:lvl5pPr>
            <a:lvl6pPr lvl="5" algn="ctr" rtl="0">
              <a:spcBef>
                <a:spcPts val="500"/>
              </a:spcBef>
              <a:spcAft>
                <a:spcPts val="0"/>
              </a:spcAft>
              <a:buNone/>
              <a:defRPr sz="8000">
                <a:solidFill>
                  <a:schemeClr val="accent1"/>
                </a:solidFill>
              </a:defRPr>
            </a:lvl6pPr>
            <a:lvl7pPr lvl="6" algn="ctr" rtl="0">
              <a:spcBef>
                <a:spcPts val="500"/>
              </a:spcBef>
              <a:spcAft>
                <a:spcPts val="0"/>
              </a:spcAft>
              <a:buNone/>
              <a:defRPr sz="8000">
                <a:solidFill>
                  <a:schemeClr val="accent1"/>
                </a:solidFill>
              </a:defRPr>
            </a:lvl7pPr>
            <a:lvl8pPr lvl="7" algn="ctr" rtl="0">
              <a:spcBef>
                <a:spcPts val="500"/>
              </a:spcBef>
              <a:spcAft>
                <a:spcPts val="0"/>
              </a:spcAft>
              <a:buNone/>
              <a:defRPr sz="8000">
                <a:solidFill>
                  <a:schemeClr val="accent1"/>
                </a:solidFill>
              </a:defRPr>
            </a:lvl8pPr>
            <a:lvl9pPr lvl="8" algn="ctr" rtl="0">
              <a:spcBef>
                <a:spcPts val="500"/>
              </a:spcBef>
              <a:spcAft>
                <a:spcPts val="500"/>
              </a:spcAft>
              <a:buNone/>
              <a:defRPr sz="8000">
                <a:solidFill>
                  <a:schemeClr val="accent1"/>
                </a:solidFill>
              </a:defRPr>
            </a:lvl9pPr>
          </a:lstStyle>
          <a:p>
            <a:endParaRPr/>
          </a:p>
        </p:txBody>
      </p:sp>
      <p:sp>
        <p:nvSpPr>
          <p:cNvPr id="3592" name="Google Shape;3592;p487"/>
          <p:cNvSpPr txBox="1">
            <a:spLocks noGrp="1"/>
          </p:cNvSpPr>
          <p:nvPr>
            <p:ph type="subTitle" idx="3"/>
          </p:nvPr>
        </p:nvSpPr>
        <p:spPr>
          <a:xfrm>
            <a:off x="8168350" y="2436425"/>
            <a:ext cx="3014700" cy="1240800"/>
          </a:xfrm>
          <a:prstGeom prst="rect">
            <a:avLst/>
          </a:prstGeom>
        </p:spPr>
        <p:txBody>
          <a:bodyPr spcFirstLastPara="1" wrap="square" lIns="0" tIns="0" rIns="0" bIns="0" anchor="t" anchorCtr="0">
            <a:noAutofit/>
          </a:bodyPr>
          <a:lstStyle>
            <a:lvl1pPr lvl="0" algn="ctr" rtl="0">
              <a:spcBef>
                <a:spcPts val="0"/>
              </a:spcBef>
              <a:spcAft>
                <a:spcPts val="0"/>
              </a:spcAft>
              <a:buNone/>
              <a:defRPr sz="8000">
                <a:solidFill>
                  <a:schemeClr val="accent1"/>
                </a:solidFill>
              </a:defRPr>
            </a:lvl1pPr>
            <a:lvl2pPr lvl="1" algn="ctr" rtl="0">
              <a:spcBef>
                <a:spcPts val="500"/>
              </a:spcBef>
              <a:spcAft>
                <a:spcPts val="0"/>
              </a:spcAft>
              <a:buNone/>
              <a:defRPr sz="8000">
                <a:solidFill>
                  <a:schemeClr val="accent1"/>
                </a:solidFill>
              </a:defRPr>
            </a:lvl2pPr>
            <a:lvl3pPr lvl="2" algn="ctr" rtl="0">
              <a:spcBef>
                <a:spcPts val="500"/>
              </a:spcBef>
              <a:spcAft>
                <a:spcPts val="0"/>
              </a:spcAft>
              <a:buNone/>
              <a:defRPr sz="8000">
                <a:solidFill>
                  <a:schemeClr val="accent1"/>
                </a:solidFill>
              </a:defRPr>
            </a:lvl3pPr>
            <a:lvl4pPr lvl="3" algn="ctr" rtl="0">
              <a:spcBef>
                <a:spcPts val="500"/>
              </a:spcBef>
              <a:spcAft>
                <a:spcPts val="0"/>
              </a:spcAft>
              <a:buNone/>
              <a:defRPr sz="8000">
                <a:solidFill>
                  <a:schemeClr val="accent1"/>
                </a:solidFill>
              </a:defRPr>
            </a:lvl4pPr>
            <a:lvl5pPr lvl="4" algn="ctr" rtl="0">
              <a:spcBef>
                <a:spcPts val="500"/>
              </a:spcBef>
              <a:spcAft>
                <a:spcPts val="0"/>
              </a:spcAft>
              <a:buNone/>
              <a:defRPr sz="8000">
                <a:solidFill>
                  <a:schemeClr val="accent1"/>
                </a:solidFill>
              </a:defRPr>
            </a:lvl5pPr>
            <a:lvl6pPr lvl="5" algn="ctr" rtl="0">
              <a:spcBef>
                <a:spcPts val="500"/>
              </a:spcBef>
              <a:spcAft>
                <a:spcPts val="0"/>
              </a:spcAft>
              <a:buNone/>
              <a:defRPr sz="8000">
                <a:solidFill>
                  <a:schemeClr val="accent1"/>
                </a:solidFill>
              </a:defRPr>
            </a:lvl6pPr>
            <a:lvl7pPr lvl="6" algn="ctr" rtl="0">
              <a:spcBef>
                <a:spcPts val="500"/>
              </a:spcBef>
              <a:spcAft>
                <a:spcPts val="0"/>
              </a:spcAft>
              <a:buNone/>
              <a:defRPr sz="8000">
                <a:solidFill>
                  <a:schemeClr val="accent1"/>
                </a:solidFill>
              </a:defRPr>
            </a:lvl7pPr>
            <a:lvl8pPr lvl="7" algn="ctr" rtl="0">
              <a:spcBef>
                <a:spcPts val="500"/>
              </a:spcBef>
              <a:spcAft>
                <a:spcPts val="0"/>
              </a:spcAft>
              <a:buNone/>
              <a:defRPr sz="8000">
                <a:solidFill>
                  <a:schemeClr val="accent1"/>
                </a:solidFill>
              </a:defRPr>
            </a:lvl8pPr>
            <a:lvl9pPr lvl="8" algn="ctr" rtl="0">
              <a:spcBef>
                <a:spcPts val="500"/>
              </a:spcBef>
              <a:spcAft>
                <a:spcPts val="500"/>
              </a:spcAft>
              <a:buNone/>
              <a:defRPr sz="8000">
                <a:solidFill>
                  <a:schemeClr val="accent1"/>
                </a:solidFill>
              </a:defRPr>
            </a:lvl9pPr>
          </a:lstStyle>
          <a:p>
            <a:endParaRPr/>
          </a:p>
        </p:txBody>
      </p:sp>
      <p:cxnSp>
        <p:nvCxnSpPr>
          <p:cNvPr id="3593" name="Google Shape;3593;p487"/>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3594" name="Google Shape;3594;p487"/>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3595" name="Google Shape;3595;p487"/>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596" name="Google Shape;3596;p487"/>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3597" name="Google Shape;3597;p487"/>
          <p:cNvSpPr txBox="1">
            <a:spLocks noGrp="1"/>
          </p:cNvSpPr>
          <p:nvPr>
            <p:ph type="subTitle" idx="4"/>
          </p:nvPr>
        </p:nvSpPr>
        <p:spPr>
          <a:xfrm>
            <a:off x="885050" y="6169550"/>
            <a:ext cx="80025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cxnSp>
        <p:nvCxnSpPr>
          <p:cNvPr id="3598" name="Google Shape;3598;p487"/>
          <p:cNvCxnSpPr/>
          <p:nvPr/>
        </p:nvCxnSpPr>
        <p:spPr>
          <a:xfrm>
            <a:off x="4306145" y="2661025"/>
            <a:ext cx="0" cy="2556600"/>
          </a:xfrm>
          <a:prstGeom prst="straightConnector1">
            <a:avLst/>
          </a:prstGeom>
          <a:noFill/>
          <a:ln w="9525" cap="flat" cmpd="sng">
            <a:solidFill>
              <a:schemeClr val="dk2"/>
            </a:solidFill>
            <a:prstDash val="dot"/>
            <a:round/>
            <a:headEnd type="none" w="med" len="med"/>
            <a:tailEnd type="none" w="med" len="med"/>
          </a:ln>
        </p:spPr>
      </p:cxnSp>
      <p:cxnSp>
        <p:nvCxnSpPr>
          <p:cNvPr id="3599" name="Google Shape;3599;p487"/>
          <p:cNvCxnSpPr/>
          <p:nvPr/>
        </p:nvCxnSpPr>
        <p:spPr>
          <a:xfrm>
            <a:off x="7885845" y="2661025"/>
            <a:ext cx="0" cy="2556600"/>
          </a:xfrm>
          <a:prstGeom prst="straightConnector1">
            <a:avLst/>
          </a:prstGeom>
          <a:noFill/>
          <a:ln w="9525" cap="flat" cmpd="sng">
            <a:solidFill>
              <a:schemeClr val="dk2"/>
            </a:solidFill>
            <a:prstDash val="dot"/>
            <a:round/>
            <a:headEnd type="none" w="med" len="med"/>
            <a:tailEnd type="none" w="med" len="med"/>
          </a:ln>
        </p:spPr>
      </p:cxnSp>
      <p:sp>
        <p:nvSpPr>
          <p:cNvPr id="3600" name="Google Shape;3600;p487"/>
          <p:cNvSpPr txBox="1">
            <a:spLocks noGrp="1"/>
          </p:cNvSpPr>
          <p:nvPr>
            <p:ph type="subTitle" idx="5"/>
          </p:nvPr>
        </p:nvSpPr>
        <p:spPr>
          <a:xfrm>
            <a:off x="4468300" y="3677200"/>
            <a:ext cx="3255300" cy="3219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3601" name="Google Shape;3601;p487"/>
          <p:cNvSpPr txBox="1">
            <a:spLocks noGrp="1"/>
          </p:cNvSpPr>
          <p:nvPr>
            <p:ph type="subTitle" idx="6"/>
          </p:nvPr>
        </p:nvSpPr>
        <p:spPr>
          <a:xfrm>
            <a:off x="4468400" y="4166425"/>
            <a:ext cx="3255300" cy="9153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3602" name="Google Shape;3602;p487"/>
          <p:cNvSpPr txBox="1">
            <a:spLocks noGrp="1"/>
          </p:cNvSpPr>
          <p:nvPr>
            <p:ph type="subTitle" idx="7"/>
          </p:nvPr>
        </p:nvSpPr>
        <p:spPr>
          <a:xfrm>
            <a:off x="8048000" y="3677200"/>
            <a:ext cx="3255300" cy="3219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3603" name="Google Shape;3603;p487"/>
          <p:cNvSpPr txBox="1">
            <a:spLocks noGrp="1"/>
          </p:cNvSpPr>
          <p:nvPr>
            <p:ph type="subTitle" idx="8"/>
          </p:nvPr>
        </p:nvSpPr>
        <p:spPr>
          <a:xfrm>
            <a:off x="8048100" y="4166425"/>
            <a:ext cx="3255300" cy="9153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3604" name="Google Shape;3604;p487"/>
          <p:cNvSpPr txBox="1">
            <a:spLocks noGrp="1"/>
          </p:cNvSpPr>
          <p:nvPr>
            <p:ph type="subTitle" idx="9"/>
          </p:nvPr>
        </p:nvSpPr>
        <p:spPr>
          <a:xfrm>
            <a:off x="888600" y="3677200"/>
            <a:ext cx="3255300" cy="3219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3605" name="Google Shape;3605;p487"/>
          <p:cNvSpPr txBox="1">
            <a:spLocks noGrp="1"/>
          </p:cNvSpPr>
          <p:nvPr>
            <p:ph type="subTitle" idx="13"/>
          </p:nvPr>
        </p:nvSpPr>
        <p:spPr>
          <a:xfrm>
            <a:off x="888700" y="4166425"/>
            <a:ext cx="3255300" cy="9153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3606" name="Google Shape;3606;p487"/>
          <p:cNvSpPr txBox="1">
            <a:spLocks noGrp="1"/>
          </p:cNvSpPr>
          <p:nvPr>
            <p:ph type="subTitle" idx="14"/>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3607" name="Google Shape;3607;p487"/>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3608" name="Google Shape;3608;p487"/>
          <p:cNvSpPr txBox="1">
            <a:spLocks noGrp="1"/>
          </p:cNvSpPr>
          <p:nvPr>
            <p:ph type="subTitle" idx="15"/>
          </p:nvPr>
        </p:nvSpPr>
        <p:spPr>
          <a:xfrm>
            <a:off x="885125" y="1653550"/>
            <a:ext cx="104220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matchingName="Interior data two callouts">
  <p:cSld name="CUSTOM_4_13">
    <p:spTree>
      <p:nvGrpSpPr>
        <p:cNvPr id="1" name="Shape 3609"/>
        <p:cNvGrpSpPr/>
        <p:nvPr/>
      </p:nvGrpSpPr>
      <p:grpSpPr>
        <a:xfrm>
          <a:off x="0" y="0"/>
          <a:ext cx="0" cy="0"/>
          <a:chOff x="0" y="0"/>
          <a:chExt cx="0" cy="0"/>
        </a:xfrm>
      </p:grpSpPr>
      <p:sp>
        <p:nvSpPr>
          <p:cNvPr id="3610" name="Google Shape;3610;p488"/>
          <p:cNvSpPr txBox="1">
            <a:spLocks noGrp="1"/>
          </p:cNvSpPr>
          <p:nvPr>
            <p:ph type="subTitle" idx="1"/>
          </p:nvPr>
        </p:nvSpPr>
        <p:spPr>
          <a:xfrm>
            <a:off x="4555550" y="2436425"/>
            <a:ext cx="3014700" cy="1240800"/>
          </a:xfrm>
          <a:prstGeom prst="rect">
            <a:avLst/>
          </a:prstGeom>
        </p:spPr>
        <p:txBody>
          <a:bodyPr spcFirstLastPara="1" wrap="square" lIns="0" tIns="0" rIns="0" bIns="0" anchor="t" anchorCtr="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a:endParaRPr/>
          </a:p>
        </p:txBody>
      </p:sp>
      <p:sp>
        <p:nvSpPr>
          <p:cNvPr id="3611" name="Google Shape;3611;p488"/>
          <p:cNvSpPr txBox="1">
            <a:spLocks noGrp="1"/>
          </p:cNvSpPr>
          <p:nvPr>
            <p:ph type="subTitle" idx="2"/>
          </p:nvPr>
        </p:nvSpPr>
        <p:spPr>
          <a:xfrm>
            <a:off x="7972925" y="2436425"/>
            <a:ext cx="3014700" cy="1240800"/>
          </a:xfrm>
          <a:prstGeom prst="rect">
            <a:avLst/>
          </a:prstGeom>
        </p:spPr>
        <p:txBody>
          <a:bodyPr spcFirstLastPara="1" wrap="square" lIns="0" tIns="0" rIns="0" bIns="0" anchor="t" anchorCtr="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a:endParaRPr/>
          </a:p>
        </p:txBody>
      </p:sp>
      <p:cxnSp>
        <p:nvCxnSpPr>
          <p:cNvPr id="3612" name="Google Shape;3612;p488"/>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3613" name="Google Shape;3613;p488"/>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3614" name="Google Shape;3614;p488"/>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615" name="Google Shape;3615;p488"/>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3616" name="Google Shape;3616;p488"/>
          <p:cNvSpPr txBox="1">
            <a:spLocks noGrp="1"/>
          </p:cNvSpPr>
          <p:nvPr>
            <p:ph type="subTitle" idx="3"/>
          </p:nvPr>
        </p:nvSpPr>
        <p:spPr>
          <a:xfrm>
            <a:off x="885050" y="6169550"/>
            <a:ext cx="80025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3617" name="Google Shape;3617;p488"/>
          <p:cNvSpPr txBox="1">
            <a:spLocks noGrp="1"/>
          </p:cNvSpPr>
          <p:nvPr>
            <p:ph type="subTitle" idx="4"/>
          </p:nvPr>
        </p:nvSpPr>
        <p:spPr>
          <a:xfrm>
            <a:off x="887800" y="2596700"/>
            <a:ext cx="3182700" cy="2668800"/>
          </a:xfrm>
          <a:prstGeom prst="rect">
            <a:avLst/>
          </a:prstGeom>
        </p:spPr>
        <p:txBody>
          <a:bodyPr spcFirstLastPara="1" wrap="square" lIns="0" tIns="0" rIns="0" bIns="0" anchor="t" anchorCtr="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a:endParaRPr/>
          </a:p>
        </p:txBody>
      </p:sp>
      <p:cxnSp>
        <p:nvCxnSpPr>
          <p:cNvPr id="3618" name="Google Shape;3618;p488"/>
          <p:cNvCxnSpPr/>
          <p:nvPr/>
        </p:nvCxnSpPr>
        <p:spPr>
          <a:xfrm>
            <a:off x="7885850" y="3677350"/>
            <a:ext cx="0" cy="1404600"/>
          </a:xfrm>
          <a:prstGeom prst="straightConnector1">
            <a:avLst/>
          </a:prstGeom>
          <a:noFill/>
          <a:ln w="9525" cap="flat" cmpd="sng">
            <a:solidFill>
              <a:schemeClr val="dk2"/>
            </a:solidFill>
            <a:prstDash val="dot"/>
            <a:round/>
            <a:headEnd type="none" w="med" len="med"/>
            <a:tailEnd type="none" w="med" len="med"/>
          </a:ln>
        </p:spPr>
      </p:cxnSp>
      <p:sp>
        <p:nvSpPr>
          <p:cNvPr id="3619" name="Google Shape;3619;p488"/>
          <p:cNvSpPr txBox="1">
            <a:spLocks noGrp="1"/>
          </p:cNvSpPr>
          <p:nvPr>
            <p:ph type="subTitle" idx="5"/>
          </p:nvPr>
        </p:nvSpPr>
        <p:spPr>
          <a:xfrm>
            <a:off x="4620750" y="3677388"/>
            <a:ext cx="2949600" cy="3219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3620" name="Google Shape;3620;p488"/>
          <p:cNvSpPr txBox="1">
            <a:spLocks noGrp="1"/>
          </p:cNvSpPr>
          <p:nvPr>
            <p:ph type="subTitle" idx="6"/>
          </p:nvPr>
        </p:nvSpPr>
        <p:spPr>
          <a:xfrm>
            <a:off x="4620750" y="4166613"/>
            <a:ext cx="2949600" cy="915300"/>
          </a:xfrm>
          <a:prstGeom prst="rect">
            <a:avLst/>
          </a:prstGeom>
        </p:spPr>
        <p:txBody>
          <a:bodyPr spcFirstLastPara="1" wrap="square" lIns="0" tIns="0" rIns="0" bIns="0" anchor="t" anchorCtr="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a:endParaRPr/>
          </a:p>
        </p:txBody>
      </p:sp>
      <p:sp>
        <p:nvSpPr>
          <p:cNvPr id="3621" name="Google Shape;3621;p488"/>
          <p:cNvSpPr txBox="1">
            <a:spLocks noGrp="1"/>
          </p:cNvSpPr>
          <p:nvPr>
            <p:ph type="subTitle" idx="7"/>
          </p:nvPr>
        </p:nvSpPr>
        <p:spPr>
          <a:xfrm>
            <a:off x="8051175" y="3677388"/>
            <a:ext cx="2949600" cy="3219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3622" name="Google Shape;3622;p488"/>
          <p:cNvSpPr txBox="1">
            <a:spLocks noGrp="1"/>
          </p:cNvSpPr>
          <p:nvPr>
            <p:ph type="subTitle" idx="8"/>
          </p:nvPr>
        </p:nvSpPr>
        <p:spPr>
          <a:xfrm>
            <a:off x="8051175" y="4166613"/>
            <a:ext cx="2949600" cy="915300"/>
          </a:xfrm>
          <a:prstGeom prst="rect">
            <a:avLst/>
          </a:prstGeom>
        </p:spPr>
        <p:txBody>
          <a:bodyPr spcFirstLastPara="1" wrap="square" lIns="0" tIns="0" rIns="0" bIns="0" anchor="t" anchorCtr="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a:endParaRPr/>
          </a:p>
        </p:txBody>
      </p:sp>
      <p:sp>
        <p:nvSpPr>
          <p:cNvPr id="3623" name="Google Shape;3623;p488"/>
          <p:cNvSpPr txBox="1">
            <a:spLocks noGrp="1"/>
          </p:cNvSpPr>
          <p:nvPr>
            <p:ph type="subTitle" idx="9"/>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3624" name="Google Shape;3624;p488"/>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3625" name="Google Shape;3625;p488"/>
          <p:cNvSpPr txBox="1">
            <a:spLocks noGrp="1"/>
          </p:cNvSpPr>
          <p:nvPr>
            <p:ph type="subTitle" idx="13"/>
          </p:nvPr>
        </p:nvSpPr>
        <p:spPr>
          <a:xfrm>
            <a:off x="885125" y="1653550"/>
            <a:ext cx="104220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matchingName="Interior data two pies">
  <p:cSld name="CUSTOM_4_12">
    <p:spTree>
      <p:nvGrpSpPr>
        <p:cNvPr id="1" name="Shape 3626"/>
        <p:cNvGrpSpPr/>
        <p:nvPr/>
      </p:nvGrpSpPr>
      <p:grpSpPr>
        <a:xfrm>
          <a:off x="0" y="0"/>
          <a:ext cx="0" cy="0"/>
          <a:chOff x="0" y="0"/>
          <a:chExt cx="0" cy="0"/>
        </a:xfrm>
      </p:grpSpPr>
      <p:cxnSp>
        <p:nvCxnSpPr>
          <p:cNvPr id="3627" name="Google Shape;3627;p489"/>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3628" name="Google Shape;3628;p489"/>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3629" name="Google Shape;3629;p489"/>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630" name="Google Shape;3630;p489"/>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3631" name="Google Shape;3631;p489"/>
          <p:cNvSpPr txBox="1">
            <a:spLocks noGrp="1"/>
          </p:cNvSpPr>
          <p:nvPr>
            <p:ph type="subTitle" idx="1"/>
          </p:nvPr>
        </p:nvSpPr>
        <p:spPr>
          <a:xfrm>
            <a:off x="885050" y="6169550"/>
            <a:ext cx="80025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cxnSp>
        <p:nvCxnSpPr>
          <p:cNvPr id="3632" name="Google Shape;3632;p489"/>
          <p:cNvCxnSpPr/>
          <p:nvPr/>
        </p:nvCxnSpPr>
        <p:spPr>
          <a:xfrm>
            <a:off x="7885850" y="4439350"/>
            <a:ext cx="0" cy="1404600"/>
          </a:xfrm>
          <a:prstGeom prst="straightConnector1">
            <a:avLst/>
          </a:prstGeom>
          <a:noFill/>
          <a:ln w="9525" cap="flat" cmpd="sng">
            <a:solidFill>
              <a:schemeClr val="dk2"/>
            </a:solidFill>
            <a:prstDash val="dot"/>
            <a:round/>
            <a:headEnd type="none" w="med" len="med"/>
            <a:tailEnd type="none" w="med" len="med"/>
          </a:ln>
        </p:spPr>
      </p:cxnSp>
      <p:sp>
        <p:nvSpPr>
          <p:cNvPr id="3633" name="Google Shape;3633;p489"/>
          <p:cNvSpPr txBox="1">
            <a:spLocks noGrp="1"/>
          </p:cNvSpPr>
          <p:nvPr>
            <p:ph type="subTitle" idx="2"/>
          </p:nvPr>
        </p:nvSpPr>
        <p:spPr>
          <a:xfrm>
            <a:off x="887800" y="2596700"/>
            <a:ext cx="3182700" cy="2668800"/>
          </a:xfrm>
          <a:prstGeom prst="rect">
            <a:avLst/>
          </a:prstGeom>
        </p:spPr>
        <p:txBody>
          <a:bodyPr spcFirstLastPara="1" wrap="square" lIns="0" tIns="0" rIns="0" bIns="0" anchor="t" anchorCtr="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a:endParaRPr/>
          </a:p>
        </p:txBody>
      </p:sp>
      <p:sp>
        <p:nvSpPr>
          <p:cNvPr id="3634" name="Google Shape;3634;p489"/>
          <p:cNvSpPr txBox="1">
            <a:spLocks noGrp="1"/>
          </p:cNvSpPr>
          <p:nvPr>
            <p:ph type="subTitle" idx="3"/>
          </p:nvPr>
        </p:nvSpPr>
        <p:spPr>
          <a:xfrm>
            <a:off x="4620750" y="4439350"/>
            <a:ext cx="2949600" cy="3219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3635" name="Google Shape;3635;p489"/>
          <p:cNvSpPr txBox="1">
            <a:spLocks noGrp="1"/>
          </p:cNvSpPr>
          <p:nvPr>
            <p:ph type="subTitle" idx="4"/>
          </p:nvPr>
        </p:nvSpPr>
        <p:spPr>
          <a:xfrm>
            <a:off x="4620750" y="4928575"/>
            <a:ext cx="2949600" cy="915300"/>
          </a:xfrm>
          <a:prstGeom prst="rect">
            <a:avLst/>
          </a:prstGeom>
        </p:spPr>
        <p:txBody>
          <a:bodyPr spcFirstLastPara="1" wrap="square" lIns="0" tIns="0" rIns="0" bIns="0" anchor="t" anchorCtr="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a:endParaRPr/>
          </a:p>
        </p:txBody>
      </p:sp>
      <p:sp>
        <p:nvSpPr>
          <p:cNvPr id="3636" name="Google Shape;3636;p489"/>
          <p:cNvSpPr txBox="1">
            <a:spLocks noGrp="1"/>
          </p:cNvSpPr>
          <p:nvPr>
            <p:ph type="subTitle" idx="5"/>
          </p:nvPr>
        </p:nvSpPr>
        <p:spPr>
          <a:xfrm>
            <a:off x="8051175" y="4439350"/>
            <a:ext cx="2949600" cy="3219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3637" name="Google Shape;3637;p489"/>
          <p:cNvSpPr txBox="1">
            <a:spLocks noGrp="1"/>
          </p:cNvSpPr>
          <p:nvPr>
            <p:ph type="subTitle" idx="6"/>
          </p:nvPr>
        </p:nvSpPr>
        <p:spPr>
          <a:xfrm>
            <a:off x="8051175" y="4928575"/>
            <a:ext cx="2949600" cy="915300"/>
          </a:xfrm>
          <a:prstGeom prst="rect">
            <a:avLst/>
          </a:prstGeom>
        </p:spPr>
        <p:txBody>
          <a:bodyPr spcFirstLastPara="1" wrap="square" lIns="0" tIns="0" rIns="0" bIns="0" anchor="t" anchorCtr="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a:endParaRPr/>
          </a:p>
        </p:txBody>
      </p:sp>
      <p:sp>
        <p:nvSpPr>
          <p:cNvPr id="3638" name="Google Shape;3638;p489"/>
          <p:cNvSpPr txBox="1">
            <a:spLocks noGrp="1"/>
          </p:cNvSpPr>
          <p:nvPr>
            <p:ph type="subTitle" idx="7"/>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3639" name="Google Shape;3639;p489"/>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3640" name="Google Shape;3640;p489"/>
          <p:cNvSpPr txBox="1">
            <a:spLocks noGrp="1"/>
          </p:cNvSpPr>
          <p:nvPr>
            <p:ph type="subTitle" idx="8"/>
          </p:nvPr>
        </p:nvSpPr>
        <p:spPr>
          <a:xfrm>
            <a:off x="885125" y="1653550"/>
            <a:ext cx="104220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matchingName="Interior data large pie">
  <p:cSld name="CUSTOM_4_11">
    <p:spTree>
      <p:nvGrpSpPr>
        <p:cNvPr id="1" name="Shape 3641"/>
        <p:cNvGrpSpPr/>
        <p:nvPr/>
      </p:nvGrpSpPr>
      <p:grpSpPr>
        <a:xfrm>
          <a:off x="0" y="0"/>
          <a:ext cx="0" cy="0"/>
          <a:chOff x="0" y="0"/>
          <a:chExt cx="0" cy="0"/>
        </a:xfrm>
      </p:grpSpPr>
      <p:cxnSp>
        <p:nvCxnSpPr>
          <p:cNvPr id="3642" name="Google Shape;3642;p490"/>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3643" name="Google Shape;3643;p490"/>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3644" name="Google Shape;3644;p490"/>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645" name="Google Shape;3645;p490"/>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3646" name="Google Shape;3646;p490"/>
          <p:cNvSpPr txBox="1">
            <a:spLocks noGrp="1"/>
          </p:cNvSpPr>
          <p:nvPr>
            <p:ph type="subTitle" idx="1"/>
          </p:nvPr>
        </p:nvSpPr>
        <p:spPr>
          <a:xfrm>
            <a:off x="885050" y="6169550"/>
            <a:ext cx="80025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3647" name="Google Shape;3647;p490"/>
          <p:cNvSpPr txBox="1">
            <a:spLocks noGrp="1"/>
          </p:cNvSpPr>
          <p:nvPr>
            <p:ph type="subTitle" idx="2"/>
          </p:nvPr>
        </p:nvSpPr>
        <p:spPr>
          <a:xfrm>
            <a:off x="887800" y="2596700"/>
            <a:ext cx="3182700" cy="2668800"/>
          </a:xfrm>
          <a:prstGeom prst="rect">
            <a:avLst/>
          </a:prstGeom>
        </p:spPr>
        <p:txBody>
          <a:bodyPr spcFirstLastPara="1" wrap="square" lIns="0" tIns="0" rIns="0" bIns="0" anchor="t" anchorCtr="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a:endParaRPr/>
          </a:p>
        </p:txBody>
      </p:sp>
      <p:sp>
        <p:nvSpPr>
          <p:cNvPr id="3648" name="Google Shape;3648;p490"/>
          <p:cNvSpPr txBox="1">
            <a:spLocks noGrp="1"/>
          </p:cNvSpPr>
          <p:nvPr>
            <p:ph type="subTitle" idx="3"/>
          </p:nvPr>
        </p:nvSpPr>
        <p:spPr>
          <a:xfrm>
            <a:off x="9078238" y="3048425"/>
            <a:ext cx="914400" cy="528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sz="1000" b="1"/>
            </a:lvl2pPr>
            <a:lvl3pPr lvl="2" rtl="0">
              <a:lnSpc>
                <a:spcPct val="100000"/>
              </a:lnSpc>
              <a:spcBef>
                <a:spcPts val="0"/>
              </a:spcBef>
              <a:spcAft>
                <a:spcPts val="0"/>
              </a:spcAft>
              <a:buNone/>
              <a:defRPr sz="1000" b="1"/>
            </a:lvl3pPr>
            <a:lvl4pPr lvl="3" rtl="0">
              <a:lnSpc>
                <a:spcPct val="100000"/>
              </a:lnSpc>
              <a:spcBef>
                <a:spcPts val="0"/>
              </a:spcBef>
              <a:spcAft>
                <a:spcPts val="0"/>
              </a:spcAft>
              <a:buNone/>
              <a:defRPr sz="1000" b="1"/>
            </a:lvl4pPr>
            <a:lvl5pPr lvl="4" rtl="0">
              <a:lnSpc>
                <a:spcPct val="100000"/>
              </a:lnSpc>
              <a:spcBef>
                <a:spcPts val="0"/>
              </a:spcBef>
              <a:spcAft>
                <a:spcPts val="0"/>
              </a:spcAft>
              <a:buNone/>
              <a:defRPr sz="1000" b="1"/>
            </a:lvl5pPr>
            <a:lvl6pPr lvl="5" rtl="0">
              <a:lnSpc>
                <a:spcPct val="100000"/>
              </a:lnSpc>
              <a:spcBef>
                <a:spcPts val="0"/>
              </a:spcBef>
              <a:spcAft>
                <a:spcPts val="0"/>
              </a:spcAft>
              <a:buNone/>
              <a:defRPr sz="1000" b="1"/>
            </a:lvl6pPr>
            <a:lvl7pPr lvl="6" rtl="0">
              <a:lnSpc>
                <a:spcPct val="100000"/>
              </a:lnSpc>
              <a:spcBef>
                <a:spcPts val="0"/>
              </a:spcBef>
              <a:spcAft>
                <a:spcPts val="0"/>
              </a:spcAft>
              <a:buNone/>
              <a:defRPr sz="1000" b="1"/>
            </a:lvl7pPr>
            <a:lvl8pPr lvl="7" rtl="0">
              <a:lnSpc>
                <a:spcPct val="100000"/>
              </a:lnSpc>
              <a:spcBef>
                <a:spcPts val="0"/>
              </a:spcBef>
              <a:spcAft>
                <a:spcPts val="0"/>
              </a:spcAft>
              <a:buNone/>
              <a:defRPr sz="1000" b="1"/>
            </a:lvl8pPr>
            <a:lvl9pPr lvl="8" rtl="0">
              <a:lnSpc>
                <a:spcPct val="100000"/>
              </a:lnSpc>
              <a:spcBef>
                <a:spcPts val="0"/>
              </a:spcBef>
              <a:spcAft>
                <a:spcPts val="0"/>
              </a:spcAft>
              <a:buNone/>
              <a:defRPr sz="1000" b="1"/>
            </a:lvl9pPr>
          </a:lstStyle>
          <a:p>
            <a:endParaRPr/>
          </a:p>
        </p:txBody>
      </p:sp>
      <p:sp>
        <p:nvSpPr>
          <p:cNvPr id="3649" name="Google Shape;3649;p490"/>
          <p:cNvSpPr txBox="1">
            <a:spLocks noGrp="1"/>
          </p:cNvSpPr>
          <p:nvPr>
            <p:ph type="subTitle" idx="4"/>
          </p:nvPr>
        </p:nvSpPr>
        <p:spPr>
          <a:xfrm>
            <a:off x="10284513" y="3048425"/>
            <a:ext cx="914400" cy="528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sz="1000" b="1"/>
            </a:lvl2pPr>
            <a:lvl3pPr lvl="2" rtl="0">
              <a:lnSpc>
                <a:spcPct val="100000"/>
              </a:lnSpc>
              <a:spcBef>
                <a:spcPts val="0"/>
              </a:spcBef>
              <a:spcAft>
                <a:spcPts val="0"/>
              </a:spcAft>
              <a:buNone/>
              <a:defRPr sz="1000" b="1"/>
            </a:lvl3pPr>
            <a:lvl4pPr lvl="3" rtl="0">
              <a:lnSpc>
                <a:spcPct val="100000"/>
              </a:lnSpc>
              <a:spcBef>
                <a:spcPts val="0"/>
              </a:spcBef>
              <a:spcAft>
                <a:spcPts val="0"/>
              </a:spcAft>
              <a:buNone/>
              <a:defRPr sz="1000" b="1"/>
            </a:lvl4pPr>
            <a:lvl5pPr lvl="4" rtl="0">
              <a:lnSpc>
                <a:spcPct val="100000"/>
              </a:lnSpc>
              <a:spcBef>
                <a:spcPts val="0"/>
              </a:spcBef>
              <a:spcAft>
                <a:spcPts val="0"/>
              </a:spcAft>
              <a:buNone/>
              <a:defRPr sz="1000" b="1"/>
            </a:lvl5pPr>
            <a:lvl6pPr lvl="5" rtl="0">
              <a:lnSpc>
                <a:spcPct val="100000"/>
              </a:lnSpc>
              <a:spcBef>
                <a:spcPts val="0"/>
              </a:spcBef>
              <a:spcAft>
                <a:spcPts val="0"/>
              </a:spcAft>
              <a:buNone/>
              <a:defRPr sz="1000" b="1"/>
            </a:lvl6pPr>
            <a:lvl7pPr lvl="6" rtl="0">
              <a:lnSpc>
                <a:spcPct val="100000"/>
              </a:lnSpc>
              <a:spcBef>
                <a:spcPts val="0"/>
              </a:spcBef>
              <a:spcAft>
                <a:spcPts val="0"/>
              </a:spcAft>
              <a:buNone/>
              <a:defRPr sz="1000" b="1"/>
            </a:lvl7pPr>
            <a:lvl8pPr lvl="7" rtl="0">
              <a:lnSpc>
                <a:spcPct val="100000"/>
              </a:lnSpc>
              <a:spcBef>
                <a:spcPts val="0"/>
              </a:spcBef>
              <a:spcAft>
                <a:spcPts val="0"/>
              </a:spcAft>
              <a:buNone/>
              <a:defRPr sz="1000" b="1"/>
            </a:lvl8pPr>
            <a:lvl9pPr lvl="8" rtl="0">
              <a:lnSpc>
                <a:spcPct val="100000"/>
              </a:lnSpc>
              <a:spcBef>
                <a:spcPts val="0"/>
              </a:spcBef>
              <a:spcAft>
                <a:spcPts val="0"/>
              </a:spcAft>
              <a:buNone/>
              <a:defRPr sz="1000" b="1"/>
            </a:lvl9pPr>
          </a:lstStyle>
          <a:p>
            <a:endParaRPr/>
          </a:p>
        </p:txBody>
      </p:sp>
      <p:sp>
        <p:nvSpPr>
          <p:cNvPr id="3650" name="Google Shape;3650;p490"/>
          <p:cNvSpPr txBox="1">
            <a:spLocks noGrp="1"/>
          </p:cNvSpPr>
          <p:nvPr>
            <p:ph type="subTitle" idx="5"/>
          </p:nvPr>
        </p:nvSpPr>
        <p:spPr>
          <a:xfrm>
            <a:off x="9078238" y="3841627"/>
            <a:ext cx="914400" cy="528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sz="1000" b="1"/>
            </a:lvl2pPr>
            <a:lvl3pPr lvl="2" rtl="0">
              <a:lnSpc>
                <a:spcPct val="100000"/>
              </a:lnSpc>
              <a:spcBef>
                <a:spcPts val="0"/>
              </a:spcBef>
              <a:spcAft>
                <a:spcPts val="0"/>
              </a:spcAft>
              <a:buNone/>
              <a:defRPr sz="1000" b="1"/>
            </a:lvl3pPr>
            <a:lvl4pPr lvl="3" rtl="0">
              <a:lnSpc>
                <a:spcPct val="100000"/>
              </a:lnSpc>
              <a:spcBef>
                <a:spcPts val="0"/>
              </a:spcBef>
              <a:spcAft>
                <a:spcPts val="0"/>
              </a:spcAft>
              <a:buNone/>
              <a:defRPr sz="1000" b="1"/>
            </a:lvl4pPr>
            <a:lvl5pPr lvl="4" rtl="0">
              <a:lnSpc>
                <a:spcPct val="100000"/>
              </a:lnSpc>
              <a:spcBef>
                <a:spcPts val="0"/>
              </a:spcBef>
              <a:spcAft>
                <a:spcPts val="0"/>
              </a:spcAft>
              <a:buNone/>
              <a:defRPr sz="1000" b="1"/>
            </a:lvl5pPr>
            <a:lvl6pPr lvl="5" rtl="0">
              <a:lnSpc>
                <a:spcPct val="100000"/>
              </a:lnSpc>
              <a:spcBef>
                <a:spcPts val="0"/>
              </a:spcBef>
              <a:spcAft>
                <a:spcPts val="0"/>
              </a:spcAft>
              <a:buNone/>
              <a:defRPr sz="1000" b="1"/>
            </a:lvl6pPr>
            <a:lvl7pPr lvl="6" rtl="0">
              <a:lnSpc>
                <a:spcPct val="100000"/>
              </a:lnSpc>
              <a:spcBef>
                <a:spcPts val="0"/>
              </a:spcBef>
              <a:spcAft>
                <a:spcPts val="0"/>
              </a:spcAft>
              <a:buNone/>
              <a:defRPr sz="1000" b="1"/>
            </a:lvl7pPr>
            <a:lvl8pPr lvl="7" rtl="0">
              <a:lnSpc>
                <a:spcPct val="100000"/>
              </a:lnSpc>
              <a:spcBef>
                <a:spcPts val="0"/>
              </a:spcBef>
              <a:spcAft>
                <a:spcPts val="0"/>
              </a:spcAft>
              <a:buNone/>
              <a:defRPr sz="1000" b="1"/>
            </a:lvl8pPr>
            <a:lvl9pPr lvl="8" rtl="0">
              <a:lnSpc>
                <a:spcPct val="100000"/>
              </a:lnSpc>
              <a:spcBef>
                <a:spcPts val="0"/>
              </a:spcBef>
              <a:spcAft>
                <a:spcPts val="0"/>
              </a:spcAft>
              <a:buNone/>
              <a:defRPr sz="1000" b="1"/>
            </a:lvl9pPr>
          </a:lstStyle>
          <a:p>
            <a:endParaRPr/>
          </a:p>
        </p:txBody>
      </p:sp>
      <p:sp>
        <p:nvSpPr>
          <p:cNvPr id="3651" name="Google Shape;3651;p490"/>
          <p:cNvSpPr txBox="1">
            <a:spLocks noGrp="1"/>
          </p:cNvSpPr>
          <p:nvPr>
            <p:ph type="subTitle" idx="6"/>
          </p:nvPr>
        </p:nvSpPr>
        <p:spPr>
          <a:xfrm>
            <a:off x="10284513" y="3841627"/>
            <a:ext cx="914400" cy="528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sz="1000" b="1"/>
            </a:lvl2pPr>
            <a:lvl3pPr lvl="2" rtl="0">
              <a:lnSpc>
                <a:spcPct val="100000"/>
              </a:lnSpc>
              <a:spcBef>
                <a:spcPts val="0"/>
              </a:spcBef>
              <a:spcAft>
                <a:spcPts val="0"/>
              </a:spcAft>
              <a:buNone/>
              <a:defRPr sz="1000" b="1"/>
            </a:lvl3pPr>
            <a:lvl4pPr lvl="3" rtl="0">
              <a:lnSpc>
                <a:spcPct val="100000"/>
              </a:lnSpc>
              <a:spcBef>
                <a:spcPts val="0"/>
              </a:spcBef>
              <a:spcAft>
                <a:spcPts val="0"/>
              </a:spcAft>
              <a:buNone/>
              <a:defRPr sz="1000" b="1"/>
            </a:lvl4pPr>
            <a:lvl5pPr lvl="4" rtl="0">
              <a:lnSpc>
                <a:spcPct val="100000"/>
              </a:lnSpc>
              <a:spcBef>
                <a:spcPts val="0"/>
              </a:spcBef>
              <a:spcAft>
                <a:spcPts val="0"/>
              </a:spcAft>
              <a:buNone/>
              <a:defRPr sz="1000" b="1"/>
            </a:lvl5pPr>
            <a:lvl6pPr lvl="5" rtl="0">
              <a:lnSpc>
                <a:spcPct val="100000"/>
              </a:lnSpc>
              <a:spcBef>
                <a:spcPts val="0"/>
              </a:spcBef>
              <a:spcAft>
                <a:spcPts val="0"/>
              </a:spcAft>
              <a:buNone/>
              <a:defRPr sz="1000" b="1"/>
            </a:lvl6pPr>
            <a:lvl7pPr lvl="6" rtl="0">
              <a:lnSpc>
                <a:spcPct val="100000"/>
              </a:lnSpc>
              <a:spcBef>
                <a:spcPts val="0"/>
              </a:spcBef>
              <a:spcAft>
                <a:spcPts val="0"/>
              </a:spcAft>
              <a:buNone/>
              <a:defRPr sz="1000" b="1"/>
            </a:lvl7pPr>
            <a:lvl8pPr lvl="7" rtl="0">
              <a:lnSpc>
                <a:spcPct val="100000"/>
              </a:lnSpc>
              <a:spcBef>
                <a:spcPts val="0"/>
              </a:spcBef>
              <a:spcAft>
                <a:spcPts val="0"/>
              </a:spcAft>
              <a:buNone/>
              <a:defRPr sz="1000" b="1"/>
            </a:lvl8pPr>
            <a:lvl9pPr lvl="8" rtl="0">
              <a:lnSpc>
                <a:spcPct val="100000"/>
              </a:lnSpc>
              <a:spcBef>
                <a:spcPts val="0"/>
              </a:spcBef>
              <a:spcAft>
                <a:spcPts val="0"/>
              </a:spcAft>
              <a:buNone/>
              <a:defRPr sz="1000" b="1"/>
            </a:lvl9pPr>
          </a:lstStyle>
          <a:p>
            <a:endParaRPr/>
          </a:p>
        </p:txBody>
      </p:sp>
      <p:sp>
        <p:nvSpPr>
          <p:cNvPr id="3652" name="Google Shape;3652;p490"/>
          <p:cNvSpPr txBox="1">
            <a:spLocks noGrp="1"/>
          </p:cNvSpPr>
          <p:nvPr>
            <p:ph type="subTitle" idx="7"/>
          </p:nvPr>
        </p:nvSpPr>
        <p:spPr>
          <a:xfrm>
            <a:off x="9078238" y="4603527"/>
            <a:ext cx="914400" cy="528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sz="1000" b="1"/>
            </a:lvl2pPr>
            <a:lvl3pPr lvl="2" rtl="0">
              <a:lnSpc>
                <a:spcPct val="100000"/>
              </a:lnSpc>
              <a:spcBef>
                <a:spcPts val="0"/>
              </a:spcBef>
              <a:spcAft>
                <a:spcPts val="0"/>
              </a:spcAft>
              <a:buNone/>
              <a:defRPr sz="1000" b="1"/>
            </a:lvl3pPr>
            <a:lvl4pPr lvl="3" rtl="0">
              <a:lnSpc>
                <a:spcPct val="100000"/>
              </a:lnSpc>
              <a:spcBef>
                <a:spcPts val="0"/>
              </a:spcBef>
              <a:spcAft>
                <a:spcPts val="0"/>
              </a:spcAft>
              <a:buNone/>
              <a:defRPr sz="1000" b="1"/>
            </a:lvl4pPr>
            <a:lvl5pPr lvl="4" rtl="0">
              <a:lnSpc>
                <a:spcPct val="100000"/>
              </a:lnSpc>
              <a:spcBef>
                <a:spcPts val="0"/>
              </a:spcBef>
              <a:spcAft>
                <a:spcPts val="0"/>
              </a:spcAft>
              <a:buNone/>
              <a:defRPr sz="1000" b="1"/>
            </a:lvl5pPr>
            <a:lvl6pPr lvl="5" rtl="0">
              <a:lnSpc>
                <a:spcPct val="100000"/>
              </a:lnSpc>
              <a:spcBef>
                <a:spcPts val="0"/>
              </a:spcBef>
              <a:spcAft>
                <a:spcPts val="0"/>
              </a:spcAft>
              <a:buNone/>
              <a:defRPr sz="1000" b="1"/>
            </a:lvl6pPr>
            <a:lvl7pPr lvl="6" rtl="0">
              <a:lnSpc>
                <a:spcPct val="100000"/>
              </a:lnSpc>
              <a:spcBef>
                <a:spcPts val="0"/>
              </a:spcBef>
              <a:spcAft>
                <a:spcPts val="0"/>
              </a:spcAft>
              <a:buNone/>
              <a:defRPr sz="1000" b="1"/>
            </a:lvl7pPr>
            <a:lvl8pPr lvl="7" rtl="0">
              <a:lnSpc>
                <a:spcPct val="100000"/>
              </a:lnSpc>
              <a:spcBef>
                <a:spcPts val="0"/>
              </a:spcBef>
              <a:spcAft>
                <a:spcPts val="0"/>
              </a:spcAft>
              <a:buNone/>
              <a:defRPr sz="1000" b="1"/>
            </a:lvl8pPr>
            <a:lvl9pPr lvl="8" rtl="0">
              <a:lnSpc>
                <a:spcPct val="100000"/>
              </a:lnSpc>
              <a:spcBef>
                <a:spcPts val="0"/>
              </a:spcBef>
              <a:spcAft>
                <a:spcPts val="0"/>
              </a:spcAft>
              <a:buNone/>
              <a:defRPr sz="1000" b="1"/>
            </a:lvl9pPr>
          </a:lstStyle>
          <a:p>
            <a:endParaRPr/>
          </a:p>
        </p:txBody>
      </p:sp>
      <p:sp>
        <p:nvSpPr>
          <p:cNvPr id="3653" name="Google Shape;3653;p490"/>
          <p:cNvSpPr txBox="1">
            <a:spLocks noGrp="1"/>
          </p:cNvSpPr>
          <p:nvPr>
            <p:ph type="subTitle" idx="8"/>
          </p:nvPr>
        </p:nvSpPr>
        <p:spPr>
          <a:xfrm>
            <a:off x="10284513" y="4603527"/>
            <a:ext cx="914400" cy="528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sz="1000" b="1"/>
            </a:lvl2pPr>
            <a:lvl3pPr lvl="2" rtl="0">
              <a:lnSpc>
                <a:spcPct val="100000"/>
              </a:lnSpc>
              <a:spcBef>
                <a:spcPts val="0"/>
              </a:spcBef>
              <a:spcAft>
                <a:spcPts val="0"/>
              </a:spcAft>
              <a:buNone/>
              <a:defRPr sz="1000" b="1"/>
            </a:lvl3pPr>
            <a:lvl4pPr lvl="3" rtl="0">
              <a:lnSpc>
                <a:spcPct val="100000"/>
              </a:lnSpc>
              <a:spcBef>
                <a:spcPts val="0"/>
              </a:spcBef>
              <a:spcAft>
                <a:spcPts val="0"/>
              </a:spcAft>
              <a:buNone/>
              <a:defRPr sz="1000" b="1"/>
            </a:lvl4pPr>
            <a:lvl5pPr lvl="4" rtl="0">
              <a:lnSpc>
                <a:spcPct val="100000"/>
              </a:lnSpc>
              <a:spcBef>
                <a:spcPts val="0"/>
              </a:spcBef>
              <a:spcAft>
                <a:spcPts val="0"/>
              </a:spcAft>
              <a:buNone/>
              <a:defRPr sz="1000" b="1"/>
            </a:lvl5pPr>
            <a:lvl6pPr lvl="5" rtl="0">
              <a:lnSpc>
                <a:spcPct val="100000"/>
              </a:lnSpc>
              <a:spcBef>
                <a:spcPts val="0"/>
              </a:spcBef>
              <a:spcAft>
                <a:spcPts val="0"/>
              </a:spcAft>
              <a:buNone/>
              <a:defRPr sz="1000" b="1"/>
            </a:lvl6pPr>
            <a:lvl7pPr lvl="6" rtl="0">
              <a:lnSpc>
                <a:spcPct val="100000"/>
              </a:lnSpc>
              <a:spcBef>
                <a:spcPts val="0"/>
              </a:spcBef>
              <a:spcAft>
                <a:spcPts val="0"/>
              </a:spcAft>
              <a:buNone/>
              <a:defRPr sz="1000" b="1"/>
            </a:lvl7pPr>
            <a:lvl8pPr lvl="7" rtl="0">
              <a:lnSpc>
                <a:spcPct val="100000"/>
              </a:lnSpc>
              <a:spcBef>
                <a:spcPts val="0"/>
              </a:spcBef>
              <a:spcAft>
                <a:spcPts val="0"/>
              </a:spcAft>
              <a:buNone/>
              <a:defRPr sz="1000" b="1"/>
            </a:lvl8pPr>
            <a:lvl9pPr lvl="8" rtl="0">
              <a:lnSpc>
                <a:spcPct val="100000"/>
              </a:lnSpc>
              <a:spcBef>
                <a:spcPts val="0"/>
              </a:spcBef>
              <a:spcAft>
                <a:spcPts val="0"/>
              </a:spcAft>
              <a:buNone/>
              <a:defRPr sz="1000" b="1"/>
            </a:lvl9pPr>
          </a:lstStyle>
          <a:p>
            <a:endParaRPr/>
          </a:p>
        </p:txBody>
      </p:sp>
      <p:sp>
        <p:nvSpPr>
          <p:cNvPr id="3654" name="Google Shape;3654;p490"/>
          <p:cNvSpPr txBox="1">
            <a:spLocks noGrp="1"/>
          </p:cNvSpPr>
          <p:nvPr>
            <p:ph type="subTitle" idx="9"/>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3655" name="Google Shape;3655;p490"/>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3656" name="Google Shape;3656;p490"/>
          <p:cNvSpPr txBox="1">
            <a:spLocks noGrp="1"/>
          </p:cNvSpPr>
          <p:nvPr>
            <p:ph type="subTitle" idx="13"/>
          </p:nvPr>
        </p:nvSpPr>
        <p:spPr>
          <a:xfrm>
            <a:off x="885125" y="1653550"/>
            <a:ext cx="104220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matchingName="Interior data percentage bars">
  <p:cSld name="CUSTOM_4_10">
    <p:spTree>
      <p:nvGrpSpPr>
        <p:cNvPr id="1" name="Shape 3657"/>
        <p:cNvGrpSpPr/>
        <p:nvPr/>
      </p:nvGrpSpPr>
      <p:grpSpPr>
        <a:xfrm>
          <a:off x="0" y="0"/>
          <a:ext cx="0" cy="0"/>
          <a:chOff x="0" y="0"/>
          <a:chExt cx="0" cy="0"/>
        </a:xfrm>
      </p:grpSpPr>
      <p:cxnSp>
        <p:nvCxnSpPr>
          <p:cNvPr id="3658" name="Google Shape;3658;p491"/>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3659" name="Google Shape;3659;p491"/>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3660" name="Google Shape;3660;p491"/>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661" name="Google Shape;3661;p491"/>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3662" name="Google Shape;3662;p491"/>
          <p:cNvSpPr txBox="1">
            <a:spLocks noGrp="1"/>
          </p:cNvSpPr>
          <p:nvPr>
            <p:ph type="subTitle" idx="1"/>
          </p:nvPr>
        </p:nvSpPr>
        <p:spPr>
          <a:xfrm>
            <a:off x="885050" y="6169550"/>
            <a:ext cx="80025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3663" name="Google Shape;3663;p491"/>
          <p:cNvSpPr txBox="1">
            <a:spLocks noGrp="1"/>
          </p:cNvSpPr>
          <p:nvPr>
            <p:ph type="subTitle" idx="2"/>
          </p:nvPr>
        </p:nvSpPr>
        <p:spPr>
          <a:xfrm>
            <a:off x="8048050" y="2898600"/>
            <a:ext cx="3410400" cy="7185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a:endParaRPr/>
          </a:p>
        </p:txBody>
      </p:sp>
      <p:sp>
        <p:nvSpPr>
          <p:cNvPr id="3664" name="Google Shape;3664;p491"/>
          <p:cNvSpPr txBox="1">
            <a:spLocks noGrp="1"/>
          </p:cNvSpPr>
          <p:nvPr>
            <p:ph type="subTitle" idx="3"/>
          </p:nvPr>
        </p:nvSpPr>
        <p:spPr>
          <a:xfrm>
            <a:off x="8048050" y="2540600"/>
            <a:ext cx="3410400" cy="3333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9pPr>
          </a:lstStyle>
          <a:p>
            <a:endParaRPr/>
          </a:p>
        </p:txBody>
      </p:sp>
      <p:sp>
        <p:nvSpPr>
          <p:cNvPr id="3665" name="Google Shape;3665;p491"/>
          <p:cNvSpPr txBox="1">
            <a:spLocks noGrp="1"/>
          </p:cNvSpPr>
          <p:nvPr>
            <p:ph type="subTitle" idx="4"/>
          </p:nvPr>
        </p:nvSpPr>
        <p:spPr>
          <a:xfrm>
            <a:off x="8048050" y="4676800"/>
            <a:ext cx="3410400" cy="7185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a:endParaRPr/>
          </a:p>
        </p:txBody>
      </p:sp>
      <p:sp>
        <p:nvSpPr>
          <p:cNvPr id="3666" name="Google Shape;3666;p491"/>
          <p:cNvSpPr txBox="1">
            <a:spLocks noGrp="1"/>
          </p:cNvSpPr>
          <p:nvPr>
            <p:ph type="subTitle" idx="5"/>
          </p:nvPr>
        </p:nvSpPr>
        <p:spPr>
          <a:xfrm>
            <a:off x="8048050" y="4318800"/>
            <a:ext cx="3410400" cy="3333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28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9pPr>
          </a:lstStyle>
          <a:p>
            <a:endParaRPr/>
          </a:p>
        </p:txBody>
      </p:sp>
      <p:sp>
        <p:nvSpPr>
          <p:cNvPr id="3667" name="Google Shape;3667;p491"/>
          <p:cNvSpPr/>
          <p:nvPr/>
        </p:nvSpPr>
        <p:spPr>
          <a:xfrm>
            <a:off x="889525"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491"/>
          <p:cNvSpPr/>
          <p:nvPr/>
        </p:nvSpPr>
        <p:spPr>
          <a:xfrm>
            <a:off x="889525"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491"/>
          <p:cNvSpPr/>
          <p:nvPr/>
        </p:nvSpPr>
        <p:spPr>
          <a:xfrm>
            <a:off x="889525"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91"/>
          <p:cNvSpPr/>
          <p:nvPr/>
        </p:nvSpPr>
        <p:spPr>
          <a:xfrm>
            <a:off x="889525"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91"/>
          <p:cNvSpPr/>
          <p:nvPr/>
        </p:nvSpPr>
        <p:spPr>
          <a:xfrm>
            <a:off x="889525"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91"/>
          <p:cNvSpPr/>
          <p:nvPr/>
        </p:nvSpPr>
        <p:spPr>
          <a:xfrm>
            <a:off x="889525"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91"/>
          <p:cNvSpPr/>
          <p:nvPr/>
        </p:nvSpPr>
        <p:spPr>
          <a:xfrm>
            <a:off x="889525"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91"/>
          <p:cNvSpPr/>
          <p:nvPr/>
        </p:nvSpPr>
        <p:spPr>
          <a:xfrm>
            <a:off x="889525"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491"/>
          <p:cNvSpPr/>
          <p:nvPr/>
        </p:nvSpPr>
        <p:spPr>
          <a:xfrm>
            <a:off x="889525"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491"/>
          <p:cNvSpPr/>
          <p:nvPr/>
        </p:nvSpPr>
        <p:spPr>
          <a:xfrm>
            <a:off x="889525"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91"/>
          <p:cNvSpPr/>
          <p:nvPr/>
        </p:nvSpPr>
        <p:spPr>
          <a:xfrm>
            <a:off x="1586000"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491"/>
          <p:cNvSpPr/>
          <p:nvPr/>
        </p:nvSpPr>
        <p:spPr>
          <a:xfrm>
            <a:off x="1586000"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491"/>
          <p:cNvSpPr/>
          <p:nvPr/>
        </p:nvSpPr>
        <p:spPr>
          <a:xfrm>
            <a:off x="1586000"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91"/>
          <p:cNvSpPr/>
          <p:nvPr/>
        </p:nvSpPr>
        <p:spPr>
          <a:xfrm>
            <a:off x="1586000"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491"/>
          <p:cNvSpPr/>
          <p:nvPr/>
        </p:nvSpPr>
        <p:spPr>
          <a:xfrm>
            <a:off x="1586000"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491"/>
          <p:cNvSpPr/>
          <p:nvPr/>
        </p:nvSpPr>
        <p:spPr>
          <a:xfrm>
            <a:off x="1586000"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91"/>
          <p:cNvSpPr/>
          <p:nvPr/>
        </p:nvSpPr>
        <p:spPr>
          <a:xfrm>
            <a:off x="1586000"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491"/>
          <p:cNvSpPr/>
          <p:nvPr/>
        </p:nvSpPr>
        <p:spPr>
          <a:xfrm>
            <a:off x="1586000"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491"/>
          <p:cNvSpPr/>
          <p:nvPr/>
        </p:nvSpPr>
        <p:spPr>
          <a:xfrm>
            <a:off x="1586000"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91"/>
          <p:cNvSpPr/>
          <p:nvPr/>
        </p:nvSpPr>
        <p:spPr>
          <a:xfrm>
            <a:off x="1586000"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491"/>
          <p:cNvSpPr/>
          <p:nvPr/>
        </p:nvSpPr>
        <p:spPr>
          <a:xfrm>
            <a:off x="2282475"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491"/>
          <p:cNvSpPr/>
          <p:nvPr/>
        </p:nvSpPr>
        <p:spPr>
          <a:xfrm>
            <a:off x="2282475"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91"/>
          <p:cNvSpPr/>
          <p:nvPr/>
        </p:nvSpPr>
        <p:spPr>
          <a:xfrm>
            <a:off x="2282475"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491"/>
          <p:cNvSpPr/>
          <p:nvPr/>
        </p:nvSpPr>
        <p:spPr>
          <a:xfrm>
            <a:off x="2282475"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491"/>
          <p:cNvSpPr/>
          <p:nvPr/>
        </p:nvSpPr>
        <p:spPr>
          <a:xfrm>
            <a:off x="2282475"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91"/>
          <p:cNvSpPr/>
          <p:nvPr/>
        </p:nvSpPr>
        <p:spPr>
          <a:xfrm>
            <a:off x="2282475"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491"/>
          <p:cNvSpPr/>
          <p:nvPr/>
        </p:nvSpPr>
        <p:spPr>
          <a:xfrm>
            <a:off x="2282475"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491"/>
          <p:cNvSpPr/>
          <p:nvPr/>
        </p:nvSpPr>
        <p:spPr>
          <a:xfrm>
            <a:off x="2282475"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91"/>
          <p:cNvSpPr/>
          <p:nvPr/>
        </p:nvSpPr>
        <p:spPr>
          <a:xfrm>
            <a:off x="2282475"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491"/>
          <p:cNvSpPr/>
          <p:nvPr/>
        </p:nvSpPr>
        <p:spPr>
          <a:xfrm>
            <a:off x="2282475"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491"/>
          <p:cNvSpPr/>
          <p:nvPr/>
        </p:nvSpPr>
        <p:spPr>
          <a:xfrm>
            <a:off x="2978950"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491"/>
          <p:cNvSpPr/>
          <p:nvPr/>
        </p:nvSpPr>
        <p:spPr>
          <a:xfrm>
            <a:off x="2978950"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91"/>
          <p:cNvSpPr/>
          <p:nvPr/>
        </p:nvSpPr>
        <p:spPr>
          <a:xfrm>
            <a:off x="2978950"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91"/>
          <p:cNvSpPr/>
          <p:nvPr/>
        </p:nvSpPr>
        <p:spPr>
          <a:xfrm>
            <a:off x="2978950"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491"/>
          <p:cNvSpPr/>
          <p:nvPr/>
        </p:nvSpPr>
        <p:spPr>
          <a:xfrm>
            <a:off x="2978950"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491"/>
          <p:cNvSpPr/>
          <p:nvPr/>
        </p:nvSpPr>
        <p:spPr>
          <a:xfrm>
            <a:off x="2978950"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91"/>
          <p:cNvSpPr/>
          <p:nvPr/>
        </p:nvSpPr>
        <p:spPr>
          <a:xfrm>
            <a:off x="2978950"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491"/>
          <p:cNvSpPr/>
          <p:nvPr/>
        </p:nvSpPr>
        <p:spPr>
          <a:xfrm>
            <a:off x="2978950"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491"/>
          <p:cNvSpPr/>
          <p:nvPr/>
        </p:nvSpPr>
        <p:spPr>
          <a:xfrm>
            <a:off x="2978950"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91"/>
          <p:cNvSpPr/>
          <p:nvPr/>
        </p:nvSpPr>
        <p:spPr>
          <a:xfrm>
            <a:off x="2978950"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491"/>
          <p:cNvSpPr/>
          <p:nvPr/>
        </p:nvSpPr>
        <p:spPr>
          <a:xfrm>
            <a:off x="3675425"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491"/>
          <p:cNvSpPr/>
          <p:nvPr/>
        </p:nvSpPr>
        <p:spPr>
          <a:xfrm>
            <a:off x="3675425"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91"/>
          <p:cNvSpPr/>
          <p:nvPr/>
        </p:nvSpPr>
        <p:spPr>
          <a:xfrm>
            <a:off x="3675425"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491"/>
          <p:cNvSpPr/>
          <p:nvPr/>
        </p:nvSpPr>
        <p:spPr>
          <a:xfrm>
            <a:off x="3675425"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491"/>
          <p:cNvSpPr/>
          <p:nvPr/>
        </p:nvSpPr>
        <p:spPr>
          <a:xfrm>
            <a:off x="3675425"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91"/>
          <p:cNvSpPr/>
          <p:nvPr/>
        </p:nvSpPr>
        <p:spPr>
          <a:xfrm>
            <a:off x="3675425"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491"/>
          <p:cNvSpPr/>
          <p:nvPr/>
        </p:nvSpPr>
        <p:spPr>
          <a:xfrm>
            <a:off x="3675425"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491"/>
          <p:cNvSpPr/>
          <p:nvPr/>
        </p:nvSpPr>
        <p:spPr>
          <a:xfrm>
            <a:off x="3675425"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491"/>
          <p:cNvSpPr/>
          <p:nvPr/>
        </p:nvSpPr>
        <p:spPr>
          <a:xfrm>
            <a:off x="3675425"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91"/>
          <p:cNvSpPr/>
          <p:nvPr/>
        </p:nvSpPr>
        <p:spPr>
          <a:xfrm>
            <a:off x="3675425"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91"/>
          <p:cNvSpPr/>
          <p:nvPr/>
        </p:nvSpPr>
        <p:spPr>
          <a:xfrm>
            <a:off x="4371900"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91"/>
          <p:cNvSpPr/>
          <p:nvPr/>
        </p:nvSpPr>
        <p:spPr>
          <a:xfrm>
            <a:off x="4371900"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491"/>
          <p:cNvSpPr/>
          <p:nvPr/>
        </p:nvSpPr>
        <p:spPr>
          <a:xfrm>
            <a:off x="4371900"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491"/>
          <p:cNvSpPr/>
          <p:nvPr/>
        </p:nvSpPr>
        <p:spPr>
          <a:xfrm>
            <a:off x="4371900"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91"/>
          <p:cNvSpPr/>
          <p:nvPr/>
        </p:nvSpPr>
        <p:spPr>
          <a:xfrm>
            <a:off x="4371900"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491"/>
          <p:cNvSpPr/>
          <p:nvPr/>
        </p:nvSpPr>
        <p:spPr>
          <a:xfrm>
            <a:off x="4371900"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491"/>
          <p:cNvSpPr/>
          <p:nvPr/>
        </p:nvSpPr>
        <p:spPr>
          <a:xfrm>
            <a:off x="4371900"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91"/>
          <p:cNvSpPr/>
          <p:nvPr/>
        </p:nvSpPr>
        <p:spPr>
          <a:xfrm>
            <a:off x="4371900"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491"/>
          <p:cNvSpPr/>
          <p:nvPr/>
        </p:nvSpPr>
        <p:spPr>
          <a:xfrm>
            <a:off x="4371900"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491"/>
          <p:cNvSpPr/>
          <p:nvPr/>
        </p:nvSpPr>
        <p:spPr>
          <a:xfrm>
            <a:off x="4371900"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91"/>
          <p:cNvSpPr/>
          <p:nvPr/>
        </p:nvSpPr>
        <p:spPr>
          <a:xfrm>
            <a:off x="5068375"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491"/>
          <p:cNvSpPr/>
          <p:nvPr/>
        </p:nvSpPr>
        <p:spPr>
          <a:xfrm>
            <a:off x="5068375"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491"/>
          <p:cNvSpPr/>
          <p:nvPr/>
        </p:nvSpPr>
        <p:spPr>
          <a:xfrm>
            <a:off x="5068375"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91"/>
          <p:cNvSpPr/>
          <p:nvPr/>
        </p:nvSpPr>
        <p:spPr>
          <a:xfrm>
            <a:off x="5068375"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491"/>
          <p:cNvSpPr/>
          <p:nvPr/>
        </p:nvSpPr>
        <p:spPr>
          <a:xfrm>
            <a:off x="5068375"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491"/>
          <p:cNvSpPr/>
          <p:nvPr/>
        </p:nvSpPr>
        <p:spPr>
          <a:xfrm>
            <a:off x="5068375"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91"/>
          <p:cNvSpPr/>
          <p:nvPr/>
        </p:nvSpPr>
        <p:spPr>
          <a:xfrm>
            <a:off x="5068375"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491"/>
          <p:cNvSpPr/>
          <p:nvPr/>
        </p:nvSpPr>
        <p:spPr>
          <a:xfrm>
            <a:off x="5068375"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491"/>
          <p:cNvSpPr/>
          <p:nvPr/>
        </p:nvSpPr>
        <p:spPr>
          <a:xfrm>
            <a:off x="5068375"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91"/>
          <p:cNvSpPr/>
          <p:nvPr/>
        </p:nvSpPr>
        <p:spPr>
          <a:xfrm>
            <a:off x="5068375"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491"/>
          <p:cNvSpPr/>
          <p:nvPr/>
        </p:nvSpPr>
        <p:spPr>
          <a:xfrm>
            <a:off x="5764850"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491"/>
          <p:cNvSpPr/>
          <p:nvPr/>
        </p:nvSpPr>
        <p:spPr>
          <a:xfrm>
            <a:off x="5764850"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491"/>
          <p:cNvSpPr/>
          <p:nvPr/>
        </p:nvSpPr>
        <p:spPr>
          <a:xfrm>
            <a:off x="5764850"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491"/>
          <p:cNvSpPr/>
          <p:nvPr/>
        </p:nvSpPr>
        <p:spPr>
          <a:xfrm>
            <a:off x="5764850"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91"/>
          <p:cNvSpPr/>
          <p:nvPr/>
        </p:nvSpPr>
        <p:spPr>
          <a:xfrm>
            <a:off x="5764850"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91"/>
          <p:cNvSpPr/>
          <p:nvPr/>
        </p:nvSpPr>
        <p:spPr>
          <a:xfrm>
            <a:off x="5764850"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491"/>
          <p:cNvSpPr/>
          <p:nvPr/>
        </p:nvSpPr>
        <p:spPr>
          <a:xfrm>
            <a:off x="5764850"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91"/>
          <p:cNvSpPr/>
          <p:nvPr/>
        </p:nvSpPr>
        <p:spPr>
          <a:xfrm>
            <a:off x="5764850"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491"/>
          <p:cNvSpPr/>
          <p:nvPr/>
        </p:nvSpPr>
        <p:spPr>
          <a:xfrm>
            <a:off x="5764850"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491"/>
          <p:cNvSpPr/>
          <p:nvPr/>
        </p:nvSpPr>
        <p:spPr>
          <a:xfrm>
            <a:off x="5764850"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491"/>
          <p:cNvSpPr/>
          <p:nvPr/>
        </p:nvSpPr>
        <p:spPr>
          <a:xfrm>
            <a:off x="6461325"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91"/>
          <p:cNvSpPr/>
          <p:nvPr/>
        </p:nvSpPr>
        <p:spPr>
          <a:xfrm>
            <a:off x="6461325"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91"/>
          <p:cNvSpPr/>
          <p:nvPr/>
        </p:nvSpPr>
        <p:spPr>
          <a:xfrm>
            <a:off x="6461325"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91"/>
          <p:cNvSpPr/>
          <p:nvPr/>
        </p:nvSpPr>
        <p:spPr>
          <a:xfrm>
            <a:off x="6461325"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491"/>
          <p:cNvSpPr/>
          <p:nvPr/>
        </p:nvSpPr>
        <p:spPr>
          <a:xfrm>
            <a:off x="6461325"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491"/>
          <p:cNvSpPr/>
          <p:nvPr/>
        </p:nvSpPr>
        <p:spPr>
          <a:xfrm>
            <a:off x="6461325"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491"/>
          <p:cNvSpPr/>
          <p:nvPr/>
        </p:nvSpPr>
        <p:spPr>
          <a:xfrm>
            <a:off x="6461325"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491"/>
          <p:cNvSpPr/>
          <p:nvPr/>
        </p:nvSpPr>
        <p:spPr>
          <a:xfrm>
            <a:off x="6461325"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91"/>
          <p:cNvSpPr/>
          <p:nvPr/>
        </p:nvSpPr>
        <p:spPr>
          <a:xfrm>
            <a:off x="6461325"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491"/>
          <p:cNvSpPr/>
          <p:nvPr/>
        </p:nvSpPr>
        <p:spPr>
          <a:xfrm>
            <a:off x="6461325"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491"/>
          <p:cNvSpPr/>
          <p:nvPr/>
        </p:nvSpPr>
        <p:spPr>
          <a:xfrm>
            <a:off x="7157800"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91"/>
          <p:cNvSpPr/>
          <p:nvPr/>
        </p:nvSpPr>
        <p:spPr>
          <a:xfrm>
            <a:off x="7157800"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491"/>
          <p:cNvSpPr/>
          <p:nvPr/>
        </p:nvSpPr>
        <p:spPr>
          <a:xfrm>
            <a:off x="7157800"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491"/>
          <p:cNvSpPr/>
          <p:nvPr/>
        </p:nvSpPr>
        <p:spPr>
          <a:xfrm>
            <a:off x="7157800"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91"/>
          <p:cNvSpPr/>
          <p:nvPr/>
        </p:nvSpPr>
        <p:spPr>
          <a:xfrm>
            <a:off x="7157800"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491"/>
          <p:cNvSpPr/>
          <p:nvPr/>
        </p:nvSpPr>
        <p:spPr>
          <a:xfrm>
            <a:off x="7157800"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491"/>
          <p:cNvSpPr/>
          <p:nvPr/>
        </p:nvSpPr>
        <p:spPr>
          <a:xfrm>
            <a:off x="7157800"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91"/>
          <p:cNvSpPr/>
          <p:nvPr/>
        </p:nvSpPr>
        <p:spPr>
          <a:xfrm>
            <a:off x="7157800"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491"/>
          <p:cNvSpPr/>
          <p:nvPr/>
        </p:nvSpPr>
        <p:spPr>
          <a:xfrm>
            <a:off x="7157800"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491"/>
          <p:cNvSpPr/>
          <p:nvPr/>
        </p:nvSpPr>
        <p:spPr>
          <a:xfrm>
            <a:off x="7157800"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91"/>
          <p:cNvSpPr/>
          <p:nvPr/>
        </p:nvSpPr>
        <p:spPr>
          <a:xfrm>
            <a:off x="889525"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491"/>
          <p:cNvSpPr/>
          <p:nvPr/>
        </p:nvSpPr>
        <p:spPr>
          <a:xfrm>
            <a:off x="889525"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491"/>
          <p:cNvSpPr/>
          <p:nvPr/>
        </p:nvSpPr>
        <p:spPr>
          <a:xfrm>
            <a:off x="889525"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491"/>
          <p:cNvSpPr/>
          <p:nvPr/>
        </p:nvSpPr>
        <p:spPr>
          <a:xfrm>
            <a:off x="889525"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491"/>
          <p:cNvSpPr/>
          <p:nvPr/>
        </p:nvSpPr>
        <p:spPr>
          <a:xfrm>
            <a:off x="889525"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491"/>
          <p:cNvSpPr/>
          <p:nvPr/>
        </p:nvSpPr>
        <p:spPr>
          <a:xfrm>
            <a:off x="889525"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91"/>
          <p:cNvSpPr/>
          <p:nvPr/>
        </p:nvSpPr>
        <p:spPr>
          <a:xfrm>
            <a:off x="889525"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491"/>
          <p:cNvSpPr/>
          <p:nvPr/>
        </p:nvSpPr>
        <p:spPr>
          <a:xfrm>
            <a:off x="889525"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491"/>
          <p:cNvSpPr/>
          <p:nvPr/>
        </p:nvSpPr>
        <p:spPr>
          <a:xfrm>
            <a:off x="889525"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91"/>
          <p:cNvSpPr/>
          <p:nvPr/>
        </p:nvSpPr>
        <p:spPr>
          <a:xfrm>
            <a:off x="889525"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491"/>
          <p:cNvSpPr/>
          <p:nvPr/>
        </p:nvSpPr>
        <p:spPr>
          <a:xfrm>
            <a:off x="1586000"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491"/>
          <p:cNvSpPr/>
          <p:nvPr/>
        </p:nvSpPr>
        <p:spPr>
          <a:xfrm>
            <a:off x="1586000"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91"/>
          <p:cNvSpPr/>
          <p:nvPr/>
        </p:nvSpPr>
        <p:spPr>
          <a:xfrm>
            <a:off x="1586000"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491"/>
          <p:cNvSpPr/>
          <p:nvPr/>
        </p:nvSpPr>
        <p:spPr>
          <a:xfrm>
            <a:off x="1586000"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491"/>
          <p:cNvSpPr/>
          <p:nvPr/>
        </p:nvSpPr>
        <p:spPr>
          <a:xfrm>
            <a:off x="1586000"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491"/>
          <p:cNvSpPr/>
          <p:nvPr/>
        </p:nvSpPr>
        <p:spPr>
          <a:xfrm>
            <a:off x="1586000"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91"/>
          <p:cNvSpPr/>
          <p:nvPr/>
        </p:nvSpPr>
        <p:spPr>
          <a:xfrm>
            <a:off x="1586000"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91"/>
          <p:cNvSpPr/>
          <p:nvPr/>
        </p:nvSpPr>
        <p:spPr>
          <a:xfrm>
            <a:off x="1586000"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91"/>
          <p:cNvSpPr/>
          <p:nvPr/>
        </p:nvSpPr>
        <p:spPr>
          <a:xfrm>
            <a:off x="1586000"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91"/>
          <p:cNvSpPr/>
          <p:nvPr/>
        </p:nvSpPr>
        <p:spPr>
          <a:xfrm>
            <a:off x="1586000"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91"/>
          <p:cNvSpPr/>
          <p:nvPr/>
        </p:nvSpPr>
        <p:spPr>
          <a:xfrm>
            <a:off x="2282475"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91"/>
          <p:cNvSpPr/>
          <p:nvPr/>
        </p:nvSpPr>
        <p:spPr>
          <a:xfrm>
            <a:off x="2282475"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491"/>
          <p:cNvSpPr/>
          <p:nvPr/>
        </p:nvSpPr>
        <p:spPr>
          <a:xfrm>
            <a:off x="2282475"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491"/>
          <p:cNvSpPr/>
          <p:nvPr/>
        </p:nvSpPr>
        <p:spPr>
          <a:xfrm>
            <a:off x="2282475"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91"/>
          <p:cNvSpPr/>
          <p:nvPr/>
        </p:nvSpPr>
        <p:spPr>
          <a:xfrm>
            <a:off x="2282475"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91"/>
          <p:cNvSpPr/>
          <p:nvPr/>
        </p:nvSpPr>
        <p:spPr>
          <a:xfrm>
            <a:off x="2282475"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91"/>
          <p:cNvSpPr/>
          <p:nvPr/>
        </p:nvSpPr>
        <p:spPr>
          <a:xfrm>
            <a:off x="2282475"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91"/>
          <p:cNvSpPr/>
          <p:nvPr/>
        </p:nvSpPr>
        <p:spPr>
          <a:xfrm>
            <a:off x="2282475"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91"/>
          <p:cNvSpPr/>
          <p:nvPr/>
        </p:nvSpPr>
        <p:spPr>
          <a:xfrm>
            <a:off x="2282475"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91"/>
          <p:cNvSpPr/>
          <p:nvPr/>
        </p:nvSpPr>
        <p:spPr>
          <a:xfrm>
            <a:off x="2282475"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491"/>
          <p:cNvSpPr/>
          <p:nvPr/>
        </p:nvSpPr>
        <p:spPr>
          <a:xfrm>
            <a:off x="2978950"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91"/>
          <p:cNvSpPr/>
          <p:nvPr/>
        </p:nvSpPr>
        <p:spPr>
          <a:xfrm>
            <a:off x="2978950"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491"/>
          <p:cNvSpPr/>
          <p:nvPr/>
        </p:nvSpPr>
        <p:spPr>
          <a:xfrm>
            <a:off x="2978950"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491"/>
          <p:cNvSpPr/>
          <p:nvPr/>
        </p:nvSpPr>
        <p:spPr>
          <a:xfrm>
            <a:off x="2978950"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91"/>
          <p:cNvSpPr/>
          <p:nvPr/>
        </p:nvSpPr>
        <p:spPr>
          <a:xfrm>
            <a:off x="2978950"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491"/>
          <p:cNvSpPr/>
          <p:nvPr/>
        </p:nvSpPr>
        <p:spPr>
          <a:xfrm>
            <a:off x="2978950"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491"/>
          <p:cNvSpPr/>
          <p:nvPr/>
        </p:nvSpPr>
        <p:spPr>
          <a:xfrm>
            <a:off x="2978950"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491"/>
          <p:cNvSpPr/>
          <p:nvPr/>
        </p:nvSpPr>
        <p:spPr>
          <a:xfrm>
            <a:off x="2978950"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491"/>
          <p:cNvSpPr/>
          <p:nvPr/>
        </p:nvSpPr>
        <p:spPr>
          <a:xfrm>
            <a:off x="2978950"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491"/>
          <p:cNvSpPr/>
          <p:nvPr/>
        </p:nvSpPr>
        <p:spPr>
          <a:xfrm>
            <a:off x="2978950"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91"/>
          <p:cNvSpPr/>
          <p:nvPr/>
        </p:nvSpPr>
        <p:spPr>
          <a:xfrm>
            <a:off x="3675425"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491"/>
          <p:cNvSpPr/>
          <p:nvPr/>
        </p:nvSpPr>
        <p:spPr>
          <a:xfrm>
            <a:off x="3675425"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491"/>
          <p:cNvSpPr/>
          <p:nvPr/>
        </p:nvSpPr>
        <p:spPr>
          <a:xfrm>
            <a:off x="3675425"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91"/>
          <p:cNvSpPr/>
          <p:nvPr/>
        </p:nvSpPr>
        <p:spPr>
          <a:xfrm>
            <a:off x="3675425"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491"/>
          <p:cNvSpPr/>
          <p:nvPr/>
        </p:nvSpPr>
        <p:spPr>
          <a:xfrm>
            <a:off x="3675425"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491"/>
          <p:cNvSpPr/>
          <p:nvPr/>
        </p:nvSpPr>
        <p:spPr>
          <a:xfrm>
            <a:off x="3675425"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491"/>
          <p:cNvSpPr/>
          <p:nvPr/>
        </p:nvSpPr>
        <p:spPr>
          <a:xfrm>
            <a:off x="3675425"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491"/>
          <p:cNvSpPr/>
          <p:nvPr/>
        </p:nvSpPr>
        <p:spPr>
          <a:xfrm>
            <a:off x="3675425"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491"/>
          <p:cNvSpPr/>
          <p:nvPr/>
        </p:nvSpPr>
        <p:spPr>
          <a:xfrm>
            <a:off x="3675425"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91"/>
          <p:cNvSpPr/>
          <p:nvPr/>
        </p:nvSpPr>
        <p:spPr>
          <a:xfrm>
            <a:off x="3675425"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491"/>
          <p:cNvSpPr/>
          <p:nvPr/>
        </p:nvSpPr>
        <p:spPr>
          <a:xfrm>
            <a:off x="4371900"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491"/>
          <p:cNvSpPr/>
          <p:nvPr/>
        </p:nvSpPr>
        <p:spPr>
          <a:xfrm>
            <a:off x="4371900"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491"/>
          <p:cNvSpPr/>
          <p:nvPr/>
        </p:nvSpPr>
        <p:spPr>
          <a:xfrm>
            <a:off x="4371900"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491"/>
          <p:cNvSpPr/>
          <p:nvPr/>
        </p:nvSpPr>
        <p:spPr>
          <a:xfrm>
            <a:off x="4371900"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491"/>
          <p:cNvSpPr/>
          <p:nvPr/>
        </p:nvSpPr>
        <p:spPr>
          <a:xfrm>
            <a:off x="4371900"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91"/>
          <p:cNvSpPr/>
          <p:nvPr/>
        </p:nvSpPr>
        <p:spPr>
          <a:xfrm>
            <a:off x="4371900"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491"/>
          <p:cNvSpPr/>
          <p:nvPr/>
        </p:nvSpPr>
        <p:spPr>
          <a:xfrm>
            <a:off x="4371900"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491"/>
          <p:cNvSpPr/>
          <p:nvPr/>
        </p:nvSpPr>
        <p:spPr>
          <a:xfrm>
            <a:off x="4371900"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491"/>
          <p:cNvSpPr/>
          <p:nvPr/>
        </p:nvSpPr>
        <p:spPr>
          <a:xfrm>
            <a:off x="4371900"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491"/>
          <p:cNvSpPr/>
          <p:nvPr/>
        </p:nvSpPr>
        <p:spPr>
          <a:xfrm>
            <a:off x="4371900"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491"/>
          <p:cNvSpPr/>
          <p:nvPr/>
        </p:nvSpPr>
        <p:spPr>
          <a:xfrm>
            <a:off x="5068375"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491"/>
          <p:cNvSpPr/>
          <p:nvPr/>
        </p:nvSpPr>
        <p:spPr>
          <a:xfrm>
            <a:off x="5068375"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491"/>
          <p:cNvSpPr/>
          <p:nvPr/>
        </p:nvSpPr>
        <p:spPr>
          <a:xfrm>
            <a:off x="5068375"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491"/>
          <p:cNvSpPr/>
          <p:nvPr/>
        </p:nvSpPr>
        <p:spPr>
          <a:xfrm>
            <a:off x="5068375"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491"/>
          <p:cNvSpPr/>
          <p:nvPr/>
        </p:nvSpPr>
        <p:spPr>
          <a:xfrm>
            <a:off x="5068375"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491"/>
          <p:cNvSpPr/>
          <p:nvPr/>
        </p:nvSpPr>
        <p:spPr>
          <a:xfrm>
            <a:off x="5068375"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491"/>
          <p:cNvSpPr/>
          <p:nvPr/>
        </p:nvSpPr>
        <p:spPr>
          <a:xfrm>
            <a:off x="5068375"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491"/>
          <p:cNvSpPr/>
          <p:nvPr/>
        </p:nvSpPr>
        <p:spPr>
          <a:xfrm>
            <a:off x="5068375"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491"/>
          <p:cNvSpPr/>
          <p:nvPr/>
        </p:nvSpPr>
        <p:spPr>
          <a:xfrm>
            <a:off x="5068375"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491"/>
          <p:cNvSpPr/>
          <p:nvPr/>
        </p:nvSpPr>
        <p:spPr>
          <a:xfrm>
            <a:off x="5068375"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491"/>
          <p:cNvSpPr/>
          <p:nvPr/>
        </p:nvSpPr>
        <p:spPr>
          <a:xfrm>
            <a:off x="5764850"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491"/>
          <p:cNvSpPr/>
          <p:nvPr/>
        </p:nvSpPr>
        <p:spPr>
          <a:xfrm>
            <a:off x="5764850"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491"/>
          <p:cNvSpPr/>
          <p:nvPr/>
        </p:nvSpPr>
        <p:spPr>
          <a:xfrm>
            <a:off x="5764850"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491"/>
          <p:cNvSpPr/>
          <p:nvPr/>
        </p:nvSpPr>
        <p:spPr>
          <a:xfrm>
            <a:off x="5764850"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491"/>
          <p:cNvSpPr/>
          <p:nvPr/>
        </p:nvSpPr>
        <p:spPr>
          <a:xfrm>
            <a:off x="5764850"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491"/>
          <p:cNvSpPr/>
          <p:nvPr/>
        </p:nvSpPr>
        <p:spPr>
          <a:xfrm>
            <a:off x="5764850"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491"/>
          <p:cNvSpPr/>
          <p:nvPr/>
        </p:nvSpPr>
        <p:spPr>
          <a:xfrm>
            <a:off x="5764850"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491"/>
          <p:cNvSpPr/>
          <p:nvPr/>
        </p:nvSpPr>
        <p:spPr>
          <a:xfrm>
            <a:off x="5764850"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491"/>
          <p:cNvSpPr/>
          <p:nvPr/>
        </p:nvSpPr>
        <p:spPr>
          <a:xfrm>
            <a:off x="5764850"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491"/>
          <p:cNvSpPr/>
          <p:nvPr/>
        </p:nvSpPr>
        <p:spPr>
          <a:xfrm>
            <a:off x="5764850"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491"/>
          <p:cNvSpPr/>
          <p:nvPr/>
        </p:nvSpPr>
        <p:spPr>
          <a:xfrm>
            <a:off x="6461325"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491"/>
          <p:cNvSpPr/>
          <p:nvPr/>
        </p:nvSpPr>
        <p:spPr>
          <a:xfrm>
            <a:off x="6461325"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91"/>
          <p:cNvSpPr/>
          <p:nvPr/>
        </p:nvSpPr>
        <p:spPr>
          <a:xfrm>
            <a:off x="6461325"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91"/>
          <p:cNvSpPr/>
          <p:nvPr/>
        </p:nvSpPr>
        <p:spPr>
          <a:xfrm>
            <a:off x="6461325"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491"/>
          <p:cNvSpPr/>
          <p:nvPr/>
        </p:nvSpPr>
        <p:spPr>
          <a:xfrm>
            <a:off x="6461325"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491"/>
          <p:cNvSpPr/>
          <p:nvPr/>
        </p:nvSpPr>
        <p:spPr>
          <a:xfrm>
            <a:off x="6461325"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91"/>
          <p:cNvSpPr/>
          <p:nvPr/>
        </p:nvSpPr>
        <p:spPr>
          <a:xfrm>
            <a:off x="6461325"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491"/>
          <p:cNvSpPr/>
          <p:nvPr/>
        </p:nvSpPr>
        <p:spPr>
          <a:xfrm>
            <a:off x="6461325"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491"/>
          <p:cNvSpPr/>
          <p:nvPr/>
        </p:nvSpPr>
        <p:spPr>
          <a:xfrm>
            <a:off x="6461325"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491"/>
          <p:cNvSpPr/>
          <p:nvPr/>
        </p:nvSpPr>
        <p:spPr>
          <a:xfrm>
            <a:off x="6461325"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91"/>
          <p:cNvSpPr/>
          <p:nvPr/>
        </p:nvSpPr>
        <p:spPr>
          <a:xfrm>
            <a:off x="7157800"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91"/>
          <p:cNvSpPr/>
          <p:nvPr/>
        </p:nvSpPr>
        <p:spPr>
          <a:xfrm>
            <a:off x="7157800"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491"/>
          <p:cNvSpPr/>
          <p:nvPr/>
        </p:nvSpPr>
        <p:spPr>
          <a:xfrm>
            <a:off x="7157800"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491"/>
          <p:cNvSpPr/>
          <p:nvPr/>
        </p:nvSpPr>
        <p:spPr>
          <a:xfrm>
            <a:off x="7157800"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91"/>
          <p:cNvSpPr/>
          <p:nvPr/>
        </p:nvSpPr>
        <p:spPr>
          <a:xfrm>
            <a:off x="7157800"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491"/>
          <p:cNvSpPr/>
          <p:nvPr/>
        </p:nvSpPr>
        <p:spPr>
          <a:xfrm>
            <a:off x="7157800"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491"/>
          <p:cNvSpPr/>
          <p:nvPr/>
        </p:nvSpPr>
        <p:spPr>
          <a:xfrm>
            <a:off x="7157800"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91"/>
          <p:cNvSpPr/>
          <p:nvPr/>
        </p:nvSpPr>
        <p:spPr>
          <a:xfrm>
            <a:off x="7157800"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91"/>
          <p:cNvSpPr/>
          <p:nvPr/>
        </p:nvSpPr>
        <p:spPr>
          <a:xfrm>
            <a:off x="7157800"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91"/>
          <p:cNvSpPr/>
          <p:nvPr/>
        </p:nvSpPr>
        <p:spPr>
          <a:xfrm>
            <a:off x="7157800"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491"/>
          <p:cNvSpPr txBox="1">
            <a:spLocks noGrp="1"/>
          </p:cNvSpPr>
          <p:nvPr>
            <p:ph type="subTitle" idx="6"/>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3868" name="Google Shape;3868;p491"/>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3869" name="Google Shape;3869;p491"/>
          <p:cNvSpPr txBox="1">
            <a:spLocks noGrp="1"/>
          </p:cNvSpPr>
          <p:nvPr>
            <p:ph type="subTitle" idx="7"/>
          </p:nvPr>
        </p:nvSpPr>
        <p:spPr>
          <a:xfrm>
            <a:off x="885125" y="1653550"/>
            <a:ext cx="104220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matchingName="Interior quote three column">
  <p:cSld name="CUSTOM_4_9">
    <p:spTree>
      <p:nvGrpSpPr>
        <p:cNvPr id="1" name="Shape 3870"/>
        <p:cNvGrpSpPr/>
        <p:nvPr/>
      </p:nvGrpSpPr>
      <p:grpSpPr>
        <a:xfrm>
          <a:off x="0" y="0"/>
          <a:ext cx="0" cy="0"/>
          <a:chOff x="0" y="0"/>
          <a:chExt cx="0" cy="0"/>
        </a:xfrm>
      </p:grpSpPr>
      <p:cxnSp>
        <p:nvCxnSpPr>
          <p:cNvPr id="3871" name="Google Shape;3871;p492"/>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3872" name="Google Shape;3872;p492"/>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3873" name="Google Shape;3873;p492"/>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874" name="Google Shape;3874;p492"/>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3875" name="Google Shape;3875;p492"/>
          <p:cNvSpPr txBox="1">
            <a:spLocks noGrp="1"/>
          </p:cNvSpPr>
          <p:nvPr>
            <p:ph type="subTitle" idx="1"/>
          </p:nvPr>
        </p:nvSpPr>
        <p:spPr>
          <a:xfrm>
            <a:off x="885050" y="6169550"/>
            <a:ext cx="80025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cxnSp>
        <p:nvCxnSpPr>
          <p:cNvPr id="3876" name="Google Shape;3876;p492"/>
          <p:cNvCxnSpPr/>
          <p:nvPr/>
        </p:nvCxnSpPr>
        <p:spPr>
          <a:xfrm>
            <a:off x="4307600" y="2776950"/>
            <a:ext cx="0" cy="2302500"/>
          </a:xfrm>
          <a:prstGeom prst="straightConnector1">
            <a:avLst/>
          </a:prstGeom>
          <a:noFill/>
          <a:ln w="9525" cap="flat" cmpd="sng">
            <a:solidFill>
              <a:schemeClr val="dk2"/>
            </a:solidFill>
            <a:prstDash val="dot"/>
            <a:round/>
            <a:headEnd type="none" w="med" len="med"/>
            <a:tailEnd type="none" w="med" len="med"/>
          </a:ln>
        </p:spPr>
      </p:cxnSp>
      <p:cxnSp>
        <p:nvCxnSpPr>
          <p:cNvPr id="3877" name="Google Shape;3877;p492"/>
          <p:cNvCxnSpPr/>
          <p:nvPr/>
        </p:nvCxnSpPr>
        <p:spPr>
          <a:xfrm>
            <a:off x="7890550" y="2776950"/>
            <a:ext cx="0" cy="2302500"/>
          </a:xfrm>
          <a:prstGeom prst="straightConnector1">
            <a:avLst/>
          </a:prstGeom>
          <a:noFill/>
          <a:ln w="9525" cap="flat" cmpd="sng">
            <a:solidFill>
              <a:schemeClr val="dk2"/>
            </a:solidFill>
            <a:prstDash val="dot"/>
            <a:round/>
            <a:headEnd type="none" w="med" len="med"/>
            <a:tailEnd type="none" w="med" len="med"/>
          </a:ln>
        </p:spPr>
      </p:cxnSp>
      <p:sp>
        <p:nvSpPr>
          <p:cNvPr id="3878" name="Google Shape;3878;p492"/>
          <p:cNvSpPr txBox="1">
            <a:spLocks noGrp="1"/>
          </p:cNvSpPr>
          <p:nvPr>
            <p:ph type="subTitle" idx="2"/>
          </p:nvPr>
        </p:nvSpPr>
        <p:spPr>
          <a:xfrm>
            <a:off x="1140925" y="4681050"/>
            <a:ext cx="2750400" cy="426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a:endParaRPr/>
          </a:p>
        </p:txBody>
      </p:sp>
      <p:sp>
        <p:nvSpPr>
          <p:cNvPr id="3879" name="Google Shape;3879;p492"/>
          <p:cNvSpPr txBox="1">
            <a:spLocks noGrp="1"/>
          </p:cNvSpPr>
          <p:nvPr>
            <p:ph type="subTitle" idx="3"/>
          </p:nvPr>
        </p:nvSpPr>
        <p:spPr>
          <a:xfrm>
            <a:off x="1140925" y="2813710"/>
            <a:ext cx="2750400" cy="15483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a:endParaRPr/>
          </a:p>
        </p:txBody>
      </p:sp>
      <p:sp>
        <p:nvSpPr>
          <p:cNvPr id="3880" name="Google Shape;3880;p492"/>
          <p:cNvSpPr txBox="1">
            <a:spLocks noGrp="1"/>
          </p:cNvSpPr>
          <p:nvPr>
            <p:ph type="subTitle" idx="4"/>
          </p:nvPr>
        </p:nvSpPr>
        <p:spPr>
          <a:xfrm>
            <a:off x="4723875" y="2813710"/>
            <a:ext cx="2750400" cy="15483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a:endParaRPr/>
          </a:p>
        </p:txBody>
      </p:sp>
      <p:sp>
        <p:nvSpPr>
          <p:cNvPr id="3881" name="Google Shape;3881;p492"/>
          <p:cNvSpPr txBox="1">
            <a:spLocks noGrp="1"/>
          </p:cNvSpPr>
          <p:nvPr>
            <p:ph type="subTitle" idx="5"/>
          </p:nvPr>
        </p:nvSpPr>
        <p:spPr>
          <a:xfrm>
            <a:off x="8306825" y="2813710"/>
            <a:ext cx="2750400" cy="15483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a:endParaRPr/>
          </a:p>
        </p:txBody>
      </p:sp>
      <p:sp>
        <p:nvSpPr>
          <p:cNvPr id="3882" name="Google Shape;3882;p492"/>
          <p:cNvSpPr txBox="1">
            <a:spLocks noGrp="1"/>
          </p:cNvSpPr>
          <p:nvPr>
            <p:ph type="subTitle" idx="6"/>
          </p:nvPr>
        </p:nvSpPr>
        <p:spPr>
          <a:xfrm>
            <a:off x="4720800" y="4681050"/>
            <a:ext cx="2750400" cy="426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a:endParaRPr/>
          </a:p>
        </p:txBody>
      </p:sp>
      <p:sp>
        <p:nvSpPr>
          <p:cNvPr id="3883" name="Google Shape;3883;p492"/>
          <p:cNvSpPr txBox="1">
            <a:spLocks noGrp="1"/>
          </p:cNvSpPr>
          <p:nvPr>
            <p:ph type="subTitle" idx="7"/>
          </p:nvPr>
        </p:nvSpPr>
        <p:spPr>
          <a:xfrm>
            <a:off x="8306825" y="4681050"/>
            <a:ext cx="2750400" cy="426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a:endParaRPr/>
          </a:p>
        </p:txBody>
      </p:sp>
      <p:pic>
        <p:nvPicPr>
          <p:cNvPr id="3884" name="Google Shape;3884;p492"/>
          <p:cNvPicPr preferRelativeResize="0"/>
          <p:nvPr/>
        </p:nvPicPr>
        <p:blipFill rotWithShape="1">
          <a:blip r:embed="rId3">
            <a:alphaModFix/>
          </a:blip>
          <a:srcRect/>
          <a:stretch/>
        </p:blipFill>
        <p:spPr>
          <a:xfrm>
            <a:off x="1044805" y="2217196"/>
            <a:ext cx="553219" cy="553200"/>
          </a:xfrm>
          <a:prstGeom prst="rect">
            <a:avLst/>
          </a:prstGeom>
          <a:noFill/>
          <a:ln>
            <a:noFill/>
          </a:ln>
        </p:spPr>
      </p:pic>
      <p:pic>
        <p:nvPicPr>
          <p:cNvPr id="3885" name="Google Shape;3885;p492"/>
          <p:cNvPicPr preferRelativeResize="0"/>
          <p:nvPr/>
        </p:nvPicPr>
        <p:blipFill rotWithShape="1">
          <a:blip r:embed="rId3">
            <a:alphaModFix/>
          </a:blip>
          <a:srcRect/>
          <a:stretch/>
        </p:blipFill>
        <p:spPr>
          <a:xfrm>
            <a:off x="4627759" y="2217196"/>
            <a:ext cx="553219" cy="553200"/>
          </a:xfrm>
          <a:prstGeom prst="rect">
            <a:avLst/>
          </a:prstGeom>
          <a:noFill/>
          <a:ln>
            <a:noFill/>
          </a:ln>
        </p:spPr>
      </p:pic>
      <p:pic>
        <p:nvPicPr>
          <p:cNvPr id="3886" name="Google Shape;3886;p492"/>
          <p:cNvPicPr preferRelativeResize="0"/>
          <p:nvPr/>
        </p:nvPicPr>
        <p:blipFill rotWithShape="1">
          <a:blip r:embed="rId3">
            <a:alphaModFix/>
          </a:blip>
          <a:srcRect/>
          <a:stretch/>
        </p:blipFill>
        <p:spPr>
          <a:xfrm>
            <a:off x="8210712" y="2217196"/>
            <a:ext cx="553219" cy="553200"/>
          </a:xfrm>
          <a:prstGeom prst="rect">
            <a:avLst/>
          </a:prstGeom>
          <a:noFill/>
          <a:ln>
            <a:noFill/>
          </a:ln>
        </p:spPr>
      </p:pic>
      <p:sp>
        <p:nvSpPr>
          <p:cNvPr id="3887" name="Google Shape;3887;p492"/>
          <p:cNvSpPr txBox="1">
            <a:spLocks noGrp="1"/>
          </p:cNvSpPr>
          <p:nvPr>
            <p:ph type="subTitle" idx="8"/>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3888" name="Google Shape;3888;p492"/>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3889" name="Google Shape;3889;p492"/>
          <p:cNvSpPr txBox="1">
            <a:spLocks noGrp="1"/>
          </p:cNvSpPr>
          <p:nvPr>
            <p:ph type="subTitle" idx="9"/>
          </p:nvPr>
        </p:nvSpPr>
        <p:spPr>
          <a:xfrm>
            <a:off x="885125" y="1653550"/>
            <a:ext cx="104220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matchingName="Interior quote two column">
  <p:cSld name="CUSTOM_4_8">
    <p:spTree>
      <p:nvGrpSpPr>
        <p:cNvPr id="1" name="Shape 3890"/>
        <p:cNvGrpSpPr/>
        <p:nvPr/>
      </p:nvGrpSpPr>
      <p:grpSpPr>
        <a:xfrm>
          <a:off x="0" y="0"/>
          <a:ext cx="0" cy="0"/>
          <a:chOff x="0" y="0"/>
          <a:chExt cx="0" cy="0"/>
        </a:xfrm>
      </p:grpSpPr>
      <p:cxnSp>
        <p:nvCxnSpPr>
          <p:cNvPr id="3891" name="Google Shape;3891;p493"/>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3892" name="Google Shape;3892;p493"/>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3893" name="Google Shape;3893;p493"/>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894" name="Google Shape;3894;p493"/>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3895" name="Google Shape;3895;p493"/>
          <p:cNvSpPr txBox="1">
            <a:spLocks noGrp="1"/>
          </p:cNvSpPr>
          <p:nvPr>
            <p:ph type="subTitle" idx="1"/>
          </p:nvPr>
        </p:nvSpPr>
        <p:spPr>
          <a:xfrm>
            <a:off x="885050" y="6169550"/>
            <a:ext cx="80025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cxnSp>
        <p:nvCxnSpPr>
          <p:cNvPr id="3896" name="Google Shape;3896;p493"/>
          <p:cNvCxnSpPr/>
          <p:nvPr/>
        </p:nvCxnSpPr>
        <p:spPr>
          <a:xfrm>
            <a:off x="6098909" y="2796200"/>
            <a:ext cx="0" cy="2923500"/>
          </a:xfrm>
          <a:prstGeom prst="straightConnector1">
            <a:avLst/>
          </a:prstGeom>
          <a:noFill/>
          <a:ln w="9525" cap="flat" cmpd="sng">
            <a:solidFill>
              <a:schemeClr val="dk2"/>
            </a:solidFill>
            <a:prstDash val="dot"/>
            <a:round/>
            <a:headEnd type="none" w="med" len="med"/>
            <a:tailEnd type="none" w="med" len="med"/>
          </a:ln>
        </p:spPr>
      </p:cxnSp>
      <p:sp>
        <p:nvSpPr>
          <p:cNvPr id="3897" name="Google Shape;3897;p493"/>
          <p:cNvSpPr txBox="1">
            <a:spLocks noGrp="1"/>
          </p:cNvSpPr>
          <p:nvPr>
            <p:ph type="subTitle" idx="2"/>
          </p:nvPr>
        </p:nvSpPr>
        <p:spPr>
          <a:xfrm>
            <a:off x="1343125" y="5036725"/>
            <a:ext cx="4398000" cy="426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a:endParaRPr/>
          </a:p>
        </p:txBody>
      </p:sp>
      <p:sp>
        <p:nvSpPr>
          <p:cNvPr id="3898" name="Google Shape;3898;p493"/>
          <p:cNvSpPr txBox="1">
            <a:spLocks noGrp="1"/>
          </p:cNvSpPr>
          <p:nvPr>
            <p:ph type="subTitle" idx="3"/>
          </p:nvPr>
        </p:nvSpPr>
        <p:spPr>
          <a:xfrm>
            <a:off x="1343125" y="2848100"/>
            <a:ext cx="4398000" cy="1861500"/>
          </a:xfrm>
          <a:prstGeom prst="rect">
            <a:avLst/>
          </a:prstGeom>
        </p:spPr>
        <p:txBody>
          <a:bodyPr spcFirstLastPara="1" wrap="square" lIns="0" tIns="0" rIns="0" bIns="0" anchor="t" anchorCtr="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a:endParaRPr/>
          </a:p>
        </p:txBody>
      </p:sp>
      <p:sp>
        <p:nvSpPr>
          <p:cNvPr id="3899" name="Google Shape;3899;p493"/>
          <p:cNvSpPr txBox="1">
            <a:spLocks noGrp="1"/>
          </p:cNvSpPr>
          <p:nvPr>
            <p:ph type="subTitle" idx="4"/>
          </p:nvPr>
        </p:nvSpPr>
        <p:spPr>
          <a:xfrm>
            <a:off x="6529325" y="5036725"/>
            <a:ext cx="4398000" cy="426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a:endParaRPr/>
          </a:p>
        </p:txBody>
      </p:sp>
      <p:sp>
        <p:nvSpPr>
          <p:cNvPr id="3900" name="Google Shape;3900;p493"/>
          <p:cNvSpPr txBox="1">
            <a:spLocks noGrp="1"/>
          </p:cNvSpPr>
          <p:nvPr>
            <p:ph type="subTitle" idx="5"/>
          </p:nvPr>
        </p:nvSpPr>
        <p:spPr>
          <a:xfrm>
            <a:off x="6529325" y="2848100"/>
            <a:ext cx="4398000" cy="1861500"/>
          </a:xfrm>
          <a:prstGeom prst="rect">
            <a:avLst/>
          </a:prstGeom>
        </p:spPr>
        <p:txBody>
          <a:bodyPr spcFirstLastPara="1" wrap="square" lIns="0" tIns="0" rIns="0" bIns="0" anchor="t" anchorCtr="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a:endParaRPr/>
          </a:p>
        </p:txBody>
      </p:sp>
      <p:pic>
        <p:nvPicPr>
          <p:cNvPr id="3901" name="Google Shape;3901;p493"/>
          <p:cNvPicPr preferRelativeResize="0"/>
          <p:nvPr/>
        </p:nvPicPr>
        <p:blipFill rotWithShape="1">
          <a:blip r:embed="rId3">
            <a:alphaModFix/>
          </a:blip>
          <a:srcRect/>
          <a:stretch/>
        </p:blipFill>
        <p:spPr>
          <a:xfrm>
            <a:off x="1227082" y="2044890"/>
            <a:ext cx="731700" cy="731684"/>
          </a:xfrm>
          <a:prstGeom prst="rect">
            <a:avLst/>
          </a:prstGeom>
          <a:noFill/>
          <a:ln>
            <a:noFill/>
          </a:ln>
        </p:spPr>
      </p:pic>
      <p:pic>
        <p:nvPicPr>
          <p:cNvPr id="3902" name="Google Shape;3902;p493"/>
          <p:cNvPicPr preferRelativeResize="0"/>
          <p:nvPr/>
        </p:nvPicPr>
        <p:blipFill rotWithShape="1">
          <a:blip r:embed="rId3">
            <a:alphaModFix/>
          </a:blip>
          <a:srcRect/>
          <a:stretch/>
        </p:blipFill>
        <p:spPr>
          <a:xfrm>
            <a:off x="6413282" y="2044890"/>
            <a:ext cx="731700" cy="731684"/>
          </a:xfrm>
          <a:prstGeom prst="rect">
            <a:avLst/>
          </a:prstGeom>
          <a:noFill/>
          <a:ln>
            <a:noFill/>
          </a:ln>
        </p:spPr>
      </p:pic>
      <p:sp>
        <p:nvSpPr>
          <p:cNvPr id="3903" name="Google Shape;3903;p493"/>
          <p:cNvSpPr txBox="1">
            <a:spLocks noGrp="1"/>
          </p:cNvSpPr>
          <p:nvPr>
            <p:ph type="subTitle" idx="6"/>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3904" name="Google Shape;3904;p493"/>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3905" name="Google Shape;3905;p493"/>
          <p:cNvSpPr txBox="1">
            <a:spLocks noGrp="1"/>
          </p:cNvSpPr>
          <p:nvPr>
            <p:ph type="subTitle" idx="7"/>
          </p:nvPr>
        </p:nvSpPr>
        <p:spPr>
          <a:xfrm>
            <a:off x="885125" y="1653550"/>
            <a:ext cx="104220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matchingName="Interior quote large">
  <p:cSld name="CUSTOM_4_7">
    <p:spTree>
      <p:nvGrpSpPr>
        <p:cNvPr id="1" name="Shape 3906"/>
        <p:cNvGrpSpPr/>
        <p:nvPr/>
      </p:nvGrpSpPr>
      <p:grpSpPr>
        <a:xfrm>
          <a:off x="0" y="0"/>
          <a:ext cx="0" cy="0"/>
          <a:chOff x="0" y="0"/>
          <a:chExt cx="0" cy="0"/>
        </a:xfrm>
      </p:grpSpPr>
      <p:sp>
        <p:nvSpPr>
          <p:cNvPr id="3907" name="Google Shape;3907;p494"/>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a:endParaRPr/>
          </a:p>
        </p:txBody>
      </p:sp>
      <p:cxnSp>
        <p:nvCxnSpPr>
          <p:cNvPr id="3908" name="Google Shape;3908;p494"/>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3909" name="Google Shape;3909;p494"/>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3910" name="Google Shape;3910;p494"/>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911" name="Google Shape;3911;p494"/>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3912" name="Google Shape;3912;p494"/>
          <p:cNvSpPr txBox="1">
            <a:spLocks noGrp="1"/>
          </p:cNvSpPr>
          <p:nvPr>
            <p:ph type="subTitle" idx="2"/>
          </p:nvPr>
        </p:nvSpPr>
        <p:spPr>
          <a:xfrm>
            <a:off x="885050" y="6169550"/>
            <a:ext cx="80025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3913" name="Google Shape;3913;p494"/>
          <p:cNvSpPr txBox="1">
            <a:spLocks noGrp="1"/>
          </p:cNvSpPr>
          <p:nvPr>
            <p:ph type="title"/>
          </p:nvPr>
        </p:nvSpPr>
        <p:spPr>
          <a:xfrm>
            <a:off x="4465550" y="1455375"/>
            <a:ext cx="6724800" cy="320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26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a:endParaRPr/>
          </a:p>
        </p:txBody>
      </p:sp>
      <p:sp>
        <p:nvSpPr>
          <p:cNvPr id="3914" name="Google Shape;3914;p494"/>
          <p:cNvSpPr txBox="1">
            <a:spLocks noGrp="1"/>
          </p:cNvSpPr>
          <p:nvPr>
            <p:ph type="subTitle" idx="3"/>
          </p:nvPr>
        </p:nvSpPr>
        <p:spPr>
          <a:xfrm>
            <a:off x="4465600" y="5036725"/>
            <a:ext cx="4097700" cy="426000"/>
          </a:xfrm>
          <a:prstGeom prst="rect">
            <a:avLst/>
          </a:prstGeom>
        </p:spPr>
        <p:txBody>
          <a:bodyPr spcFirstLastPara="1" wrap="square" lIns="0" tIns="0" rIns="0" bIns="0" anchor="t" anchorCtr="0">
            <a:noAutofit/>
          </a:bodyPr>
          <a:lstStyle>
            <a:lvl1pPr lvl="0" rtl="0">
              <a:lnSpc>
                <a:spcPct val="114000"/>
              </a:lnSpc>
              <a:spcBef>
                <a:spcPts val="0"/>
              </a:spcBef>
              <a:spcAft>
                <a:spcPts val="0"/>
              </a:spcAft>
              <a:buNone/>
              <a:defRPr sz="1400"/>
            </a:lvl1pPr>
            <a:lvl2pPr lvl="1" rtl="0">
              <a:lnSpc>
                <a:spcPct val="114000"/>
              </a:lnSpc>
              <a:spcBef>
                <a:spcPts val="0"/>
              </a:spcBef>
              <a:spcAft>
                <a:spcPts val="0"/>
              </a:spcAft>
              <a:buNone/>
              <a:defRPr sz="1400"/>
            </a:lvl2pPr>
            <a:lvl3pPr lvl="2" rtl="0">
              <a:lnSpc>
                <a:spcPct val="114000"/>
              </a:lnSpc>
              <a:spcBef>
                <a:spcPts val="0"/>
              </a:spcBef>
              <a:spcAft>
                <a:spcPts val="0"/>
              </a:spcAft>
              <a:buNone/>
              <a:defRPr sz="1400"/>
            </a:lvl3pPr>
            <a:lvl4pPr lvl="3" rtl="0">
              <a:lnSpc>
                <a:spcPct val="114000"/>
              </a:lnSpc>
              <a:spcBef>
                <a:spcPts val="0"/>
              </a:spcBef>
              <a:spcAft>
                <a:spcPts val="0"/>
              </a:spcAft>
              <a:buNone/>
              <a:defRPr sz="1400"/>
            </a:lvl4pPr>
            <a:lvl5pPr lvl="4" rtl="0">
              <a:lnSpc>
                <a:spcPct val="114000"/>
              </a:lnSpc>
              <a:spcBef>
                <a:spcPts val="0"/>
              </a:spcBef>
              <a:spcAft>
                <a:spcPts val="0"/>
              </a:spcAft>
              <a:buNone/>
              <a:defRPr sz="1400"/>
            </a:lvl5pPr>
            <a:lvl6pPr lvl="5" rtl="0">
              <a:lnSpc>
                <a:spcPct val="114000"/>
              </a:lnSpc>
              <a:spcBef>
                <a:spcPts val="0"/>
              </a:spcBef>
              <a:spcAft>
                <a:spcPts val="0"/>
              </a:spcAft>
              <a:buNone/>
              <a:defRPr sz="1400"/>
            </a:lvl6pPr>
            <a:lvl7pPr lvl="6" rtl="0">
              <a:lnSpc>
                <a:spcPct val="114000"/>
              </a:lnSpc>
              <a:spcBef>
                <a:spcPts val="0"/>
              </a:spcBef>
              <a:spcAft>
                <a:spcPts val="0"/>
              </a:spcAft>
              <a:buNone/>
              <a:defRPr sz="1400"/>
            </a:lvl7pPr>
            <a:lvl8pPr lvl="7" rtl="0">
              <a:lnSpc>
                <a:spcPct val="114000"/>
              </a:lnSpc>
              <a:spcBef>
                <a:spcPts val="0"/>
              </a:spcBef>
              <a:spcAft>
                <a:spcPts val="0"/>
              </a:spcAft>
              <a:buNone/>
              <a:defRPr sz="1400"/>
            </a:lvl8pPr>
            <a:lvl9pPr lvl="8" rtl="0">
              <a:lnSpc>
                <a:spcPct val="114000"/>
              </a:lnSpc>
              <a:spcBef>
                <a:spcPts val="0"/>
              </a:spcBef>
              <a:spcAft>
                <a:spcPts val="0"/>
              </a:spcAft>
              <a:buNone/>
              <a:defRPr sz="1400"/>
            </a:lvl9pPr>
          </a:lstStyle>
          <a:p>
            <a:endParaRPr/>
          </a:p>
        </p:txBody>
      </p:sp>
      <p:pic>
        <p:nvPicPr>
          <p:cNvPr id="3915" name="Google Shape;3915;p494"/>
          <p:cNvPicPr preferRelativeResize="0"/>
          <p:nvPr/>
        </p:nvPicPr>
        <p:blipFill rotWithShape="1">
          <a:blip r:embed="rId3">
            <a:alphaModFix/>
          </a:blip>
          <a:srcRect/>
          <a:stretch/>
        </p:blipFill>
        <p:spPr>
          <a:xfrm>
            <a:off x="3419450" y="1298452"/>
            <a:ext cx="731700" cy="731684"/>
          </a:xfrm>
          <a:prstGeom prst="rect">
            <a:avLst/>
          </a:prstGeom>
          <a:noFill/>
          <a:ln>
            <a:noFill/>
          </a:ln>
        </p:spPr>
      </p:pic>
    </p:spTree>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matchingName="Interior two by two">
  <p:cSld name="CUSTOM_4_6">
    <p:spTree>
      <p:nvGrpSpPr>
        <p:cNvPr id="1" name="Shape 3916"/>
        <p:cNvGrpSpPr/>
        <p:nvPr/>
      </p:nvGrpSpPr>
      <p:grpSpPr>
        <a:xfrm>
          <a:off x="0" y="0"/>
          <a:ext cx="0" cy="0"/>
          <a:chOff x="0" y="0"/>
          <a:chExt cx="0" cy="0"/>
        </a:xfrm>
      </p:grpSpPr>
      <p:cxnSp>
        <p:nvCxnSpPr>
          <p:cNvPr id="3917" name="Google Shape;3917;p495"/>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3918" name="Google Shape;3918;p495"/>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3919" name="Google Shape;3919;p495"/>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920" name="Google Shape;3920;p495"/>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3921" name="Google Shape;3921;p495"/>
          <p:cNvSpPr txBox="1">
            <a:spLocks noGrp="1"/>
          </p:cNvSpPr>
          <p:nvPr>
            <p:ph type="subTitle" idx="1"/>
          </p:nvPr>
        </p:nvSpPr>
        <p:spPr>
          <a:xfrm>
            <a:off x="885050" y="6169550"/>
            <a:ext cx="80025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3922" name="Google Shape;3922;p495"/>
          <p:cNvSpPr txBox="1">
            <a:spLocks noGrp="1"/>
          </p:cNvSpPr>
          <p:nvPr>
            <p:ph type="subTitle" idx="2"/>
          </p:nvPr>
        </p:nvSpPr>
        <p:spPr>
          <a:xfrm>
            <a:off x="6855088" y="2788100"/>
            <a:ext cx="3512100" cy="1060800"/>
          </a:xfrm>
          <a:prstGeom prst="rect">
            <a:avLst/>
          </a:prstGeom>
        </p:spPr>
        <p:txBody>
          <a:bodyPr spcFirstLastPara="1" wrap="square" lIns="0" tIns="0" rIns="0" bIns="0" anchor="t" anchorCtr="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a:endParaRPr/>
          </a:p>
        </p:txBody>
      </p:sp>
      <p:sp>
        <p:nvSpPr>
          <p:cNvPr id="3923" name="Google Shape;3923;p495"/>
          <p:cNvSpPr txBox="1">
            <a:spLocks noGrp="1"/>
          </p:cNvSpPr>
          <p:nvPr>
            <p:ph type="subTitle" idx="3"/>
          </p:nvPr>
        </p:nvSpPr>
        <p:spPr>
          <a:xfrm>
            <a:off x="6855081" y="2352950"/>
            <a:ext cx="3512100" cy="3792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3924" name="Google Shape;3924;p495"/>
          <p:cNvSpPr txBox="1">
            <a:spLocks noGrp="1"/>
          </p:cNvSpPr>
          <p:nvPr>
            <p:ph type="subTitle" idx="4"/>
          </p:nvPr>
        </p:nvSpPr>
        <p:spPr>
          <a:xfrm>
            <a:off x="6855088" y="4434375"/>
            <a:ext cx="3512100" cy="1060800"/>
          </a:xfrm>
          <a:prstGeom prst="rect">
            <a:avLst/>
          </a:prstGeom>
        </p:spPr>
        <p:txBody>
          <a:bodyPr spcFirstLastPara="1" wrap="square" lIns="0" tIns="0" rIns="0" bIns="0" anchor="t" anchorCtr="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a:endParaRPr/>
          </a:p>
        </p:txBody>
      </p:sp>
      <p:sp>
        <p:nvSpPr>
          <p:cNvPr id="3925" name="Google Shape;3925;p495"/>
          <p:cNvSpPr txBox="1">
            <a:spLocks noGrp="1"/>
          </p:cNvSpPr>
          <p:nvPr>
            <p:ph type="subTitle" idx="5"/>
          </p:nvPr>
        </p:nvSpPr>
        <p:spPr>
          <a:xfrm>
            <a:off x="6855081" y="3999225"/>
            <a:ext cx="3512100" cy="3792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3926" name="Google Shape;3926;p495"/>
          <p:cNvSpPr txBox="1">
            <a:spLocks noGrp="1"/>
          </p:cNvSpPr>
          <p:nvPr>
            <p:ph type="subTitle" idx="6"/>
          </p:nvPr>
        </p:nvSpPr>
        <p:spPr>
          <a:xfrm>
            <a:off x="2084625" y="2788100"/>
            <a:ext cx="3512100" cy="1060800"/>
          </a:xfrm>
          <a:prstGeom prst="rect">
            <a:avLst/>
          </a:prstGeom>
        </p:spPr>
        <p:txBody>
          <a:bodyPr spcFirstLastPara="1" wrap="square" lIns="0" tIns="0" rIns="0" bIns="0" anchor="t" anchorCtr="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a:endParaRPr/>
          </a:p>
        </p:txBody>
      </p:sp>
      <p:sp>
        <p:nvSpPr>
          <p:cNvPr id="3927" name="Google Shape;3927;p495"/>
          <p:cNvSpPr txBox="1">
            <a:spLocks noGrp="1"/>
          </p:cNvSpPr>
          <p:nvPr>
            <p:ph type="subTitle" idx="7"/>
          </p:nvPr>
        </p:nvSpPr>
        <p:spPr>
          <a:xfrm>
            <a:off x="2084600" y="2352950"/>
            <a:ext cx="3512100" cy="3792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3928" name="Google Shape;3928;p495"/>
          <p:cNvSpPr txBox="1">
            <a:spLocks noGrp="1"/>
          </p:cNvSpPr>
          <p:nvPr>
            <p:ph type="subTitle" idx="8"/>
          </p:nvPr>
        </p:nvSpPr>
        <p:spPr>
          <a:xfrm>
            <a:off x="2084625" y="4434375"/>
            <a:ext cx="3512100" cy="1060800"/>
          </a:xfrm>
          <a:prstGeom prst="rect">
            <a:avLst/>
          </a:prstGeom>
        </p:spPr>
        <p:txBody>
          <a:bodyPr spcFirstLastPara="1" wrap="square" lIns="0" tIns="0" rIns="0" bIns="0" anchor="t" anchorCtr="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a:endParaRPr/>
          </a:p>
        </p:txBody>
      </p:sp>
      <p:sp>
        <p:nvSpPr>
          <p:cNvPr id="3929" name="Google Shape;3929;p495"/>
          <p:cNvSpPr txBox="1">
            <a:spLocks noGrp="1"/>
          </p:cNvSpPr>
          <p:nvPr>
            <p:ph type="subTitle" idx="9"/>
          </p:nvPr>
        </p:nvSpPr>
        <p:spPr>
          <a:xfrm>
            <a:off x="2084600" y="3999225"/>
            <a:ext cx="3512100" cy="3792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3930" name="Google Shape;3930;p495"/>
          <p:cNvSpPr txBox="1">
            <a:spLocks noGrp="1"/>
          </p:cNvSpPr>
          <p:nvPr>
            <p:ph type="subTitle" idx="13"/>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3931" name="Google Shape;3931;p495"/>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3932" name="Google Shape;3932;p495"/>
          <p:cNvSpPr txBox="1">
            <a:spLocks noGrp="1"/>
          </p:cNvSpPr>
          <p:nvPr>
            <p:ph type="subTitle" idx="14"/>
          </p:nvPr>
        </p:nvSpPr>
        <p:spPr>
          <a:xfrm>
            <a:off x="885125" y="1653550"/>
            <a:ext cx="104220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Interior white">
  <p:cSld name="CUSTOM_4">
    <p:spTree>
      <p:nvGrpSpPr>
        <p:cNvPr id="1" name="Shape 773"/>
        <p:cNvGrpSpPr/>
        <p:nvPr/>
      </p:nvGrpSpPr>
      <p:grpSpPr>
        <a:xfrm>
          <a:off x="0" y="0"/>
          <a:ext cx="0" cy="0"/>
          <a:chOff x="0" y="0"/>
          <a:chExt cx="0" cy="0"/>
        </a:xfrm>
      </p:grpSpPr>
      <p:sp>
        <p:nvSpPr>
          <p:cNvPr id="774" name="Google Shape;774;p51"/>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775" name="Google Shape;775;p51"/>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776" name="Google Shape;776;p51"/>
          <p:cNvSpPr txBox="1">
            <a:spLocks noGrp="1"/>
          </p:cNvSpPr>
          <p:nvPr>
            <p:ph type="subTitle" idx="1"/>
          </p:nvPr>
        </p:nvSpPr>
        <p:spPr>
          <a:xfrm>
            <a:off x="346175"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777" name="Google Shape;777;p51"/>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sp>
        <p:nvSpPr>
          <p:cNvPr id="778" name="Google Shape;778;p51"/>
          <p:cNvSpPr/>
          <p:nvPr/>
        </p:nvSpPr>
        <p:spPr>
          <a:xfrm>
            <a:off x="10711279" y="6313251"/>
            <a:ext cx="975363" cy="228007"/>
          </a:xfrm>
          <a:prstGeom prst="rect">
            <a:avLst/>
          </a:prstGeom>
          <a:noFill/>
          <a:ln>
            <a:noFill/>
          </a:ln>
        </p:spPr>
      </p:sp>
    </p:spTree>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matchingName="Interior four column">
  <p:cSld name="CUSTOM_4_5">
    <p:spTree>
      <p:nvGrpSpPr>
        <p:cNvPr id="1" name="Shape 3933"/>
        <p:cNvGrpSpPr/>
        <p:nvPr/>
      </p:nvGrpSpPr>
      <p:grpSpPr>
        <a:xfrm>
          <a:off x="0" y="0"/>
          <a:ext cx="0" cy="0"/>
          <a:chOff x="0" y="0"/>
          <a:chExt cx="0" cy="0"/>
        </a:xfrm>
      </p:grpSpPr>
      <p:cxnSp>
        <p:nvCxnSpPr>
          <p:cNvPr id="3934" name="Google Shape;3934;p496"/>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3935" name="Google Shape;3935;p496"/>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3936" name="Google Shape;3936;p496"/>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937" name="Google Shape;3937;p496"/>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3938" name="Google Shape;3938;p496"/>
          <p:cNvSpPr txBox="1">
            <a:spLocks noGrp="1"/>
          </p:cNvSpPr>
          <p:nvPr>
            <p:ph type="subTitle" idx="1"/>
          </p:nvPr>
        </p:nvSpPr>
        <p:spPr>
          <a:xfrm>
            <a:off x="885050" y="6169550"/>
            <a:ext cx="80025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cxnSp>
        <p:nvCxnSpPr>
          <p:cNvPr id="3939" name="Google Shape;3939;p496"/>
          <p:cNvCxnSpPr/>
          <p:nvPr/>
        </p:nvCxnSpPr>
        <p:spPr>
          <a:xfrm>
            <a:off x="3416583" y="3678000"/>
            <a:ext cx="0" cy="1527600"/>
          </a:xfrm>
          <a:prstGeom prst="straightConnector1">
            <a:avLst/>
          </a:prstGeom>
          <a:noFill/>
          <a:ln w="9525" cap="flat" cmpd="sng">
            <a:solidFill>
              <a:schemeClr val="dk2"/>
            </a:solidFill>
            <a:prstDash val="dot"/>
            <a:round/>
            <a:headEnd type="none" w="med" len="med"/>
            <a:tailEnd type="none" w="med" len="med"/>
          </a:ln>
        </p:spPr>
      </p:cxnSp>
      <p:cxnSp>
        <p:nvCxnSpPr>
          <p:cNvPr id="3940" name="Google Shape;3940;p496"/>
          <p:cNvCxnSpPr/>
          <p:nvPr/>
        </p:nvCxnSpPr>
        <p:spPr>
          <a:xfrm>
            <a:off x="6096100" y="3678000"/>
            <a:ext cx="0" cy="1527600"/>
          </a:xfrm>
          <a:prstGeom prst="straightConnector1">
            <a:avLst/>
          </a:prstGeom>
          <a:noFill/>
          <a:ln w="9525" cap="flat" cmpd="sng">
            <a:solidFill>
              <a:schemeClr val="dk2"/>
            </a:solidFill>
            <a:prstDash val="dot"/>
            <a:round/>
            <a:headEnd type="none" w="med" len="med"/>
            <a:tailEnd type="none" w="med" len="med"/>
          </a:ln>
        </p:spPr>
      </p:cxnSp>
      <p:cxnSp>
        <p:nvCxnSpPr>
          <p:cNvPr id="3941" name="Google Shape;3941;p496"/>
          <p:cNvCxnSpPr/>
          <p:nvPr/>
        </p:nvCxnSpPr>
        <p:spPr>
          <a:xfrm>
            <a:off x="8775617" y="3678000"/>
            <a:ext cx="0" cy="1527600"/>
          </a:xfrm>
          <a:prstGeom prst="straightConnector1">
            <a:avLst/>
          </a:prstGeom>
          <a:noFill/>
          <a:ln w="9525" cap="flat" cmpd="sng">
            <a:solidFill>
              <a:schemeClr val="dk2"/>
            </a:solidFill>
            <a:prstDash val="dot"/>
            <a:round/>
            <a:headEnd type="none" w="med" len="med"/>
            <a:tailEnd type="none" w="med" len="med"/>
          </a:ln>
        </p:spPr>
      </p:cxnSp>
      <p:sp>
        <p:nvSpPr>
          <p:cNvPr id="3942" name="Google Shape;3942;p496"/>
          <p:cNvSpPr txBox="1">
            <a:spLocks noGrp="1"/>
          </p:cNvSpPr>
          <p:nvPr>
            <p:ph type="subTitle" idx="2"/>
          </p:nvPr>
        </p:nvSpPr>
        <p:spPr>
          <a:xfrm>
            <a:off x="885075" y="4059500"/>
            <a:ext cx="2383500" cy="10608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3943" name="Google Shape;3943;p496"/>
          <p:cNvSpPr txBox="1">
            <a:spLocks noGrp="1"/>
          </p:cNvSpPr>
          <p:nvPr>
            <p:ph type="subTitle" idx="3"/>
          </p:nvPr>
        </p:nvSpPr>
        <p:spPr>
          <a:xfrm>
            <a:off x="885050" y="3624350"/>
            <a:ext cx="2383500" cy="3792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3944" name="Google Shape;3944;p496"/>
          <p:cNvSpPr txBox="1">
            <a:spLocks noGrp="1"/>
          </p:cNvSpPr>
          <p:nvPr>
            <p:ph type="subTitle" idx="4"/>
          </p:nvPr>
        </p:nvSpPr>
        <p:spPr>
          <a:xfrm>
            <a:off x="8923625" y="4059500"/>
            <a:ext cx="2383500" cy="10608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3945" name="Google Shape;3945;p496"/>
          <p:cNvSpPr txBox="1">
            <a:spLocks noGrp="1"/>
          </p:cNvSpPr>
          <p:nvPr>
            <p:ph type="subTitle" idx="5"/>
          </p:nvPr>
        </p:nvSpPr>
        <p:spPr>
          <a:xfrm>
            <a:off x="8923600" y="3624350"/>
            <a:ext cx="2383500" cy="3792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3946" name="Google Shape;3946;p496"/>
          <p:cNvSpPr txBox="1">
            <a:spLocks noGrp="1"/>
          </p:cNvSpPr>
          <p:nvPr>
            <p:ph type="subTitle" idx="6"/>
          </p:nvPr>
        </p:nvSpPr>
        <p:spPr>
          <a:xfrm>
            <a:off x="6244108" y="4059500"/>
            <a:ext cx="2383500" cy="10608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3947" name="Google Shape;3947;p496"/>
          <p:cNvSpPr txBox="1">
            <a:spLocks noGrp="1"/>
          </p:cNvSpPr>
          <p:nvPr>
            <p:ph type="subTitle" idx="7"/>
          </p:nvPr>
        </p:nvSpPr>
        <p:spPr>
          <a:xfrm>
            <a:off x="6244083" y="3624350"/>
            <a:ext cx="2383500" cy="3792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3948" name="Google Shape;3948;p496"/>
          <p:cNvSpPr txBox="1">
            <a:spLocks noGrp="1"/>
          </p:cNvSpPr>
          <p:nvPr>
            <p:ph type="subTitle" idx="8"/>
          </p:nvPr>
        </p:nvSpPr>
        <p:spPr>
          <a:xfrm>
            <a:off x="3564592" y="4059500"/>
            <a:ext cx="2383500" cy="10608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3949" name="Google Shape;3949;p496"/>
          <p:cNvSpPr txBox="1">
            <a:spLocks noGrp="1"/>
          </p:cNvSpPr>
          <p:nvPr>
            <p:ph type="subTitle" idx="9"/>
          </p:nvPr>
        </p:nvSpPr>
        <p:spPr>
          <a:xfrm>
            <a:off x="3564567" y="3624350"/>
            <a:ext cx="2383500" cy="3792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3950" name="Google Shape;3950;p496"/>
          <p:cNvSpPr txBox="1">
            <a:spLocks noGrp="1"/>
          </p:cNvSpPr>
          <p:nvPr>
            <p:ph type="subTitle" idx="13"/>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3951" name="Google Shape;3951;p496"/>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3952" name="Google Shape;3952;p496"/>
          <p:cNvSpPr txBox="1">
            <a:spLocks noGrp="1"/>
          </p:cNvSpPr>
          <p:nvPr>
            <p:ph type="subTitle" idx="14"/>
          </p:nvPr>
        </p:nvSpPr>
        <p:spPr>
          <a:xfrm>
            <a:off x="885125" y="1653550"/>
            <a:ext cx="104220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matchingName="Interior title left">
  <p:cSld name="CUSTOM_4_4">
    <p:spTree>
      <p:nvGrpSpPr>
        <p:cNvPr id="1" name="Shape 3953"/>
        <p:cNvGrpSpPr/>
        <p:nvPr/>
      </p:nvGrpSpPr>
      <p:grpSpPr>
        <a:xfrm>
          <a:off x="0" y="0"/>
          <a:ext cx="0" cy="0"/>
          <a:chOff x="0" y="0"/>
          <a:chExt cx="0" cy="0"/>
        </a:xfrm>
      </p:grpSpPr>
      <p:sp>
        <p:nvSpPr>
          <p:cNvPr id="3954" name="Google Shape;3954;p497"/>
          <p:cNvSpPr txBox="1">
            <a:spLocks noGrp="1"/>
          </p:cNvSpPr>
          <p:nvPr>
            <p:ph type="subTitle" idx="1"/>
          </p:nvPr>
        </p:nvSpPr>
        <p:spPr>
          <a:xfrm>
            <a:off x="885050" y="3358700"/>
            <a:ext cx="3291900" cy="1980600"/>
          </a:xfrm>
          <a:prstGeom prst="rect">
            <a:avLst/>
          </a:prstGeom>
        </p:spPr>
        <p:txBody>
          <a:bodyPr spcFirstLastPara="1" wrap="square" lIns="0" tIns="0" rIns="0" bIns="0" anchor="t" anchorCtr="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500"/>
              </a:spcBef>
              <a:spcAft>
                <a:spcPts val="0"/>
              </a:spcAft>
              <a:buNone/>
              <a:defRPr>
                <a:solidFill>
                  <a:schemeClr val="accent1"/>
                </a:solidFill>
              </a:defRPr>
            </a:lvl2pPr>
            <a:lvl3pPr lvl="2" rtl="0">
              <a:lnSpc>
                <a:spcPct val="150000"/>
              </a:lnSpc>
              <a:spcBef>
                <a:spcPts val="500"/>
              </a:spcBef>
              <a:spcAft>
                <a:spcPts val="0"/>
              </a:spcAft>
              <a:buNone/>
              <a:defRPr>
                <a:solidFill>
                  <a:schemeClr val="accent1"/>
                </a:solidFill>
              </a:defRPr>
            </a:lvl3pPr>
            <a:lvl4pPr lvl="3" rtl="0">
              <a:lnSpc>
                <a:spcPct val="150000"/>
              </a:lnSpc>
              <a:spcBef>
                <a:spcPts val="500"/>
              </a:spcBef>
              <a:spcAft>
                <a:spcPts val="0"/>
              </a:spcAft>
              <a:buNone/>
              <a:defRPr>
                <a:solidFill>
                  <a:schemeClr val="accent1"/>
                </a:solidFill>
              </a:defRPr>
            </a:lvl4pPr>
            <a:lvl5pPr lvl="4" rtl="0">
              <a:lnSpc>
                <a:spcPct val="150000"/>
              </a:lnSpc>
              <a:spcBef>
                <a:spcPts val="500"/>
              </a:spcBef>
              <a:spcAft>
                <a:spcPts val="0"/>
              </a:spcAft>
              <a:buNone/>
              <a:defRPr>
                <a:solidFill>
                  <a:schemeClr val="accent1"/>
                </a:solidFill>
              </a:defRPr>
            </a:lvl5pPr>
            <a:lvl6pPr lvl="5" rtl="0">
              <a:lnSpc>
                <a:spcPct val="150000"/>
              </a:lnSpc>
              <a:spcBef>
                <a:spcPts val="500"/>
              </a:spcBef>
              <a:spcAft>
                <a:spcPts val="0"/>
              </a:spcAft>
              <a:buNone/>
              <a:defRPr>
                <a:solidFill>
                  <a:schemeClr val="accent1"/>
                </a:solidFill>
              </a:defRPr>
            </a:lvl6pPr>
            <a:lvl7pPr lvl="6" rtl="0">
              <a:lnSpc>
                <a:spcPct val="150000"/>
              </a:lnSpc>
              <a:spcBef>
                <a:spcPts val="500"/>
              </a:spcBef>
              <a:spcAft>
                <a:spcPts val="0"/>
              </a:spcAft>
              <a:buNone/>
              <a:defRPr>
                <a:solidFill>
                  <a:schemeClr val="accent1"/>
                </a:solidFill>
              </a:defRPr>
            </a:lvl7pPr>
            <a:lvl8pPr lvl="7" rtl="0">
              <a:lnSpc>
                <a:spcPct val="150000"/>
              </a:lnSpc>
              <a:spcBef>
                <a:spcPts val="500"/>
              </a:spcBef>
              <a:spcAft>
                <a:spcPts val="0"/>
              </a:spcAft>
              <a:buNone/>
              <a:defRPr>
                <a:solidFill>
                  <a:schemeClr val="accent1"/>
                </a:solidFill>
              </a:defRPr>
            </a:lvl8pPr>
            <a:lvl9pPr lvl="8" rtl="0">
              <a:lnSpc>
                <a:spcPct val="150000"/>
              </a:lnSpc>
              <a:spcBef>
                <a:spcPts val="500"/>
              </a:spcBef>
              <a:spcAft>
                <a:spcPts val="500"/>
              </a:spcAft>
              <a:buNone/>
              <a:defRPr>
                <a:solidFill>
                  <a:schemeClr val="accent1"/>
                </a:solidFill>
              </a:defRPr>
            </a:lvl9pPr>
          </a:lstStyle>
          <a:p>
            <a:endParaRPr/>
          </a:p>
        </p:txBody>
      </p:sp>
      <p:sp>
        <p:nvSpPr>
          <p:cNvPr id="3955" name="Google Shape;3955;p497"/>
          <p:cNvSpPr txBox="1">
            <a:spLocks noGrp="1"/>
          </p:cNvSpPr>
          <p:nvPr>
            <p:ph type="title"/>
          </p:nvPr>
        </p:nvSpPr>
        <p:spPr>
          <a:xfrm>
            <a:off x="885050" y="1240700"/>
            <a:ext cx="4114800" cy="19806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2400"/>
            </a:lvl1pPr>
            <a:lvl2pPr lvl="1" rtl="0">
              <a:lnSpc>
                <a:spcPct val="140000"/>
              </a:lnSpc>
              <a:spcBef>
                <a:spcPts val="0"/>
              </a:spcBef>
              <a:spcAft>
                <a:spcPts val="0"/>
              </a:spcAft>
              <a:buNone/>
              <a:defRPr sz="2400"/>
            </a:lvl2pPr>
            <a:lvl3pPr lvl="2" rtl="0">
              <a:lnSpc>
                <a:spcPct val="140000"/>
              </a:lnSpc>
              <a:spcBef>
                <a:spcPts val="0"/>
              </a:spcBef>
              <a:spcAft>
                <a:spcPts val="0"/>
              </a:spcAft>
              <a:buNone/>
              <a:defRPr sz="2400"/>
            </a:lvl3pPr>
            <a:lvl4pPr lvl="3" rtl="0">
              <a:lnSpc>
                <a:spcPct val="140000"/>
              </a:lnSpc>
              <a:spcBef>
                <a:spcPts val="0"/>
              </a:spcBef>
              <a:spcAft>
                <a:spcPts val="0"/>
              </a:spcAft>
              <a:buNone/>
              <a:defRPr sz="2400"/>
            </a:lvl4pPr>
            <a:lvl5pPr lvl="4" rtl="0">
              <a:lnSpc>
                <a:spcPct val="140000"/>
              </a:lnSpc>
              <a:spcBef>
                <a:spcPts val="0"/>
              </a:spcBef>
              <a:spcAft>
                <a:spcPts val="0"/>
              </a:spcAft>
              <a:buNone/>
              <a:defRPr sz="2400"/>
            </a:lvl5pPr>
            <a:lvl6pPr lvl="5" rtl="0">
              <a:lnSpc>
                <a:spcPct val="140000"/>
              </a:lnSpc>
              <a:spcBef>
                <a:spcPts val="0"/>
              </a:spcBef>
              <a:spcAft>
                <a:spcPts val="0"/>
              </a:spcAft>
              <a:buNone/>
              <a:defRPr sz="2400"/>
            </a:lvl6pPr>
            <a:lvl7pPr lvl="6" rtl="0">
              <a:lnSpc>
                <a:spcPct val="140000"/>
              </a:lnSpc>
              <a:spcBef>
                <a:spcPts val="0"/>
              </a:spcBef>
              <a:spcAft>
                <a:spcPts val="0"/>
              </a:spcAft>
              <a:buNone/>
              <a:defRPr sz="2400"/>
            </a:lvl7pPr>
            <a:lvl8pPr lvl="7" rtl="0">
              <a:lnSpc>
                <a:spcPct val="140000"/>
              </a:lnSpc>
              <a:spcBef>
                <a:spcPts val="0"/>
              </a:spcBef>
              <a:spcAft>
                <a:spcPts val="0"/>
              </a:spcAft>
              <a:buNone/>
              <a:defRPr sz="2400"/>
            </a:lvl8pPr>
            <a:lvl9pPr lvl="8" rtl="0">
              <a:lnSpc>
                <a:spcPct val="140000"/>
              </a:lnSpc>
              <a:spcBef>
                <a:spcPts val="0"/>
              </a:spcBef>
              <a:spcAft>
                <a:spcPts val="0"/>
              </a:spcAft>
              <a:buNone/>
              <a:defRPr sz="2400"/>
            </a:lvl9pPr>
          </a:lstStyle>
          <a:p>
            <a:endParaRPr/>
          </a:p>
        </p:txBody>
      </p:sp>
      <p:sp>
        <p:nvSpPr>
          <p:cNvPr id="3956" name="Google Shape;3956;p497"/>
          <p:cNvSpPr txBox="1">
            <a:spLocks noGrp="1"/>
          </p:cNvSpPr>
          <p:nvPr>
            <p:ph type="subTitle" idx="2"/>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cxnSp>
        <p:nvCxnSpPr>
          <p:cNvPr id="3957" name="Google Shape;3957;p497"/>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3958" name="Google Shape;3958;p497"/>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3959" name="Google Shape;3959;p497"/>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960" name="Google Shape;3960;p497"/>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3961" name="Google Shape;3961;p497"/>
          <p:cNvSpPr txBox="1">
            <a:spLocks noGrp="1"/>
          </p:cNvSpPr>
          <p:nvPr>
            <p:ph type="subTitle" idx="3"/>
          </p:nvPr>
        </p:nvSpPr>
        <p:spPr>
          <a:xfrm>
            <a:off x="885050" y="6169550"/>
            <a:ext cx="80025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3962" name="Google Shape;3962;p497"/>
          <p:cNvSpPr txBox="1">
            <a:spLocks noGrp="1"/>
          </p:cNvSpPr>
          <p:nvPr>
            <p:ph type="subTitle" idx="4"/>
          </p:nvPr>
        </p:nvSpPr>
        <p:spPr>
          <a:xfrm>
            <a:off x="6857350" y="1644050"/>
            <a:ext cx="4660800" cy="886500"/>
          </a:xfrm>
          <a:prstGeom prst="rect">
            <a:avLst/>
          </a:prstGeom>
        </p:spPr>
        <p:txBody>
          <a:bodyPr spcFirstLastPara="1" wrap="square" lIns="0" tIns="0" rIns="0" bIns="0" anchor="t" anchorCtr="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a:endParaRPr/>
          </a:p>
        </p:txBody>
      </p:sp>
      <p:sp>
        <p:nvSpPr>
          <p:cNvPr id="3963" name="Google Shape;3963;p497"/>
          <p:cNvSpPr txBox="1">
            <a:spLocks noGrp="1"/>
          </p:cNvSpPr>
          <p:nvPr>
            <p:ph type="subTitle" idx="5"/>
          </p:nvPr>
        </p:nvSpPr>
        <p:spPr>
          <a:xfrm>
            <a:off x="6857350" y="1240700"/>
            <a:ext cx="4660800" cy="3474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3964" name="Google Shape;3964;p497"/>
          <p:cNvSpPr txBox="1">
            <a:spLocks noGrp="1"/>
          </p:cNvSpPr>
          <p:nvPr>
            <p:ph type="subTitle" idx="6"/>
          </p:nvPr>
        </p:nvSpPr>
        <p:spPr>
          <a:xfrm>
            <a:off x="6857350" y="3164125"/>
            <a:ext cx="4660800" cy="886500"/>
          </a:xfrm>
          <a:prstGeom prst="rect">
            <a:avLst/>
          </a:prstGeom>
        </p:spPr>
        <p:txBody>
          <a:bodyPr spcFirstLastPara="1" wrap="square" lIns="0" tIns="0" rIns="0" bIns="0" anchor="t" anchorCtr="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a:endParaRPr/>
          </a:p>
        </p:txBody>
      </p:sp>
      <p:sp>
        <p:nvSpPr>
          <p:cNvPr id="3965" name="Google Shape;3965;p497"/>
          <p:cNvSpPr txBox="1">
            <a:spLocks noGrp="1"/>
          </p:cNvSpPr>
          <p:nvPr>
            <p:ph type="subTitle" idx="7"/>
          </p:nvPr>
        </p:nvSpPr>
        <p:spPr>
          <a:xfrm>
            <a:off x="6857350" y="2760775"/>
            <a:ext cx="4660800" cy="3474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3966" name="Google Shape;3966;p497"/>
          <p:cNvSpPr txBox="1">
            <a:spLocks noGrp="1"/>
          </p:cNvSpPr>
          <p:nvPr>
            <p:ph type="subTitle" idx="8"/>
          </p:nvPr>
        </p:nvSpPr>
        <p:spPr>
          <a:xfrm>
            <a:off x="6857350" y="4684200"/>
            <a:ext cx="4660800" cy="886500"/>
          </a:xfrm>
          <a:prstGeom prst="rect">
            <a:avLst/>
          </a:prstGeom>
        </p:spPr>
        <p:txBody>
          <a:bodyPr spcFirstLastPara="1" wrap="square" lIns="0" tIns="0" rIns="0" bIns="0" anchor="t" anchorCtr="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a:endParaRPr/>
          </a:p>
        </p:txBody>
      </p:sp>
      <p:sp>
        <p:nvSpPr>
          <p:cNvPr id="3967" name="Google Shape;3967;p497"/>
          <p:cNvSpPr txBox="1">
            <a:spLocks noGrp="1"/>
          </p:cNvSpPr>
          <p:nvPr>
            <p:ph type="subTitle" idx="9"/>
          </p:nvPr>
        </p:nvSpPr>
        <p:spPr>
          <a:xfrm>
            <a:off x="6857350" y="4280850"/>
            <a:ext cx="4660800" cy="3474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matchingName="Interior three column">
  <p:cSld name="CUSTOM_4_3">
    <p:spTree>
      <p:nvGrpSpPr>
        <p:cNvPr id="1" name="Shape 3968"/>
        <p:cNvGrpSpPr/>
        <p:nvPr/>
      </p:nvGrpSpPr>
      <p:grpSpPr>
        <a:xfrm>
          <a:off x="0" y="0"/>
          <a:ext cx="0" cy="0"/>
          <a:chOff x="0" y="0"/>
          <a:chExt cx="0" cy="0"/>
        </a:xfrm>
      </p:grpSpPr>
      <p:cxnSp>
        <p:nvCxnSpPr>
          <p:cNvPr id="3969" name="Google Shape;3969;p498"/>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3970" name="Google Shape;3970;p498"/>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3971" name="Google Shape;3971;p498"/>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972" name="Google Shape;3972;p498"/>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3973" name="Google Shape;3973;p498"/>
          <p:cNvSpPr txBox="1">
            <a:spLocks noGrp="1"/>
          </p:cNvSpPr>
          <p:nvPr>
            <p:ph type="subTitle" idx="1"/>
          </p:nvPr>
        </p:nvSpPr>
        <p:spPr>
          <a:xfrm>
            <a:off x="885050" y="6169550"/>
            <a:ext cx="80025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cxnSp>
        <p:nvCxnSpPr>
          <p:cNvPr id="3974" name="Google Shape;3974;p498"/>
          <p:cNvCxnSpPr/>
          <p:nvPr/>
        </p:nvCxnSpPr>
        <p:spPr>
          <a:xfrm>
            <a:off x="4306150" y="4229725"/>
            <a:ext cx="0" cy="1557600"/>
          </a:xfrm>
          <a:prstGeom prst="straightConnector1">
            <a:avLst/>
          </a:prstGeom>
          <a:noFill/>
          <a:ln w="9525" cap="flat" cmpd="sng">
            <a:solidFill>
              <a:schemeClr val="dk2"/>
            </a:solidFill>
            <a:prstDash val="dot"/>
            <a:round/>
            <a:headEnd type="none" w="med" len="med"/>
            <a:tailEnd type="none" w="med" len="med"/>
          </a:ln>
        </p:spPr>
      </p:cxnSp>
      <p:cxnSp>
        <p:nvCxnSpPr>
          <p:cNvPr id="3975" name="Google Shape;3975;p498"/>
          <p:cNvCxnSpPr/>
          <p:nvPr/>
        </p:nvCxnSpPr>
        <p:spPr>
          <a:xfrm>
            <a:off x="7885850" y="4229725"/>
            <a:ext cx="0" cy="1557600"/>
          </a:xfrm>
          <a:prstGeom prst="straightConnector1">
            <a:avLst/>
          </a:prstGeom>
          <a:noFill/>
          <a:ln w="9525" cap="flat" cmpd="sng">
            <a:solidFill>
              <a:schemeClr val="dk2"/>
            </a:solidFill>
            <a:prstDash val="dot"/>
            <a:round/>
            <a:headEnd type="none" w="med" len="med"/>
            <a:tailEnd type="none" w="med" len="med"/>
          </a:ln>
        </p:spPr>
      </p:cxnSp>
      <p:sp>
        <p:nvSpPr>
          <p:cNvPr id="3976" name="Google Shape;3976;p498"/>
          <p:cNvSpPr txBox="1">
            <a:spLocks noGrp="1"/>
          </p:cNvSpPr>
          <p:nvPr>
            <p:ph type="subTitle" idx="2"/>
          </p:nvPr>
        </p:nvSpPr>
        <p:spPr>
          <a:xfrm>
            <a:off x="4468300" y="4229725"/>
            <a:ext cx="3255300" cy="3219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3977" name="Google Shape;3977;p498"/>
          <p:cNvSpPr txBox="1">
            <a:spLocks noGrp="1"/>
          </p:cNvSpPr>
          <p:nvPr>
            <p:ph type="subTitle" idx="3"/>
          </p:nvPr>
        </p:nvSpPr>
        <p:spPr>
          <a:xfrm>
            <a:off x="4468400" y="4718950"/>
            <a:ext cx="3255300" cy="9153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3978" name="Google Shape;3978;p498"/>
          <p:cNvSpPr txBox="1">
            <a:spLocks noGrp="1"/>
          </p:cNvSpPr>
          <p:nvPr>
            <p:ph type="subTitle" idx="4"/>
          </p:nvPr>
        </p:nvSpPr>
        <p:spPr>
          <a:xfrm>
            <a:off x="8048000" y="4229725"/>
            <a:ext cx="3255300" cy="3219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3979" name="Google Shape;3979;p498"/>
          <p:cNvSpPr txBox="1">
            <a:spLocks noGrp="1"/>
          </p:cNvSpPr>
          <p:nvPr>
            <p:ph type="subTitle" idx="5"/>
          </p:nvPr>
        </p:nvSpPr>
        <p:spPr>
          <a:xfrm>
            <a:off x="8048100" y="4718950"/>
            <a:ext cx="3255300" cy="9153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3980" name="Google Shape;3980;p498"/>
          <p:cNvSpPr txBox="1">
            <a:spLocks noGrp="1"/>
          </p:cNvSpPr>
          <p:nvPr>
            <p:ph type="subTitle" idx="6"/>
          </p:nvPr>
        </p:nvSpPr>
        <p:spPr>
          <a:xfrm>
            <a:off x="888600" y="4229725"/>
            <a:ext cx="3255300" cy="3219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3981" name="Google Shape;3981;p498"/>
          <p:cNvSpPr txBox="1">
            <a:spLocks noGrp="1"/>
          </p:cNvSpPr>
          <p:nvPr>
            <p:ph type="subTitle" idx="7"/>
          </p:nvPr>
        </p:nvSpPr>
        <p:spPr>
          <a:xfrm>
            <a:off x="888700" y="4718950"/>
            <a:ext cx="3255300" cy="915300"/>
          </a:xfrm>
          <a:prstGeom prst="rect">
            <a:avLst/>
          </a:prstGeom>
        </p:spPr>
        <p:txBody>
          <a:bodyPr spcFirstLastPara="1" wrap="square" lIns="0" tIns="0" rIns="0" bIns="0" anchor="t" anchorCtr="0">
            <a:noAutofit/>
          </a:bodyPr>
          <a:lstStyle>
            <a:lvl1pPr lvl="0" algn="ctr" rtl="0">
              <a:spcBef>
                <a:spcPts val="0"/>
              </a:spcBef>
              <a:spcAft>
                <a:spcPts val="0"/>
              </a:spcAft>
              <a:buNone/>
              <a:defRPr sz="1400"/>
            </a:lvl1pPr>
            <a:lvl2pPr lvl="1" algn="ctr" rtl="0">
              <a:spcBef>
                <a:spcPts val="500"/>
              </a:spcBef>
              <a:spcAft>
                <a:spcPts val="0"/>
              </a:spcAft>
              <a:buNone/>
              <a:defRPr sz="1400"/>
            </a:lvl2pPr>
            <a:lvl3pPr lvl="2" algn="ctr" rtl="0">
              <a:spcBef>
                <a:spcPts val="500"/>
              </a:spcBef>
              <a:spcAft>
                <a:spcPts val="0"/>
              </a:spcAft>
              <a:buNone/>
              <a:defRPr sz="1400"/>
            </a:lvl3pPr>
            <a:lvl4pPr lvl="3" algn="ctr" rtl="0">
              <a:spcBef>
                <a:spcPts val="500"/>
              </a:spcBef>
              <a:spcAft>
                <a:spcPts val="0"/>
              </a:spcAft>
              <a:buNone/>
              <a:defRPr sz="1400"/>
            </a:lvl4pPr>
            <a:lvl5pPr lvl="4" algn="ctr" rtl="0">
              <a:spcBef>
                <a:spcPts val="500"/>
              </a:spcBef>
              <a:spcAft>
                <a:spcPts val="0"/>
              </a:spcAft>
              <a:buNone/>
              <a:defRPr sz="1400"/>
            </a:lvl5pPr>
            <a:lvl6pPr lvl="5" algn="ctr" rtl="0">
              <a:spcBef>
                <a:spcPts val="500"/>
              </a:spcBef>
              <a:spcAft>
                <a:spcPts val="0"/>
              </a:spcAft>
              <a:buNone/>
              <a:defRPr sz="1400"/>
            </a:lvl6pPr>
            <a:lvl7pPr lvl="6" algn="ctr" rtl="0">
              <a:spcBef>
                <a:spcPts val="500"/>
              </a:spcBef>
              <a:spcAft>
                <a:spcPts val="0"/>
              </a:spcAft>
              <a:buNone/>
              <a:defRPr sz="1400"/>
            </a:lvl7pPr>
            <a:lvl8pPr lvl="7" algn="ctr" rtl="0">
              <a:spcBef>
                <a:spcPts val="500"/>
              </a:spcBef>
              <a:spcAft>
                <a:spcPts val="0"/>
              </a:spcAft>
              <a:buNone/>
              <a:defRPr sz="1400"/>
            </a:lvl8pPr>
            <a:lvl9pPr lvl="8" algn="ctr" rtl="0">
              <a:spcBef>
                <a:spcPts val="500"/>
              </a:spcBef>
              <a:spcAft>
                <a:spcPts val="500"/>
              </a:spcAft>
              <a:buNone/>
              <a:defRPr sz="1400"/>
            </a:lvl9pPr>
          </a:lstStyle>
          <a:p>
            <a:endParaRPr/>
          </a:p>
        </p:txBody>
      </p:sp>
      <p:sp>
        <p:nvSpPr>
          <p:cNvPr id="3982" name="Google Shape;3982;p498"/>
          <p:cNvSpPr txBox="1">
            <a:spLocks noGrp="1"/>
          </p:cNvSpPr>
          <p:nvPr>
            <p:ph type="subTitle" idx="8"/>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3983" name="Google Shape;3983;p498"/>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3984" name="Google Shape;3984;p498"/>
          <p:cNvSpPr txBox="1">
            <a:spLocks noGrp="1"/>
          </p:cNvSpPr>
          <p:nvPr>
            <p:ph type="subTitle" idx="9"/>
          </p:nvPr>
        </p:nvSpPr>
        <p:spPr>
          <a:xfrm>
            <a:off x="885125" y="1653550"/>
            <a:ext cx="104220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matchingName="Interior image left">
  <p:cSld name="CUSTOM_4_2">
    <p:spTree>
      <p:nvGrpSpPr>
        <p:cNvPr id="1" name="Shape 3985"/>
        <p:cNvGrpSpPr/>
        <p:nvPr/>
      </p:nvGrpSpPr>
      <p:grpSpPr>
        <a:xfrm>
          <a:off x="0" y="0"/>
          <a:ext cx="0" cy="0"/>
          <a:chOff x="0" y="0"/>
          <a:chExt cx="0" cy="0"/>
        </a:xfrm>
      </p:grpSpPr>
      <p:cxnSp>
        <p:nvCxnSpPr>
          <p:cNvPr id="3986" name="Google Shape;3986;p499"/>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3987" name="Google Shape;3987;p499"/>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3988" name="Google Shape;3988;p499"/>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989" name="Google Shape;3989;p499"/>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3990" name="Google Shape;3990;p499"/>
          <p:cNvSpPr txBox="1">
            <a:spLocks noGrp="1"/>
          </p:cNvSpPr>
          <p:nvPr>
            <p:ph type="subTitle" idx="1"/>
          </p:nvPr>
        </p:nvSpPr>
        <p:spPr>
          <a:xfrm>
            <a:off x="885050" y="6169550"/>
            <a:ext cx="80025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3991" name="Google Shape;3991;p499"/>
          <p:cNvSpPr txBox="1">
            <a:spLocks noGrp="1"/>
          </p:cNvSpPr>
          <p:nvPr>
            <p:ph type="subTitle" idx="2"/>
          </p:nvPr>
        </p:nvSpPr>
        <p:spPr>
          <a:xfrm>
            <a:off x="5662075" y="2539250"/>
            <a:ext cx="5486400" cy="3168600"/>
          </a:xfrm>
          <a:prstGeom prst="rect">
            <a:avLst/>
          </a:prstGeom>
        </p:spPr>
        <p:txBody>
          <a:bodyPr spcFirstLastPara="1" wrap="square" lIns="0" tIns="0" rIns="0" bIns="0" anchor="t" anchorCtr="0">
            <a:noAutofit/>
          </a:bodyPr>
          <a:lstStyle>
            <a:lvl1pPr lvl="0" rtl="0">
              <a:lnSpc>
                <a:spcPct val="113000"/>
              </a:lnSpc>
              <a:spcBef>
                <a:spcPts val="0"/>
              </a:spcBef>
              <a:spcAft>
                <a:spcPts val="0"/>
              </a:spcAft>
              <a:buNone/>
              <a:defRPr/>
            </a:lvl1pPr>
            <a:lvl2pPr lvl="1" rtl="0">
              <a:lnSpc>
                <a:spcPct val="113000"/>
              </a:lnSpc>
              <a:spcBef>
                <a:spcPts val="2000"/>
              </a:spcBef>
              <a:spcAft>
                <a:spcPts val="0"/>
              </a:spcAft>
              <a:buNone/>
              <a:defRPr/>
            </a:lvl2pPr>
            <a:lvl3pPr lvl="2" rtl="0">
              <a:lnSpc>
                <a:spcPct val="113000"/>
              </a:lnSpc>
              <a:spcBef>
                <a:spcPts val="2000"/>
              </a:spcBef>
              <a:spcAft>
                <a:spcPts val="0"/>
              </a:spcAft>
              <a:buNone/>
              <a:defRPr/>
            </a:lvl3pPr>
            <a:lvl4pPr lvl="3" rtl="0">
              <a:lnSpc>
                <a:spcPct val="113000"/>
              </a:lnSpc>
              <a:spcBef>
                <a:spcPts val="2000"/>
              </a:spcBef>
              <a:spcAft>
                <a:spcPts val="0"/>
              </a:spcAft>
              <a:buNone/>
              <a:defRPr/>
            </a:lvl4pPr>
            <a:lvl5pPr lvl="4" rtl="0">
              <a:lnSpc>
                <a:spcPct val="113000"/>
              </a:lnSpc>
              <a:spcBef>
                <a:spcPts val="2000"/>
              </a:spcBef>
              <a:spcAft>
                <a:spcPts val="0"/>
              </a:spcAft>
              <a:buNone/>
              <a:defRPr/>
            </a:lvl5pPr>
            <a:lvl6pPr lvl="5" rtl="0">
              <a:lnSpc>
                <a:spcPct val="113000"/>
              </a:lnSpc>
              <a:spcBef>
                <a:spcPts val="2000"/>
              </a:spcBef>
              <a:spcAft>
                <a:spcPts val="0"/>
              </a:spcAft>
              <a:buNone/>
              <a:defRPr/>
            </a:lvl6pPr>
            <a:lvl7pPr lvl="6" rtl="0">
              <a:lnSpc>
                <a:spcPct val="113000"/>
              </a:lnSpc>
              <a:spcBef>
                <a:spcPts val="2000"/>
              </a:spcBef>
              <a:spcAft>
                <a:spcPts val="0"/>
              </a:spcAft>
              <a:buNone/>
              <a:defRPr/>
            </a:lvl7pPr>
            <a:lvl8pPr lvl="7" rtl="0">
              <a:lnSpc>
                <a:spcPct val="113000"/>
              </a:lnSpc>
              <a:spcBef>
                <a:spcPts val="2000"/>
              </a:spcBef>
              <a:spcAft>
                <a:spcPts val="0"/>
              </a:spcAft>
              <a:buNone/>
              <a:defRPr/>
            </a:lvl8pPr>
            <a:lvl9pPr lvl="8" rtl="0">
              <a:lnSpc>
                <a:spcPct val="113000"/>
              </a:lnSpc>
              <a:spcBef>
                <a:spcPts val="2000"/>
              </a:spcBef>
              <a:spcAft>
                <a:spcPts val="2000"/>
              </a:spcAft>
              <a:buNone/>
              <a:defRPr/>
            </a:lvl9pPr>
          </a:lstStyle>
          <a:p>
            <a:endParaRPr/>
          </a:p>
        </p:txBody>
      </p:sp>
      <p:sp>
        <p:nvSpPr>
          <p:cNvPr id="3992" name="Google Shape;3992;p499"/>
          <p:cNvSpPr txBox="1">
            <a:spLocks noGrp="1"/>
          </p:cNvSpPr>
          <p:nvPr>
            <p:ph type="subTitle" idx="3"/>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3993" name="Google Shape;3993;p499"/>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3994" name="Google Shape;3994;p499"/>
          <p:cNvSpPr txBox="1">
            <a:spLocks noGrp="1"/>
          </p:cNvSpPr>
          <p:nvPr>
            <p:ph type="subTitle" idx="4"/>
          </p:nvPr>
        </p:nvSpPr>
        <p:spPr>
          <a:xfrm>
            <a:off x="885125" y="1653550"/>
            <a:ext cx="104220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matchingName="Interior large text alt1">
  <p:cSld name="CUSTOM_4_2_2">
    <p:spTree>
      <p:nvGrpSpPr>
        <p:cNvPr id="1" name="Shape 3995"/>
        <p:cNvGrpSpPr/>
        <p:nvPr/>
      </p:nvGrpSpPr>
      <p:grpSpPr>
        <a:xfrm>
          <a:off x="0" y="0"/>
          <a:ext cx="0" cy="0"/>
          <a:chOff x="0" y="0"/>
          <a:chExt cx="0" cy="0"/>
        </a:xfrm>
      </p:grpSpPr>
      <p:cxnSp>
        <p:nvCxnSpPr>
          <p:cNvPr id="3996" name="Google Shape;3996;p500"/>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3997" name="Google Shape;3997;p500"/>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3998" name="Google Shape;3998;p500"/>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999" name="Google Shape;3999;p500"/>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4000" name="Google Shape;4000;p500"/>
          <p:cNvSpPr txBox="1">
            <a:spLocks noGrp="1"/>
          </p:cNvSpPr>
          <p:nvPr>
            <p:ph type="subTitle" idx="1"/>
          </p:nvPr>
        </p:nvSpPr>
        <p:spPr>
          <a:xfrm>
            <a:off x="885050" y="6169550"/>
            <a:ext cx="80025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4001" name="Google Shape;4001;p500"/>
          <p:cNvSpPr txBox="1">
            <a:spLocks noGrp="1"/>
          </p:cNvSpPr>
          <p:nvPr>
            <p:ph type="subTitle" idx="2"/>
          </p:nvPr>
        </p:nvSpPr>
        <p:spPr>
          <a:xfrm>
            <a:off x="2087850" y="2416425"/>
            <a:ext cx="8044800" cy="13041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None/>
              <a:defRPr>
                <a:solidFill>
                  <a:schemeClr val="accent1"/>
                </a:solidFill>
              </a:defRPr>
            </a:lvl1pPr>
            <a:lvl2pPr lvl="1" rtl="0">
              <a:spcBef>
                <a:spcPts val="500"/>
              </a:spcBef>
              <a:spcAft>
                <a:spcPts val="0"/>
              </a:spcAft>
              <a:buNone/>
              <a:defRPr>
                <a:solidFill>
                  <a:schemeClr val="accent1"/>
                </a:solidFill>
              </a:defRPr>
            </a:lvl2pPr>
            <a:lvl3pPr lvl="2" rtl="0">
              <a:spcBef>
                <a:spcPts val="500"/>
              </a:spcBef>
              <a:spcAft>
                <a:spcPts val="0"/>
              </a:spcAft>
              <a:buNone/>
              <a:defRPr>
                <a:solidFill>
                  <a:schemeClr val="accent1"/>
                </a:solidFill>
              </a:defRPr>
            </a:lvl3pPr>
            <a:lvl4pPr lvl="3" rtl="0">
              <a:spcBef>
                <a:spcPts val="500"/>
              </a:spcBef>
              <a:spcAft>
                <a:spcPts val="0"/>
              </a:spcAft>
              <a:buNone/>
              <a:defRPr>
                <a:solidFill>
                  <a:schemeClr val="accent1"/>
                </a:solidFill>
              </a:defRPr>
            </a:lvl4pPr>
            <a:lvl5pPr lvl="4" rtl="0">
              <a:spcBef>
                <a:spcPts val="500"/>
              </a:spcBef>
              <a:spcAft>
                <a:spcPts val="0"/>
              </a:spcAft>
              <a:buNone/>
              <a:defRPr>
                <a:solidFill>
                  <a:schemeClr val="accent1"/>
                </a:solidFill>
              </a:defRPr>
            </a:lvl5pPr>
            <a:lvl6pPr lvl="5" rtl="0">
              <a:spcBef>
                <a:spcPts val="500"/>
              </a:spcBef>
              <a:spcAft>
                <a:spcPts val="0"/>
              </a:spcAft>
              <a:buNone/>
              <a:defRPr>
                <a:solidFill>
                  <a:schemeClr val="accent1"/>
                </a:solidFill>
              </a:defRPr>
            </a:lvl6pPr>
            <a:lvl7pPr lvl="6" rtl="0">
              <a:spcBef>
                <a:spcPts val="500"/>
              </a:spcBef>
              <a:spcAft>
                <a:spcPts val="0"/>
              </a:spcAft>
              <a:buNone/>
              <a:defRPr>
                <a:solidFill>
                  <a:schemeClr val="accent1"/>
                </a:solidFill>
              </a:defRPr>
            </a:lvl7pPr>
            <a:lvl8pPr lvl="7" rtl="0">
              <a:spcBef>
                <a:spcPts val="500"/>
              </a:spcBef>
              <a:spcAft>
                <a:spcPts val="0"/>
              </a:spcAft>
              <a:buNone/>
              <a:defRPr>
                <a:solidFill>
                  <a:schemeClr val="accent1"/>
                </a:solidFill>
              </a:defRPr>
            </a:lvl8pPr>
            <a:lvl9pPr lvl="8" rtl="0">
              <a:spcBef>
                <a:spcPts val="500"/>
              </a:spcBef>
              <a:spcAft>
                <a:spcPts val="500"/>
              </a:spcAft>
              <a:buNone/>
              <a:defRPr>
                <a:solidFill>
                  <a:schemeClr val="accent1"/>
                </a:solidFill>
              </a:defRPr>
            </a:lvl9pPr>
          </a:lstStyle>
          <a:p>
            <a:endParaRPr/>
          </a:p>
        </p:txBody>
      </p:sp>
      <p:sp>
        <p:nvSpPr>
          <p:cNvPr id="4002" name="Google Shape;4002;p500"/>
          <p:cNvSpPr txBox="1">
            <a:spLocks noGrp="1"/>
          </p:cNvSpPr>
          <p:nvPr>
            <p:ph type="subTitle" idx="3"/>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4003" name="Google Shape;4003;p500"/>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4004" name="Google Shape;4004;p500"/>
          <p:cNvSpPr txBox="1">
            <a:spLocks noGrp="1"/>
          </p:cNvSpPr>
          <p:nvPr>
            <p:ph type="subTitle" idx="4"/>
          </p:nvPr>
        </p:nvSpPr>
        <p:spPr>
          <a:xfrm>
            <a:off x="885125" y="1653550"/>
            <a:ext cx="104220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matchingName="Interior large text">
  <p:cSld name="CUSTOM_4_2_1">
    <p:spTree>
      <p:nvGrpSpPr>
        <p:cNvPr id="1" name="Shape 4005"/>
        <p:cNvGrpSpPr/>
        <p:nvPr/>
      </p:nvGrpSpPr>
      <p:grpSpPr>
        <a:xfrm>
          <a:off x="0" y="0"/>
          <a:ext cx="0" cy="0"/>
          <a:chOff x="0" y="0"/>
          <a:chExt cx="0" cy="0"/>
        </a:xfrm>
      </p:grpSpPr>
      <p:sp>
        <p:nvSpPr>
          <p:cNvPr id="4006" name="Google Shape;4006;p501"/>
          <p:cNvSpPr txBox="1">
            <a:spLocks noGrp="1"/>
          </p:cNvSpPr>
          <p:nvPr>
            <p:ph type="title"/>
          </p:nvPr>
        </p:nvSpPr>
        <p:spPr>
          <a:xfrm>
            <a:off x="3280375" y="1653075"/>
            <a:ext cx="7431000" cy="3931800"/>
          </a:xfrm>
          <a:prstGeom prst="rect">
            <a:avLst/>
          </a:prstGeom>
        </p:spPr>
        <p:txBody>
          <a:bodyPr spcFirstLastPara="1" wrap="square" lIns="0" tIns="0" rIns="0" bIns="0" anchor="ctr" anchorCtr="0">
            <a:noAutofit/>
          </a:bodyPr>
          <a:lstStyle>
            <a:lvl1pPr lvl="0" rtl="0">
              <a:lnSpc>
                <a:spcPct val="115000"/>
              </a:lnSpc>
              <a:spcBef>
                <a:spcPts val="0"/>
              </a:spcBef>
              <a:spcAft>
                <a:spcPts val="0"/>
              </a:spcAft>
              <a:buNone/>
              <a:defRPr sz="2800">
                <a:solidFill>
                  <a:schemeClr val="accent1"/>
                </a:solidFill>
              </a:defRPr>
            </a:lvl1pPr>
            <a:lvl2pPr lvl="1" rtl="0">
              <a:lnSpc>
                <a:spcPct val="115000"/>
              </a:lnSpc>
              <a:spcBef>
                <a:spcPts val="0"/>
              </a:spcBef>
              <a:spcAft>
                <a:spcPts val="0"/>
              </a:spcAft>
              <a:buNone/>
              <a:defRPr sz="26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6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6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6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6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6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6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600">
                <a:solidFill>
                  <a:schemeClr val="accent1"/>
                </a:solidFill>
                <a:latin typeface="Red Hat Text"/>
                <a:ea typeface="Red Hat Text"/>
                <a:cs typeface="Red Hat Text"/>
                <a:sym typeface="Red Hat Text"/>
              </a:defRPr>
            </a:lvl9pPr>
          </a:lstStyle>
          <a:p>
            <a:endParaRPr/>
          </a:p>
        </p:txBody>
      </p:sp>
      <p:sp>
        <p:nvSpPr>
          <p:cNvPr id="4007" name="Google Shape;4007;p501"/>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a:endParaRPr/>
          </a:p>
        </p:txBody>
      </p:sp>
      <p:cxnSp>
        <p:nvCxnSpPr>
          <p:cNvPr id="4008" name="Google Shape;4008;p501"/>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4009" name="Google Shape;4009;p501"/>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4010" name="Google Shape;4010;p501"/>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4011" name="Google Shape;4011;p501"/>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4012" name="Google Shape;4012;p501"/>
          <p:cNvSpPr txBox="1">
            <a:spLocks noGrp="1"/>
          </p:cNvSpPr>
          <p:nvPr>
            <p:ph type="subTitle" idx="2"/>
          </p:nvPr>
        </p:nvSpPr>
        <p:spPr>
          <a:xfrm>
            <a:off x="885050" y="6169550"/>
            <a:ext cx="80025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matchingName="Interior agenda dark">
  <p:cSld name="CUSTOM_4_1">
    <p:bg>
      <p:bgPr>
        <a:solidFill>
          <a:srgbClr val="353535"/>
        </a:solidFill>
        <a:effectLst/>
      </p:bgPr>
    </p:bg>
    <p:spTree>
      <p:nvGrpSpPr>
        <p:cNvPr id="1" name="Shape 4013"/>
        <p:cNvGrpSpPr/>
        <p:nvPr/>
      </p:nvGrpSpPr>
      <p:grpSpPr>
        <a:xfrm>
          <a:off x="0" y="0"/>
          <a:ext cx="0" cy="0"/>
          <a:chOff x="0" y="0"/>
          <a:chExt cx="0" cy="0"/>
        </a:xfrm>
      </p:grpSpPr>
      <p:sp>
        <p:nvSpPr>
          <p:cNvPr id="4014" name="Google Shape;4014;p502"/>
          <p:cNvSpPr txBox="1">
            <a:spLocks noGrp="1"/>
          </p:cNvSpPr>
          <p:nvPr>
            <p:ph type="body" idx="1"/>
          </p:nvPr>
        </p:nvSpPr>
        <p:spPr>
          <a:xfrm>
            <a:off x="8669900" y="1849475"/>
            <a:ext cx="2131800" cy="3000000"/>
          </a:xfrm>
          <a:prstGeom prst="rect">
            <a:avLst/>
          </a:prstGeom>
        </p:spPr>
        <p:txBody>
          <a:bodyPr spcFirstLastPara="1" wrap="square" lIns="0" tIns="0" rIns="0" bIns="0" anchor="t" anchorCtr="0">
            <a:noAutofit/>
          </a:bodyPr>
          <a:lstStyle>
            <a:lvl1pPr marL="457200" lvl="0" indent="-342900" rtl="0">
              <a:lnSpc>
                <a:spcPct val="115000"/>
              </a:lnSpc>
              <a:spcBef>
                <a:spcPts val="0"/>
              </a:spcBef>
              <a:spcAft>
                <a:spcPts val="0"/>
              </a:spcAft>
              <a:buClr>
                <a:srgbClr val="FFFFFF"/>
              </a:buClr>
              <a:buSzPts val="1800"/>
              <a:buChar char="▸"/>
              <a:defRPr>
                <a:solidFill>
                  <a:srgbClr val="FFFFFF"/>
                </a:solidFill>
              </a:defRPr>
            </a:lvl1pPr>
            <a:lvl2pPr marL="914400" lvl="1" indent="-342900" rtl="0">
              <a:lnSpc>
                <a:spcPct val="115000"/>
              </a:lnSpc>
              <a:spcBef>
                <a:spcPts val="2000"/>
              </a:spcBef>
              <a:spcAft>
                <a:spcPts val="0"/>
              </a:spcAft>
              <a:buClr>
                <a:srgbClr val="FFFFFF"/>
              </a:buClr>
              <a:buSzPts val="1800"/>
              <a:buChar char="･"/>
              <a:defRPr>
                <a:solidFill>
                  <a:srgbClr val="FFFFFF"/>
                </a:solidFill>
              </a:defRPr>
            </a:lvl2pPr>
            <a:lvl3pPr marL="1371600" lvl="2" indent="-342900" rtl="0">
              <a:lnSpc>
                <a:spcPct val="115000"/>
              </a:lnSpc>
              <a:spcBef>
                <a:spcPts val="2000"/>
              </a:spcBef>
              <a:spcAft>
                <a:spcPts val="0"/>
              </a:spcAft>
              <a:buClr>
                <a:srgbClr val="FFFFFF"/>
              </a:buClr>
              <a:buSzPts val="1800"/>
              <a:buChar char="･"/>
              <a:defRPr>
                <a:solidFill>
                  <a:srgbClr val="FFFFFF"/>
                </a:solidFill>
              </a:defRPr>
            </a:lvl3pPr>
            <a:lvl4pPr marL="1828800" lvl="3" indent="-342900" rtl="0">
              <a:lnSpc>
                <a:spcPct val="115000"/>
              </a:lnSpc>
              <a:spcBef>
                <a:spcPts val="2000"/>
              </a:spcBef>
              <a:spcAft>
                <a:spcPts val="0"/>
              </a:spcAft>
              <a:buClr>
                <a:srgbClr val="FFFFFF"/>
              </a:buClr>
              <a:buSzPts val="1800"/>
              <a:buChar char="･"/>
              <a:defRPr>
                <a:solidFill>
                  <a:srgbClr val="FFFFFF"/>
                </a:solidFill>
              </a:defRPr>
            </a:lvl4pPr>
            <a:lvl5pPr marL="2286000" lvl="4" indent="-342900" rtl="0">
              <a:lnSpc>
                <a:spcPct val="115000"/>
              </a:lnSpc>
              <a:spcBef>
                <a:spcPts val="2000"/>
              </a:spcBef>
              <a:spcAft>
                <a:spcPts val="0"/>
              </a:spcAft>
              <a:buClr>
                <a:srgbClr val="FFFFFF"/>
              </a:buClr>
              <a:buSzPts val="1800"/>
              <a:buChar char="･"/>
              <a:defRPr>
                <a:solidFill>
                  <a:srgbClr val="FFFFFF"/>
                </a:solidFill>
              </a:defRPr>
            </a:lvl5pPr>
            <a:lvl6pPr marL="2743200" lvl="5" indent="-342900" rtl="0">
              <a:lnSpc>
                <a:spcPct val="115000"/>
              </a:lnSpc>
              <a:spcBef>
                <a:spcPts val="2000"/>
              </a:spcBef>
              <a:spcAft>
                <a:spcPts val="0"/>
              </a:spcAft>
              <a:buClr>
                <a:srgbClr val="FFFFFF"/>
              </a:buClr>
              <a:buSzPts val="1800"/>
              <a:buChar char="･"/>
              <a:defRPr>
                <a:solidFill>
                  <a:srgbClr val="FFFFFF"/>
                </a:solidFill>
              </a:defRPr>
            </a:lvl6pPr>
            <a:lvl7pPr marL="3200400" lvl="6" indent="-342900" rtl="0">
              <a:lnSpc>
                <a:spcPct val="115000"/>
              </a:lnSpc>
              <a:spcBef>
                <a:spcPts val="2000"/>
              </a:spcBef>
              <a:spcAft>
                <a:spcPts val="0"/>
              </a:spcAft>
              <a:buClr>
                <a:srgbClr val="FFFFFF"/>
              </a:buClr>
              <a:buSzPts val="1800"/>
              <a:buChar char="･"/>
              <a:defRPr>
                <a:solidFill>
                  <a:srgbClr val="FFFFFF"/>
                </a:solidFill>
              </a:defRPr>
            </a:lvl7pPr>
            <a:lvl8pPr marL="3657600" lvl="7" indent="-342900" rtl="0">
              <a:lnSpc>
                <a:spcPct val="115000"/>
              </a:lnSpc>
              <a:spcBef>
                <a:spcPts val="2000"/>
              </a:spcBef>
              <a:spcAft>
                <a:spcPts val="0"/>
              </a:spcAft>
              <a:buClr>
                <a:srgbClr val="FFFFFF"/>
              </a:buClr>
              <a:buSzPts val="1800"/>
              <a:buChar char="･"/>
              <a:defRPr>
                <a:solidFill>
                  <a:srgbClr val="FFFFFF"/>
                </a:solidFill>
              </a:defRPr>
            </a:lvl8pPr>
            <a:lvl9pPr marL="4114800" lvl="8" indent="-342900" rtl="0">
              <a:lnSpc>
                <a:spcPct val="115000"/>
              </a:lnSpc>
              <a:spcBef>
                <a:spcPts val="2000"/>
              </a:spcBef>
              <a:spcAft>
                <a:spcPts val="2000"/>
              </a:spcAft>
              <a:buClr>
                <a:srgbClr val="FFFFFF"/>
              </a:buClr>
              <a:buSzPts val="1800"/>
              <a:buChar char="･"/>
              <a:defRPr>
                <a:solidFill>
                  <a:srgbClr val="FFFFFF"/>
                </a:solidFill>
              </a:defRPr>
            </a:lvl9pPr>
          </a:lstStyle>
          <a:p>
            <a:endParaRPr/>
          </a:p>
        </p:txBody>
      </p:sp>
      <p:sp>
        <p:nvSpPr>
          <p:cNvPr id="4015" name="Google Shape;4015;p502"/>
          <p:cNvSpPr txBox="1">
            <a:spLocks noGrp="1"/>
          </p:cNvSpPr>
          <p:nvPr>
            <p:ph type="body" idx="2"/>
          </p:nvPr>
        </p:nvSpPr>
        <p:spPr>
          <a:xfrm>
            <a:off x="5708700" y="1849475"/>
            <a:ext cx="2131800" cy="3000000"/>
          </a:xfrm>
          <a:prstGeom prst="rect">
            <a:avLst/>
          </a:prstGeom>
        </p:spPr>
        <p:txBody>
          <a:bodyPr spcFirstLastPara="1" wrap="square" lIns="0" tIns="0" rIns="0" bIns="0" anchor="t" anchorCtr="0">
            <a:noAutofit/>
          </a:bodyPr>
          <a:lstStyle>
            <a:lvl1pPr marL="457200" lvl="0" indent="-342900" rtl="0">
              <a:lnSpc>
                <a:spcPct val="115000"/>
              </a:lnSpc>
              <a:spcBef>
                <a:spcPts val="0"/>
              </a:spcBef>
              <a:spcAft>
                <a:spcPts val="0"/>
              </a:spcAft>
              <a:buClr>
                <a:srgbClr val="FFFFFF"/>
              </a:buClr>
              <a:buSzPts val="1800"/>
              <a:buChar char="▸"/>
              <a:defRPr>
                <a:solidFill>
                  <a:srgbClr val="FFFFFF"/>
                </a:solidFill>
              </a:defRPr>
            </a:lvl1pPr>
            <a:lvl2pPr marL="914400" lvl="1" indent="-342900" rtl="0">
              <a:lnSpc>
                <a:spcPct val="115000"/>
              </a:lnSpc>
              <a:spcBef>
                <a:spcPts val="2000"/>
              </a:spcBef>
              <a:spcAft>
                <a:spcPts val="0"/>
              </a:spcAft>
              <a:buClr>
                <a:srgbClr val="FFFFFF"/>
              </a:buClr>
              <a:buSzPts val="1800"/>
              <a:buChar char="･"/>
              <a:defRPr>
                <a:solidFill>
                  <a:srgbClr val="FFFFFF"/>
                </a:solidFill>
              </a:defRPr>
            </a:lvl2pPr>
            <a:lvl3pPr marL="1371600" lvl="2" indent="-342900" rtl="0">
              <a:lnSpc>
                <a:spcPct val="115000"/>
              </a:lnSpc>
              <a:spcBef>
                <a:spcPts val="2000"/>
              </a:spcBef>
              <a:spcAft>
                <a:spcPts val="0"/>
              </a:spcAft>
              <a:buClr>
                <a:srgbClr val="FFFFFF"/>
              </a:buClr>
              <a:buSzPts val="1800"/>
              <a:buChar char="･"/>
              <a:defRPr>
                <a:solidFill>
                  <a:srgbClr val="FFFFFF"/>
                </a:solidFill>
              </a:defRPr>
            </a:lvl3pPr>
            <a:lvl4pPr marL="1828800" lvl="3" indent="-342900" rtl="0">
              <a:lnSpc>
                <a:spcPct val="115000"/>
              </a:lnSpc>
              <a:spcBef>
                <a:spcPts val="2000"/>
              </a:spcBef>
              <a:spcAft>
                <a:spcPts val="0"/>
              </a:spcAft>
              <a:buClr>
                <a:srgbClr val="FFFFFF"/>
              </a:buClr>
              <a:buSzPts val="1800"/>
              <a:buChar char="･"/>
              <a:defRPr>
                <a:solidFill>
                  <a:srgbClr val="FFFFFF"/>
                </a:solidFill>
              </a:defRPr>
            </a:lvl4pPr>
            <a:lvl5pPr marL="2286000" lvl="4" indent="-342900" rtl="0">
              <a:lnSpc>
                <a:spcPct val="115000"/>
              </a:lnSpc>
              <a:spcBef>
                <a:spcPts val="2000"/>
              </a:spcBef>
              <a:spcAft>
                <a:spcPts val="0"/>
              </a:spcAft>
              <a:buClr>
                <a:srgbClr val="FFFFFF"/>
              </a:buClr>
              <a:buSzPts val="1800"/>
              <a:buChar char="･"/>
              <a:defRPr>
                <a:solidFill>
                  <a:srgbClr val="FFFFFF"/>
                </a:solidFill>
              </a:defRPr>
            </a:lvl5pPr>
            <a:lvl6pPr marL="2743200" lvl="5" indent="-342900" rtl="0">
              <a:lnSpc>
                <a:spcPct val="115000"/>
              </a:lnSpc>
              <a:spcBef>
                <a:spcPts val="2000"/>
              </a:spcBef>
              <a:spcAft>
                <a:spcPts val="0"/>
              </a:spcAft>
              <a:buClr>
                <a:srgbClr val="FFFFFF"/>
              </a:buClr>
              <a:buSzPts val="1800"/>
              <a:buChar char="･"/>
              <a:defRPr>
                <a:solidFill>
                  <a:srgbClr val="FFFFFF"/>
                </a:solidFill>
              </a:defRPr>
            </a:lvl6pPr>
            <a:lvl7pPr marL="3200400" lvl="6" indent="-342900" rtl="0">
              <a:lnSpc>
                <a:spcPct val="115000"/>
              </a:lnSpc>
              <a:spcBef>
                <a:spcPts val="2000"/>
              </a:spcBef>
              <a:spcAft>
                <a:spcPts val="0"/>
              </a:spcAft>
              <a:buClr>
                <a:srgbClr val="FFFFFF"/>
              </a:buClr>
              <a:buSzPts val="1800"/>
              <a:buChar char="･"/>
              <a:defRPr>
                <a:solidFill>
                  <a:srgbClr val="FFFFFF"/>
                </a:solidFill>
              </a:defRPr>
            </a:lvl7pPr>
            <a:lvl8pPr marL="3657600" lvl="7" indent="-342900" rtl="0">
              <a:lnSpc>
                <a:spcPct val="115000"/>
              </a:lnSpc>
              <a:spcBef>
                <a:spcPts val="2000"/>
              </a:spcBef>
              <a:spcAft>
                <a:spcPts val="0"/>
              </a:spcAft>
              <a:buClr>
                <a:srgbClr val="FFFFFF"/>
              </a:buClr>
              <a:buSzPts val="1800"/>
              <a:buChar char="･"/>
              <a:defRPr>
                <a:solidFill>
                  <a:srgbClr val="FFFFFF"/>
                </a:solidFill>
              </a:defRPr>
            </a:lvl8pPr>
            <a:lvl9pPr marL="4114800" lvl="8" indent="-342900" rtl="0">
              <a:lnSpc>
                <a:spcPct val="115000"/>
              </a:lnSpc>
              <a:spcBef>
                <a:spcPts val="2000"/>
              </a:spcBef>
              <a:spcAft>
                <a:spcPts val="2000"/>
              </a:spcAft>
              <a:buClr>
                <a:srgbClr val="FFFFFF"/>
              </a:buClr>
              <a:buSzPts val="1800"/>
              <a:buChar char="･"/>
              <a:defRPr>
                <a:solidFill>
                  <a:srgbClr val="FFFFFF"/>
                </a:solidFill>
              </a:defRPr>
            </a:lvl9pPr>
          </a:lstStyle>
          <a:p>
            <a:endParaRPr/>
          </a:p>
        </p:txBody>
      </p:sp>
      <p:sp>
        <p:nvSpPr>
          <p:cNvPr id="4016" name="Google Shape;4016;p502"/>
          <p:cNvSpPr txBox="1">
            <a:spLocks noGrp="1"/>
          </p:cNvSpPr>
          <p:nvPr>
            <p:ph type="title"/>
          </p:nvPr>
        </p:nvSpPr>
        <p:spPr>
          <a:xfrm>
            <a:off x="900275" y="1736433"/>
            <a:ext cx="3885900" cy="2698200"/>
          </a:xfrm>
          <a:prstGeom prst="rect">
            <a:avLst/>
          </a:prstGeom>
        </p:spPr>
        <p:txBody>
          <a:bodyPr spcFirstLastPara="1" wrap="square" lIns="0" tIns="0" rIns="0" bIns="0" anchor="t" anchorCtr="0">
            <a:noAutofit/>
          </a:bodyPr>
          <a:lstStyle>
            <a:lvl1pPr lvl="0" rtl="0">
              <a:spcBef>
                <a:spcPts val="0"/>
              </a:spcBef>
              <a:spcAft>
                <a:spcPts val="0"/>
              </a:spcAft>
              <a:buClr>
                <a:srgbClr val="FFFFFF"/>
              </a:buClr>
              <a:buSzPts val="4800"/>
              <a:buNone/>
              <a:defRPr sz="4800">
                <a:solidFill>
                  <a:srgbClr val="FFFFFF"/>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cxnSp>
        <p:nvCxnSpPr>
          <p:cNvPr id="4017" name="Google Shape;4017;p502"/>
          <p:cNvCxnSpPr/>
          <p:nvPr/>
        </p:nvCxnSpPr>
        <p:spPr>
          <a:xfrm rot="10800000">
            <a:off x="447775" y="100"/>
            <a:ext cx="0" cy="886500"/>
          </a:xfrm>
          <a:prstGeom prst="straightConnector1">
            <a:avLst/>
          </a:prstGeom>
          <a:noFill/>
          <a:ln w="9525" cap="flat" cmpd="sng">
            <a:solidFill>
              <a:srgbClr val="EE0000"/>
            </a:solidFill>
            <a:prstDash val="solid"/>
            <a:round/>
            <a:headEnd type="none" w="med" len="med"/>
            <a:tailEnd type="none" w="med" len="med"/>
          </a:ln>
        </p:spPr>
      </p:cxnSp>
      <p:sp>
        <p:nvSpPr>
          <p:cNvPr id="4018" name="Google Shape;4018;p502"/>
          <p:cNvSpPr txBox="1">
            <a:spLocks noGrp="1"/>
          </p:cNvSpPr>
          <p:nvPr>
            <p:ph type="subTitle" idx="3"/>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a:endParaRPr/>
          </a:p>
        </p:txBody>
      </p:sp>
      <p:cxnSp>
        <p:nvCxnSpPr>
          <p:cNvPr id="4019" name="Google Shape;4019;p502"/>
          <p:cNvCxnSpPr/>
          <p:nvPr/>
        </p:nvCxnSpPr>
        <p:spPr>
          <a:xfrm rot="10800000">
            <a:off x="447767" y="6401400"/>
            <a:ext cx="0" cy="456600"/>
          </a:xfrm>
          <a:prstGeom prst="straightConnector1">
            <a:avLst/>
          </a:prstGeom>
          <a:noFill/>
          <a:ln w="9525" cap="flat" cmpd="sng">
            <a:solidFill>
              <a:srgbClr val="EE0000"/>
            </a:solidFill>
            <a:prstDash val="solid"/>
            <a:round/>
            <a:headEnd type="none" w="med" len="med"/>
            <a:tailEnd type="none" w="med" len="med"/>
          </a:ln>
        </p:spPr>
      </p:cxnSp>
      <p:pic>
        <p:nvPicPr>
          <p:cNvPr id="4020" name="Google Shape;4020;p502"/>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4021" name="Google Shape;4021;p502"/>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solidFill>
                  <a:schemeClr val="lt1"/>
                </a:solidFill>
                <a:latin typeface="Red Hat Text Medium"/>
                <a:ea typeface="Red Hat Text Medium"/>
                <a:cs typeface="Red Hat Text Medium"/>
                <a:sym typeface="Red Hat Text Medium"/>
              </a:defRPr>
            </a:lvl1pPr>
            <a:lvl2pPr lvl="1" algn="ctr" rtl="0">
              <a:buNone/>
              <a:defRPr sz="800">
                <a:solidFill>
                  <a:schemeClr val="lt1"/>
                </a:solidFill>
                <a:latin typeface="Red Hat Text Medium"/>
                <a:ea typeface="Red Hat Text Medium"/>
                <a:cs typeface="Red Hat Text Medium"/>
                <a:sym typeface="Red Hat Text Medium"/>
              </a:defRPr>
            </a:lvl2pPr>
            <a:lvl3pPr lvl="2" algn="ctr" rtl="0">
              <a:buNone/>
              <a:defRPr sz="800">
                <a:solidFill>
                  <a:schemeClr val="lt1"/>
                </a:solidFill>
                <a:latin typeface="Red Hat Text Medium"/>
                <a:ea typeface="Red Hat Text Medium"/>
                <a:cs typeface="Red Hat Text Medium"/>
                <a:sym typeface="Red Hat Text Medium"/>
              </a:defRPr>
            </a:lvl3pPr>
            <a:lvl4pPr lvl="3" algn="ctr" rtl="0">
              <a:buNone/>
              <a:defRPr sz="800">
                <a:solidFill>
                  <a:schemeClr val="lt1"/>
                </a:solidFill>
                <a:latin typeface="Red Hat Text Medium"/>
                <a:ea typeface="Red Hat Text Medium"/>
                <a:cs typeface="Red Hat Text Medium"/>
                <a:sym typeface="Red Hat Text Medium"/>
              </a:defRPr>
            </a:lvl4pPr>
            <a:lvl5pPr lvl="4" algn="ctr" rtl="0">
              <a:buNone/>
              <a:defRPr sz="800">
                <a:solidFill>
                  <a:schemeClr val="lt1"/>
                </a:solidFill>
                <a:latin typeface="Red Hat Text Medium"/>
                <a:ea typeface="Red Hat Text Medium"/>
                <a:cs typeface="Red Hat Text Medium"/>
                <a:sym typeface="Red Hat Text Medium"/>
              </a:defRPr>
            </a:lvl5pPr>
            <a:lvl6pPr lvl="5" algn="ctr" rtl="0">
              <a:buNone/>
              <a:defRPr sz="800">
                <a:solidFill>
                  <a:schemeClr val="lt1"/>
                </a:solidFill>
                <a:latin typeface="Red Hat Text Medium"/>
                <a:ea typeface="Red Hat Text Medium"/>
                <a:cs typeface="Red Hat Text Medium"/>
                <a:sym typeface="Red Hat Text Medium"/>
              </a:defRPr>
            </a:lvl6pPr>
            <a:lvl7pPr lvl="6" algn="ctr" rtl="0">
              <a:buNone/>
              <a:defRPr sz="800">
                <a:solidFill>
                  <a:schemeClr val="lt1"/>
                </a:solidFill>
                <a:latin typeface="Red Hat Text Medium"/>
                <a:ea typeface="Red Hat Text Medium"/>
                <a:cs typeface="Red Hat Text Medium"/>
                <a:sym typeface="Red Hat Text Medium"/>
              </a:defRPr>
            </a:lvl7pPr>
            <a:lvl8pPr lvl="7" algn="ctr" rtl="0">
              <a:buNone/>
              <a:defRPr sz="800">
                <a:solidFill>
                  <a:schemeClr val="lt1"/>
                </a:solidFill>
                <a:latin typeface="Red Hat Text Medium"/>
                <a:ea typeface="Red Hat Text Medium"/>
                <a:cs typeface="Red Hat Text Medium"/>
                <a:sym typeface="Red Hat Text Medium"/>
              </a:defRPr>
            </a:lvl8pPr>
            <a:lvl9pPr lvl="8" algn="ctr" rtl="0">
              <a:buNone/>
              <a:defRPr sz="800">
                <a:solidFill>
                  <a:schemeClr val="lt1"/>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4022" name="Google Shape;4022;p502"/>
          <p:cNvSpPr txBox="1">
            <a:spLocks noGrp="1"/>
          </p:cNvSpPr>
          <p:nvPr>
            <p:ph type="subTitle" idx="4"/>
          </p:nvPr>
        </p:nvSpPr>
        <p:spPr>
          <a:xfrm>
            <a:off x="885050" y="6169550"/>
            <a:ext cx="80025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lt1"/>
                </a:solidFill>
              </a:defRPr>
            </a:lvl1pPr>
            <a:lvl2pPr lvl="1" rtl="0">
              <a:lnSpc>
                <a:spcPct val="115000"/>
              </a:lnSpc>
              <a:spcBef>
                <a:spcPts val="0"/>
              </a:spcBef>
              <a:spcAft>
                <a:spcPts val="0"/>
              </a:spcAft>
              <a:buNone/>
              <a:defRPr sz="800">
                <a:solidFill>
                  <a:schemeClr val="lt1"/>
                </a:solidFill>
              </a:defRPr>
            </a:lvl2pPr>
            <a:lvl3pPr lvl="2" rtl="0">
              <a:lnSpc>
                <a:spcPct val="115000"/>
              </a:lnSpc>
              <a:spcBef>
                <a:spcPts val="0"/>
              </a:spcBef>
              <a:spcAft>
                <a:spcPts val="0"/>
              </a:spcAft>
              <a:buNone/>
              <a:defRPr sz="800">
                <a:solidFill>
                  <a:schemeClr val="lt1"/>
                </a:solidFill>
              </a:defRPr>
            </a:lvl3pPr>
            <a:lvl4pPr lvl="3" rtl="0">
              <a:lnSpc>
                <a:spcPct val="115000"/>
              </a:lnSpc>
              <a:spcBef>
                <a:spcPts val="0"/>
              </a:spcBef>
              <a:spcAft>
                <a:spcPts val="0"/>
              </a:spcAft>
              <a:buNone/>
              <a:defRPr sz="800">
                <a:solidFill>
                  <a:schemeClr val="lt1"/>
                </a:solidFill>
              </a:defRPr>
            </a:lvl4pPr>
            <a:lvl5pPr lvl="4" rtl="0">
              <a:lnSpc>
                <a:spcPct val="115000"/>
              </a:lnSpc>
              <a:spcBef>
                <a:spcPts val="0"/>
              </a:spcBef>
              <a:spcAft>
                <a:spcPts val="0"/>
              </a:spcAft>
              <a:buNone/>
              <a:defRPr sz="800">
                <a:solidFill>
                  <a:schemeClr val="lt1"/>
                </a:solidFill>
              </a:defRPr>
            </a:lvl5pPr>
            <a:lvl6pPr lvl="5" rtl="0">
              <a:lnSpc>
                <a:spcPct val="115000"/>
              </a:lnSpc>
              <a:spcBef>
                <a:spcPts val="0"/>
              </a:spcBef>
              <a:spcAft>
                <a:spcPts val="0"/>
              </a:spcAft>
              <a:buNone/>
              <a:defRPr sz="800">
                <a:solidFill>
                  <a:schemeClr val="lt1"/>
                </a:solidFill>
              </a:defRPr>
            </a:lvl6pPr>
            <a:lvl7pPr lvl="6" rtl="0">
              <a:lnSpc>
                <a:spcPct val="115000"/>
              </a:lnSpc>
              <a:spcBef>
                <a:spcPts val="0"/>
              </a:spcBef>
              <a:spcAft>
                <a:spcPts val="0"/>
              </a:spcAft>
              <a:buNone/>
              <a:defRPr sz="800">
                <a:solidFill>
                  <a:schemeClr val="lt1"/>
                </a:solidFill>
              </a:defRPr>
            </a:lvl7pPr>
            <a:lvl8pPr lvl="7" rtl="0">
              <a:lnSpc>
                <a:spcPct val="115000"/>
              </a:lnSpc>
              <a:spcBef>
                <a:spcPts val="0"/>
              </a:spcBef>
              <a:spcAft>
                <a:spcPts val="0"/>
              </a:spcAft>
              <a:buNone/>
              <a:defRPr sz="800">
                <a:solidFill>
                  <a:schemeClr val="lt1"/>
                </a:solidFill>
              </a:defRPr>
            </a:lvl8pPr>
            <a:lvl9pPr lvl="8" rtl="0">
              <a:lnSpc>
                <a:spcPct val="115000"/>
              </a:lnSpc>
              <a:spcBef>
                <a:spcPts val="0"/>
              </a:spcBef>
              <a:spcAft>
                <a:spcPts val="0"/>
              </a:spcAft>
              <a:buNone/>
              <a:defRPr sz="800">
                <a:solidFill>
                  <a:schemeClr val="lt1"/>
                </a:solidFill>
              </a:defRPr>
            </a:lvl9pPr>
          </a:lstStyle>
          <a:p>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matchingName="Interior agenda light">
  <p:cSld name="CUSTOM_4_1_1">
    <p:bg>
      <p:bgPr>
        <a:solidFill>
          <a:schemeClr val="lt1"/>
        </a:solidFill>
        <a:effectLst/>
      </p:bgPr>
    </p:bg>
    <p:spTree>
      <p:nvGrpSpPr>
        <p:cNvPr id="1" name="Shape 4023"/>
        <p:cNvGrpSpPr/>
        <p:nvPr/>
      </p:nvGrpSpPr>
      <p:grpSpPr>
        <a:xfrm>
          <a:off x="0" y="0"/>
          <a:ext cx="0" cy="0"/>
          <a:chOff x="0" y="0"/>
          <a:chExt cx="0" cy="0"/>
        </a:xfrm>
      </p:grpSpPr>
      <p:cxnSp>
        <p:nvCxnSpPr>
          <p:cNvPr id="4024" name="Google Shape;4024;p503"/>
          <p:cNvCxnSpPr/>
          <p:nvPr/>
        </p:nvCxnSpPr>
        <p:spPr>
          <a:xfrm rot="10800000">
            <a:off x="447775" y="100"/>
            <a:ext cx="0" cy="886500"/>
          </a:xfrm>
          <a:prstGeom prst="straightConnector1">
            <a:avLst/>
          </a:prstGeom>
          <a:noFill/>
          <a:ln w="9525" cap="flat" cmpd="sng">
            <a:solidFill>
              <a:srgbClr val="EE0000"/>
            </a:solidFill>
            <a:prstDash val="solid"/>
            <a:round/>
            <a:headEnd type="none" w="med" len="med"/>
            <a:tailEnd type="none" w="med" len="med"/>
          </a:ln>
        </p:spPr>
      </p:cxnSp>
      <p:sp>
        <p:nvSpPr>
          <p:cNvPr id="4025" name="Google Shape;4025;p503"/>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a:endParaRPr/>
          </a:p>
        </p:txBody>
      </p:sp>
      <p:cxnSp>
        <p:nvCxnSpPr>
          <p:cNvPr id="4026" name="Google Shape;4026;p503"/>
          <p:cNvCxnSpPr/>
          <p:nvPr/>
        </p:nvCxnSpPr>
        <p:spPr>
          <a:xfrm rot="10800000">
            <a:off x="447767"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4027" name="Google Shape;4027;p503"/>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solidFill>
                  <a:schemeClr val="dk1"/>
                </a:solidFill>
                <a:latin typeface="Red Hat Text Medium"/>
                <a:ea typeface="Red Hat Text Medium"/>
                <a:cs typeface="Red Hat Text Medium"/>
                <a:sym typeface="Red Hat Text Medium"/>
              </a:defRPr>
            </a:lvl1pPr>
            <a:lvl2pPr lvl="1" algn="ctr" rtl="0">
              <a:buNone/>
              <a:defRPr sz="800">
                <a:solidFill>
                  <a:schemeClr val="dk1"/>
                </a:solidFill>
                <a:latin typeface="Red Hat Text Medium"/>
                <a:ea typeface="Red Hat Text Medium"/>
                <a:cs typeface="Red Hat Text Medium"/>
                <a:sym typeface="Red Hat Text Medium"/>
              </a:defRPr>
            </a:lvl2pPr>
            <a:lvl3pPr lvl="2" algn="ctr" rtl="0">
              <a:buNone/>
              <a:defRPr sz="800">
                <a:solidFill>
                  <a:schemeClr val="dk1"/>
                </a:solidFill>
                <a:latin typeface="Red Hat Text Medium"/>
                <a:ea typeface="Red Hat Text Medium"/>
                <a:cs typeface="Red Hat Text Medium"/>
                <a:sym typeface="Red Hat Text Medium"/>
              </a:defRPr>
            </a:lvl3pPr>
            <a:lvl4pPr lvl="3" algn="ctr" rtl="0">
              <a:buNone/>
              <a:defRPr sz="800">
                <a:solidFill>
                  <a:schemeClr val="dk1"/>
                </a:solidFill>
                <a:latin typeface="Red Hat Text Medium"/>
                <a:ea typeface="Red Hat Text Medium"/>
                <a:cs typeface="Red Hat Text Medium"/>
                <a:sym typeface="Red Hat Text Medium"/>
              </a:defRPr>
            </a:lvl4pPr>
            <a:lvl5pPr lvl="4" algn="ctr" rtl="0">
              <a:buNone/>
              <a:defRPr sz="800">
                <a:solidFill>
                  <a:schemeClr val="dk1"/>
                </a:solidFill>
                <a:latin typeface="Red Hat Text Medium"/>
                <a:ea typeface="Red Hat Text Medium"/>
                <a:cs typeface="Red Hat Text Medium"/>
                <a:sym typeface="Red Hat Text Medium"/>
              </a:defRPr>
            </a:lvl5pPr>
            <a:lvl6pPr lvl="5" algn="ctr" rtl="0">
              <a:buNone/>
              <a:defRPr sz="800">
                <a:solidFill>
                  <a:schemeClr val="dk1"/>
                </a:solidFill>
                <a:latin typeface="Red Hat Text Medium"/>
                <a:ea typeface="Red Hat Text Medium"/>
                <a:cs typeface="Red Hat Text Medium"/>
                <a:sym typeface="Red Hat Text Medium"/>
              </a:defRPr>
            </a:lvl6pPr>
            <a:lvl7pPr lvl="6" algn="ctr" rtl="0">
              <a:buNone/>
              <a:defRPr sz="800">
                <a:solidFill>
                  <a:schemeClr val="dk1"/>
                </a:solidFill>
                <a:latin typeface="Red Hat Text Medium"/>
                <a:ea typeface="Red Hat Text Medium"/>
                <a:cs typeface="Red Hat Text Medium"/>
                <a:sym typeface="Red Hat Text Medium"/>
              </a:defRPr>
            </a:lvl7pPr>
            <a:lvl8pPr lvl="7" algn="ctr" rtl="0">
              <a:buNone/>
              <a:defRPr sz="800">
                <a:solidFill>
                  <a:schemeClr val="dk1"/>
                </a:solidFill>
                <a:latin typeface="Red Hat Text Medium"/>
                <a:ea typeface="Red Hat Text Medium"/>
                <a:cs typeface="Red Hat Text Medium"/>
                <a:sym typeface="Red Hat Text Medium"/>
              </a:defRPr>
            </a:lvl8pPr>
            <a:lvl9pPr lvl="8" algn="ctr" rtl="0">
              <a:buNone/>
              <a:defRPr sz="800">
                <a:solidFill>
                  <a:schemeClr val="dk1"/>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4028" name="Google Shape;4028;p503"/>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4029" name="Google Shape;4029;p503"/>
          <p:cNvSpPr txBox="1">
            <a:spLocks noGrp="1"/>
          </p:cNvSpPr>
          <p:nvPr>
            <p:ph type="subTitle" idx="2"/>
          </p:nvPr>
        </p:nvSpPr>
        <p:spPr>
          <a:xfrm>
            <a:off x="885050" y="6169550"/>
            <a:ext cx="80025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4030" name="Google Shape;4030;p503"/>
          <p:cNvSpPr txBox="1">
            <a:spLocks noGrp="1"/>
          </p:cNvSpPr>
          <p:nvPr>
            <p:ph type="body" idx="3"/>
          </p:nvPr>
        </p:nvSpPr>
        <p:spPr>
          <a:xfrm>
            <a:off x="8669900" y="1849475"/>
            <a:ext cx="2131800" cy="3000000"/>
          </a:xfrm>
          <a:prstGeom prst="rect">
            <a:avLst/>
          </a:prstGeom>
        </p:spPr>
        <p:txBody>
          <a:bodyPr spcFirstLastPara="1" wrap="square" lIns="0" tIns="0" rIns="0" bIns="0" anchor="t" anchorCtr="0">
            <a:noAutofit/>
          </a:bodyPr>
          <a:lstStyle>
            <a:lvl1pPr marL="457200" lvl="0" indent="-342900" rtl="0">
              <a:lnSpc>
                <a:spcPct val="115000"/>
              </a:lnSpc>
              <a:spcBef>
                <a:spcPts val="0"/>
              </a:spcBef>
              <a:spcAft>
                <a:spcPts val="0"/>
              </a:spcAft>
              <a:buSzPts val="1800"/>
              <a:buChar char="▸"/>
              <a:defRPr/>
            </a:lvl1pPr>
            <a:lvl2pPr marL="914400" lvl="1" indent="-342900" rtl="0">
              <a:lnSpc>
                <a:spcPct val="115000"/>
              </a:lnSpc>
              <a:spcBef>
                <a:spcPts val="2000"/>
              </a:spcBef>
              <a:spcAft>
                <a:spcPts val="0"/>
              </a:spcAft>
              <a:buSzPts val="1800"/>
              <a:buChar char="･"/>
              <a:defRPr/>
            </a:lvl2pPr>
            <a:lvl3pPr marL="1371600" lvl="2" indent="-342900" rtl="0">
              <a:lnSpc>
                <a:spcPct val="115000"/>
              </a:lnSpc>
              <a:spcBef>
                <a:spcPts val="2000"/>
              </a:spcBef>
              <a:spcAft>
                <a:spcPts val="0"/>
              </a:spcAft>
              <a:buSzPts val="1800"/>
              <a:buChar char="･"/>
              <a:defRPr/>
            </a:lvl3pPr>
            <a:lvl4pPr marL="1828800" lvl="3" indent="-342900" rtl="0">
              <a:lnSpc>
                <a:spcPct val="115000"/>
              </a:lnSpc>
              <a:spcBef>
                <a:spcPts val="2000"/>
              </a:spcBef>
              <a:spcAft>
                <a:spcPts val="0"/>
              </a:spcAft>
              <a:buSzPts val="1800"/>
              <a:buChar char="･"/>
              <a:defRPr/>
            </a:lvl4pPr>
            <a:lvl5pPr marL="2286000" lvl="4" indent="-342900" rtl="0">
              <a:lnSpc>
                <a:spcPct val="115000"/>
              </a:lnSpc>
              <a:spcBef>
                <a:spcPts val="2000"/>
              </a:spcBef>
              <a:spcAft>
                <a:spcPts val="0"/>
              </a:spcAft>
              <a:buSzPts val="1800"/>
              <a:buChar char="･"/>
              <a:defRPr/>
            </a:lvl5pPr>
            <a:lvl6pPr marL="2743200" lvl="5" indent="-342900" rtl="0">
              <a:lnSpc>
                <a:spcPct val="115000"/>
              </a:lnSpc>
              <a:spcBef>
                <a:spcPts val="2000"/>
              </a:spcBef>
              <a:spcAft>
                <a:spcPts val="0"/>
              </a:spcAft>
              <a:buSzPts val="1800"/>
              <a:buChar char="･"/>
              <a:defRPr/>
            </a:lvl6pPr>
            <a:lvl7pPr marL="3200400" lvl="6" indent="-342900" rtl="0">
              <a:lnSpc>
                <a:spcPct val="115000"/>
              </a:lnSpc>
              <a:spcBef>
                <a:spcPts val="2000"/>
              </a:spcBef>
              <a:spcAft>
                <a:spcPts val="0"/>
              </a:spcAft>
              <a:buSzPts val="1800"/>
              <a:buChar char="･"/>
              <a:defRPr/>
            </a:lvl7pPr>
            <a:lvl8pPr marL="3657600" lvl="7" indent="-342900" rtl="0">
              <a:lnSpc>
                <a:spcPct val="115000"/>
              </a:lnSpc>
              <a:spcBef>
                <a:spcPts val="2000"/>
              </a:spcBef>
              <a:spcAft>
                <a:spcPts val="0"/>
              </a:spcAft>
              <a:buSzPts val="1800"/>
              <a:buChar char="･"/>
              <a:defRPr/>
            </a:lvl8pPr>
            <a:lvl9pPr marL="4114800" lvl="8" indent="-342900" rtl="0">
              <a:lnSpc>
                <a:spcPct val="115000"/>
              </a:lnSpc>
              <a:spcBef>
                <a:spcPts val="2000"/>
              </a:spcBef>
              <a:spcAft>
                <a:spcPts val="2000"/>
              </a:spcAft>
              <a:buSzPts val="1800"/>
              <a:buChar char="･"/>
              <a:defRPr/>
            </a:lvl9pPr>
          </a:lstStyle>
          <a:p>
            <a:endParaRPr/>
          </a:p>
        </p:txBody>
      </p:sp>
      <p:sp>
        <p:nvSpPr>
          <p:cNvPr id="4031" name="Google Shape;4031;p503"/>
          <p:cNvSpPr txBox="1">
            <a:spLocks noGrp="1"/>
          </p:cNvSpPr>
          <p:nvPr>
            <p:ph type="body" idx="4"/>
          </p:nvPr>
        </p:nvSpPr>
        <p:spPr>
          <a:xfrm>
            <a:off x="5708700" y="1849475"/>
            <a:ext cx="2131800" cy="3000000"/>
          </a:xfrm>
          <a:prstGeom prst="rect">
            <a:avLst/>
          </a:prstGeom>
        </p:spPr>
        <p:txBody>
          <a:bodyPr spcFirstLastPara="1" wrap="square" lIns="0" tIns="0" rIns="0" bIns="0" anchor="t" anchorCtr="0">
            <a:noAutofit/>
          </a:bodyPr>
          <a:lstStyle>
            <a:lvl1pPr marL="457200" lvl="0" indent="-342900" rtl="0">
              <a:lnSpc>
                <a:spcPct val="115000"/>
              </a:lnSpc>
              <a:spcBef>
                <a:spcPts val="0"/>
              </a:spcBef>
              <a:spcAft>
                <a:spcPts val="0"/>
              </a:spcAft>
              <a:buSzPts val="1800"/>
              <a:buChar char="▸"/>
              <a:defRPr/>
            </a:lvl1pPr>
            <a:lvl2pPr marL="914400" lvl="1" indent="-342900" rtl="0">
              <a:lnSpc>
                <a:spcPct val="115000"/>
              </a:lnSpc>
              <a:spcBef>
                <a:spcPts val="2000"/>
              </a:spcBef>
              <a:spcAft>
                <a:spcPts val="0"/>
              </a:spcAft>
              <a:buSzPts val="1800"/>
              <a:buChar char="･"/>
              <a:defRPr/>
            </a:lvl2pPr>
            <a:lvl3pPr marL="1371600" lvl="2" indent="-342900" rtl="0">
              <a:lnSpc>
                <a:spcPct val="115000"/>
              </a:lnSpc>
              <a:spcBef>
                <a:spcPts val="2000"/>
              </a:spcBef>
              <a:spcAft>
                <a:spcPts val="0"/>
              </a:spcAft>
              <a:buSzPts val="1800"/>
              <a:buChar char="･"/>
              <a:defRPr/>
            </a:lvl3pPr>
            <a:lvl4pPr marL="1828800" lvl="3" indent="-342900" rtl="0">
              <a:lnSpc>
                <a:spcPct val="115000"/>
              </a:lnSpc>
              <a:spcBef>
                <a:spcPts val="2000"/>
              </a:spcBef>
              <a:spcAft>
                <a:spcPts val="0"/>
              </a:spcAft>
              <a:buSzPts val="1800"/>
              <a:buChar char="･"/>
              <a:defRPr/>
            </a:lvl4pPr>
            <a:lvl5pPr marL="2286000" lvl="4" indent="-342900" rtl="0">
              <a:lnSpc>
                <a:spcPct val="115000"/>
              </a:lnSpc>
              <a:spcBef>
                <a:spcPts val="2000"/>
              </a:spcBef>
              <a:spcAft>
                <a:spcPts val="0"/>
              </a:spcAft>
              <a:buSzPts val="1800"/>
              <a:buChar char="･"/>
              <a:defRPr/>
            </a:lvl5pPr>
            <a:lvl6pPr marL="2743200" lvl="5" indent="-342900" rtl="0">
              <a:lnSpc>
                <a:spcPct val="115000"/>
              </a:lnSpc>
              <a:spcBef>
                <a:spcPts val="2000"/>
              </a:spcBef>
              <a:spcAft>
                <a:spcPts val="0"/>
              </a:spcAft>
              <a:buSzPts val="1800"/>
              <a:buChar char="･"/>
              <a:defRPr/>
            </a:lvl6pPr>
            <a:lvl7pPr marL="3200400" lvl="6" indent="-342900" rtl="0">
              <a:lnSpc>
                <a:spcPct val="115000"/>
              </a:lnSpc>
              <a:spcBef>
                <a:spcPts val="2000"/>
              </a:spcBef>
              <a:spcAft>
                <a:spcPts val="0"/>
              </a:spcAft>
              <a:buSzPts val="1800"/>
              <a:buChar char="･"/>
              <a:defRPr/>
            </a:lvl7pPr>
            <a:lvl8pPr marL="3657600" lvl="7" indent="-342900" rtl="0">
              <a:lnSpc>
                <a:spcPct val="115000"/>
              </a:lnSpc>
              <a:spcBef>
                <a:spcPts val="2000"/>
              </a:spcBef>
              <a:spcAft>
                <a:spcPts val="0"/>
              </a:spcAft>
              <a:buSzPts val="1800"/>
              <a:buChar char="･"/>
              <a:defRPr/>
            </a:lvl8pPr>
            <a:lvl9pPr marL="4114800" lvl="8" indent="-342900" rtl="0">
              <a:lnSpc>
                <a:spcPct val="115000"/>
              </a:lnSpc>
              <a:spcBef>
                <a:spcPts val="2000"/>
              </a:spcBef>
              <a:spcAft>
                <a:spcPts val="2000"/>
              </a:spcAft>
              <a:buSzPts val="1800"/>
              <a:buChar char="･"/>
              <a:defRPr/>
            </a:lvl9pPr>
          </a:lstStyle>
          <a:p>
            <a:endParaRPr/>
          </a:p>
        </p:txBody>
      </p:sp>
      <p:sp>
        <p:nvSpPr>
          <p:cNvPr id="4032" name="Google Shape;4032;p503"/>
          <p:cNvSpPr txBox="1">
            <a:spLocks noGrp="1"/>
          </p:cNvSpPr>
          <p:nvPr>
            <p:ph type="title"/>
          </p:nvPr>
        </p:nvSpPr>
        <p:spPr>
          <a:xfrm>
            <a:off x="900275" y="1736433"/>
            <a:ext cx="3885900" cy="26982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matchingName="Interior overview">
  <p:cSld name="CUSTOM_4_1_1_1">
    <p:bg>
      <p:bgPr>
        <a:solidFill>
          <a:schemeClr val="lt1"/>
        </a:solidFill>
        <a:effectLst/>
      </p:bgPr>
    </p:bg>
    <p:spTree>
      <p:nvGrpSpPr>
        <p:cNvPr id="1" name="Shape 4033"/>
        <p:cNvGrpSpPr/>
        <p:nvPr/>
      </p:nvGrpSpPr>
      <p:grpSpPr>
        <a:xfrm>
          <a:off x="0" y="0"/>
          <a:ext cx="0" cy="0"/>
          <a:chOff x="0" y="0"/>
          <a:chExt cx="0" cy="0"/>
        </a:xfrm>
      </p:grpSpPr>
      <p:cxnSp>
        <p:nvCxnSpPr>
          <p:cNvPr id="4034" name="Google Shape;4034;p504"/>
          <p:cNvCxnSpPr/>
          <p:nvPr/>
        </p:nvCxnSpPr>
        <p:spPr>
          <a:xfrm rot="10800000">
            <a:off x="447775" y="100"/>
            <a:ext cx="0" cy="886500"/>
          </a:xfrm>
          <a:prstGeom prst="straightConnector1">
            <a:avLst/>
          </a:prstGeom>
          <a:noFill/>
          <a:ln w="9525" cap="flat" cmpd="sng">
            <a:solidFill>
              <a:srgbClr val="EE0000"/>
            </a:solidFill>
            <a:prstDash val="solid"/>
            <a:round/>
            <a:headEnd type="none" w="med" len="med"/>
            <a:tailEnd type="none" w="med" len="med"/>
          </a:ln>
        </p:spPr>
      </p:cxnSp>
      <p:sp>
        <p:nvSpPr>
          <p:cNvPr id="4035" name="Google Shape;4035;p504"/>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a:endParaRPr/>
          </a:p>
        </p:txBody>
      </p:sp>
      <p:cxnSp>
        <p:nvCxnSpPr>
          <p:cNvPr id="4036" name="Google Shape;4036;p504"/>
          <p:cNvCxnSpPr/>
          <p:nvPr/>
        </p:nvCxnSpPr>
        <p:spPr>
          <a:xfrm rot="10800000">
            <a:off x="447767"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4037" name="Google Shape;4037;p504"/>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solidFill>
                  <a:schemeClr val="dk1"/>
                </a:solidFill>
                <a:latin typeface="Red Hat Text Medium"/>
                <a:ea typeface="Red Hat Text Medium"/>
                <a:cs typeface="Red Hat Text Medium"/>
                <a:sym typeface="Red Hat Text Medium"/>
              </a:defRPr>
            </a:lvl1pPr>
            <a:lvl2pPr lvl="1" algn="ctr" rtl="0">
              <a:buNone/>
              <a:defRPr sz="800">
                <a:solidFill>
                  <a:schemeClr val="dk1"/>
                </a:solidFill>
                <a:latin typeface="Red Hat Text Medium"/>
                <a:ea typeface="Red Hat Text Medium"/>
                <a:cs typeface="Red Hat Text Medium"/>
                <a:sym typeface="Red Hat Text Medium"/>
              </a:defRPr>
            </a:lvl2pPr>
            <a:lvl3pPr lvl="2" algn="ctr" rtl="0">
              <a:buNone/>
              <a:defRPr sz="800">
                <a:solidFill>
                  <a:schemeClr val="dk1"/>
                </a:solidFill>
                <a:latin typeface="Red Hat Text Medium"/>
                <a:ea typeface="Red Hat Text Medium"/>
                <a:cs typeface="Red Hat Text Medium"/>
                <a:sym typeface="Red Hat Text Medium"/>
              </a:defRPr>
            </a:lvl3pPr>
            <a:lvl4pPr lvl="3" algn="ctr" rtl="0">
              <a:buNone/>
              <a:defRPr sz="800">
                <a:solidFill>
                  <a:schemeClr val="dk1"/>
                </a:solidFill>
                <a:latin typeface="Red Hat Text Medium"/>
                <a:ea typeface="Red Hat Text Medium"/>
                <a:cs typeface="Red Hat Text Medium"/>
                <a:sym typeface="Red Hat Text Medium"/>
              </a:defRPr>
            </a:lvl4pPr>
            <a:lvl5pPr lvl="4" algn="ctr" rtl="0">
              <a:buNone/>
              <a:defRPr sz="800">
                <a:solidFill>
                  <a:schemeClr val="dk1"/>
                </a:solidFill>
                <a:latin typeface="Red Hat Text Medium"/>
                <a:ea typeface="Red Hat Text Medium"/>
                <a:cs typeface="Red Hat Text Medium"/>
                <a:sym typeface="Red Hat Text Medium"/>
              </a:defRPr>
            </a:lvl5pPr>
            <a:lvl6pPr lvl="5" algn="ctr" rtl="0">
              <a:buNone/>
              <a:defRPr sz="800">
                <a:solidFill>
                  <a:schemeClr val="dk1"/>
                </a:solidFill>
                <a:latin typeface="Red Hat Text Medium"/>
                <a:ea typeface="Red Hat Text Medium"/>
                <a:cs typeface="Red Hat Text Medium"/>
                <a:sym typeface="Red Hat Text Medium"/>
              </a:defRPr>
            </a:lvl6pPr>
            <a:lvl7pPr lvl="6" algn="ctr" rtl="0">
              <a:buNone/>
              <a:defRPr sz="800">
                <a:solidFill>
                  <a:schemeClr val="dk1"/>
                </a:solidFill>
                <a:latin typeface="Red Hat Text Medium"/>
                <a:ea typeface="Red Hat Text Medium"/>
                <a:cs typeface="Red Hat Text Medium"/>
                <a:sym typeface="Red Hat Text Medium"/>
              </a:defRPr>
            </a:lvl7pPr>
            <a:lvl8pPr lvl="7" algn="ctr" rtl="0">
              <a:buNone/>
              <a:defRPr sz="800">
                <a:solidFill>
                  <a:schemeClr val="dk1"/>
                </a:solidFill>
                <a:latin typeface="Red Hat Text Medium"/>
                <a:ea typeface="Red Hat Text Medium"/>
                <a:cs typeface="Red Hat Text Medium"/>
                <a:sym typeface="Red Hat Text Medium"/>
              </a:defRPr>
            </a:lvl8pPr>
            <a:lvl9pPr lvl="8" algn="ctr" rtl="0">
              <a:buNone/>
              <a:defRPr sz="800">
                <a:solidFill>
                  <a:schemeClr val="dk1"/>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4038" name="Google Shape;4038;p504"/>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4039" name="Google Shape;4039;p504"/>
          <p:cNvSpPr txBox="1">
            <a:spLocks noGrp="1"/>
          </p:cNvSpPr>
          <p:nvPr>
            <p:ph type="subTitle" idx="2"/>
          </p:nvPr>
        </p:nvSpPr>
        <p:spPr>
          <a:xfrm>
            <a:off x="885050" y="6169550"/>
            <a:ext cx="80025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4040" name="Google Shape;4040;p504"/>
          <p:cNvSpPr txBox="1">
            <a:spLocks noGrp="1"/>
          </p:cNvSpPr>
          <p:nvPr>
            <p:ph type="body" idx="3"/>
          </p:nvPr>
        </p:nvSpPr>
        <p:spPr>
          <a:xfrm>
            <a:off x="900275" y="3109300"/>
            <a:ext cx="5043900" cy="3000000"/>
          </a:xfrm>
          <a:prstGeom prst="rect">
            <a:avLst/>
          </a:prstGeom>
        </p:spPr>
        <p:txBody>
          <a:bodyPr spcFirstLastPara="1" wrap="square" lIns="914400" tIns="91425" rIns="91425" bIns="91425" anchor="t" anchorCtr="0">
            <a:noAutofit/>
          </a:bodyPr>
          <a:lstStyle>
            <a:lvl1pPr marL="457200" lvl="0" indent="-342900" rtl="0">
              <a:lnSpc>
                <a:spcPct val="115000"/>
              </a:lnSpc>
              <a:spcBef>
                <a:spcPts val="0"/>
              </a:spcBef>
              <a:spcAft>
                <a:spcPts val="0"/>
              </a:spcAft>
              <a:buSzPts val="1800"/>
              <a:buChar char="▸"/>
              <a:defRPr/>
            </a:lvl1pPr>
            <a:lvl2pPr marL="914400" lvl="1" indent="-342900" rtl="0">
              <a:lnSpc>
                <a:spcPct val="115000"/>
              </a:lnSpc>
              <a:spcBef>
                <a:spcPts val="2000"/>
              </a:spcBef>
              <a:spcAft>
                <a:spcPts val="0"/>
              </a:spcAft>
              <a:buSzPts val="1800"/>
              <a:buChar char="･"/>
              <a:defRPr/>
            </a:lvl2pPr>
            <a:lvl3pPr marL="1371600" lvl="2" indent="-342900" rtl="0">
              <a:lnSpc>
                <a:spcPct val="115000"/>
              </a:lnSpc>
              <a:spcBef>
                <a:spcPts val="2000"/>
              </a:spcBef>
              <a:spcAft>
                <a:spcPts val="0"/>
              </a:spcAft>
              <a:buSzPts val="1800"/>
              <a:buChar char="･"/>
              <a:defRPr/>
            </a:lvl3pPr>
            <a:lvl4pPr marL="1828800" lvl="3" indent="-342900" rtl="0">
              <a:lnSpc>
                <a:spcPct val="115000"/>
              </a:lnSpc>
              <a:spcBef>
                <a:spcPts val="2000"/>
              </a:spcBef>
              <a:spcAft>
                <a:spcPts val="0"/>
              </a:spcAft>
              <a:buSzPts val="1800"/>
              <a:buChar char="･"/>
              <a:defRPr/>
            </a:lvl4pPr>
            <a:lvl5pPr marL="2286000" lvl="4" indent="-342900" rtl="0">
              <a:lnSpc>
                <a:spcPct val="115000"/>
              </a:lnSpc>
              <a:spcBef>
                <a:spcPts val="2000"/>
              </a:spcBef>
              <a:spcAft>
                <a:spcPts val="0"/>
              </a:spcAft>
              <a:buSzPts val="1800"/>
              <a:buChar char="･"/>
              <a:defRPr/>
            </a:lvl5pPr>
            <a:lvl6pPr marL="2743200" lvl="5" indent="-342900" rtl="0">
              <a:lnSpc>
                <a:spcPct val="115000"/>
              </a:lnSpc>
              <a:spcBef>
                <a:spcPts val="2000"/>
              </a:spcBef>
              <a:spcAft>
                <a:spcPts val="0"/>
              </a:spcAft>
              <a:buSzPts val="1800"/>
              <a:buChar char="･"/>
              <a:defRPr/>
            </a:lvl6pPr>
            <a:lvl7pPr marL="3200400" lvl="6" indent="-342900" rtl="0">
              <a:lnSpc>
                <a:spcPct val="115000"/>
              </a:lnSpc>
              <a:spcBef>
                <a:spcPts val="2000"/>
              </a:spcBef>
              <a:spcAft>
                <a:spcPts val="0"/>
              </a:spcAft>
              <a:buSzPts val="1800"/>
              <a:buChar char="･"/>
              <a:defRPr/>
            </a:lvl7pPr>
            <a:lvl8pPr marL="3657600" lvl="7" indent="-342900" rtl="0">
              <a:lnSpc>
                <a:spcPct val="115000"/>
              </a:lnSpc>
              <a:spcBef>
                <a:spcPts val="2000"/>
              </a:spcBef>
              <a:spcAft>
                <a:spcPts val="0"/>
              </a:spcAft>
              <a:buSzPts val="1800"/>
              <a:buChar char="･"/>
              <a:defRPr/>
            </a:lvl8pPr>
            <a:lvl9pPr marL="4114800" lvl="8" indent="-342900" rtl="0">
              <a:lnSpc>
                <a:spcPct val="115000"/>
              </a:lnSpc>
              <a:spcBef>
                <a:spcPts val="2000"/>
              </a:spcBef>
              <a:spcAft>
                <a:spcPts val="2000"/>
              </a:spcAft>
              <a:buSzPts val="1800"/>
              <a:buChar char="･"/>
              <a:defRPr/>
            </a:lvl9pPr>
          </a:lstStyle>
          <a:p>
            <a:endParaRPr/>
          </a:p>
        </p:txBody>
      </p:sp>
      <p:sp>
        <p:nvSpPr>
          <p:cNvPr id="4041" name="Google Shape;4041;p504"/>
          <p:cNvSpPr txBox="1">
            <a:spLocks noGrp="1"/>
          </p:cNvSpPr>
          <p:nvPr>
            <p:ph type="title"/>
          </p:nvPr>
        </p:nvSpPr>
        <p:spPr>
          <a:xfrm>
            <a:off x="900275" y="1190987"/>
            <a:ext cx="3885900" cy="14613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matchingName="Diagram">
  <p:cSld name="CUSTOM_4_21_1">
    <p:spTree>
      <p:nvGrpSpPr>
        <p:cNvPr id="1" name="Shape 4042"/>
        <p:cNvGrpSpPr/>
        <p:nvPr/>
      </p:nvGrpSpPr>
      <p:grpSpPr>
        <a:xfrm>
          <a:off x="0" y="0"/>
          <a:ext cx="0" cy="0"/>
          <a:chOff x="0" y="0"/>
          <a:chExt cx="0" cy="0"/>
        </a:xfrm>
      </p:grpSpPr>
      <p:sp>
        <p:nvSpPr>
          <p:cNvPr id="4043" name="Google Shape;4043;p505"/>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a:endParaRPr/>
          </a:p>
        </p:txBody>
      </p:sp>
      <p:cxnSp>
        <p:nvCxnSpPr>
          <p:cNvPr id="4044" name="Google Shape;4044;p505"/>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4045" name="Google Shape;4045;p505"/>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4046" name="Google Shape;4046;p505"/>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4047" name="Google Shape;4047;p505"/>
          <p:cNvSpPr txBox="1">
            <a:spLocks noGrp="1"/>
          </p:cNvSpPr>
          <p:nvPr>
            <p:ph type="subTitle" idx="2"/>
          </p:nvPr>
        </p:nvSpPr>
        <p:spPr>
          <a:xfrm>
            <a:off x="885050" y="6169550"/>
            <a:ext cx="80025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pic>
        <p:nvPicPr>
          <p:cNvPr id="4048" name="Google Shape;4048;p505"/>
          <p:cNvPicPr preferRelativeResize="0"/>
          <p:nvPr/>
        </p:nvPicPr>
        <p:blipFill>
          <a:blip r:embed="rId2">
            <a:alphaModFix/>
          </a:blip>
          <a:stretch>
            <a:fillRect/>
          </a:stretch>
        </p:blipFill>
        <p:spPr>
          <a:xfrm>
            <a:off x="10711275" y="6313250"/>
            <a:ext cx="1099724" cy="373751"/>
          </a:xfrm>
          <a:prstGeom prst="rect">
            <a:avLst/>
          </a:prstGeom>
          <a:noFill/>
          <a:ln>
            <a:noFill/>
          </a:ln>
        </p:spPr>
      </p:pic>
    </p:spTree>
  </p:cSld>
  <p:clrMapOvr>
    <a:masterClrMapping/>
  </p:clrMapOvr>
  <p:extLst>
    <p:ext uri="{DCECCB84-F9BA-43D5-87BE-67443E8EF086}">
      <p15:sldGuideLst xmlns:p15="http://schemas.microsoft.com/office/powerpoint/2012/main">
        <p15:guide id="1" pos="144">
          <p15:clr>
            <a:srgbClr val="CFE2F3"/>
          </p15:clr>
        </p15:guide>
        <p15:guide id="2" pos="288">
          <p15:clr>
            <a:srgbClr val="CFE2F3"/>
          </p15:clr>
        </p15:guide>
        <p15:guide id="3" pos="432">
          <p15:clr>
            <a:srgbClr val="CFE2F3"/>
          </p15:clr>
        </p15:guide>
        <p15:guide id="4" pos="576">
          <p15:clr>
            <a:srgbClr val="CFE2F3"/>
          </p15:clr>
        </p15:guide>
        <p15:guide id="5" pos="720">
          <p15:clr>
            <a:srgbClr val="CFE2F3"/>
          </p15:clr>
        </p15:guide>
        <p15:guide id="6" pos="864">
          <p15:clr>
            <a:srgbClr val="CFE2F3"/>
          </p15:clr>
        </p15:guide>
        <p15:guide id="7" pos="1152">
          <p15:clr>
            <a:srgbClr val="CFE2F3"/>
          </p15:clr>
        </p15:guide>
        <p15:guide id="8" pos="1296">
          <p15:clr>
            <a:srgbClr val="CFE2F3"/>
          </p15:clr>
        </p15:guide>
        <p15:guide id="9" pos="1440">
          <p15:clr>
            <a:srgbClr val="CFE2F3"/>
          </p15:clr>
        </p15:guide>
        <p15:guide id="10" pos="1584">
          <p15:clr>
            <a:srgbClr val="CFE2F3"/>
          </p15:clr>
        </p15:guide>
        <p15:guide id="11" pos="1728">
          <p15:clr>
            <a:srgbClr val="CFE2F3"/>
          </p15:clr>
        </p15:guide>
        <p15:guide id="12" pos="1872">
          <p15:clr>
            <a:srgbClr val="CFE2F3"/>
          </p15:clr>
        </p15:guide>
        <p15:guide id="13" pos="2016">
          <p15:clr>
            <a:srgbClr val="CFE2F3"/>
          </p15:clr>
        </p15:guide>
        <p15:guide id="14" pos="2160">
          <p15:clr>
            <a:srgbClr val="CFE2F3"/>
          </p15:clr>
        </p15:guide>
        <p15:guide id="15" pos="2304">
          <p15:clr>
            <a:srgbClr val="CFE2F3"/>
          </p15:clr>
        </p15:guide>
        <p15:guide id="16" pos="2448">
          <p15:clr>
            <a:srgbClr val="CFE2F3"/>
          </p15:clr>
        </p15:guide>
        <p15:guide id="17" pos="2592">
          <p15:clr>
            <a:srgbClr val="CFE2F3"/>
          </p15:clr>
        </p15:guide>
        <p15:guide id="18" pos="2736">
          <p15:clr>
            <a:srgbClr val="CFE2F3"/>
          </p15:clr>
        </p15:guide>
        <p15:guide id="19" pos="2880">
          <p15:clr>
            <a:srgbClr val="CFE2F3"/>
          </p15:clr>
        </p15:guide>
        <p15:guide id="20" pos="3024">
          <p15:clr>
            <a:srgbClr val="CFE2F3"/>
          </p15:clr>
        </p15:guide>
        <p15:guide id="21" pos="3168">
          <p15:clr>
            <a:srgbClr val="CFE2F3"/>
          </p15:clr>
        </p15:guide>
        <p15:guide id="22" pos="3456">
          <p15:clr>
            <a:srgbClr val="CFE2F3"/>
          </p15:clr>
        </p15:guide>
        <p15:guide id="23" pos="3600">
          <p15:clr>
            <a:srgbClr val="CFE2F3"/>
          </p15:clr>
        </p15:guide>
        <p15:guide id="24" pos="3744">
          <p15:clr>
            <a:srgbClr val="CFE2F3"/>
          </p15:clr>
        </p15:guide>
        <p15:guide id="25" pos="3888">
          <p15:clr>
            <a:srgbClr val="CFE2F3"/>
          </p15:clr>
        </p15:guide>
        <p15:guide id="26" pos="4032">
          <p15:clr>
            <a:srgbClr val="CFE2F3"/>
          </p15:clr>
        </p15:guide>
        <p15:guide id="27" pos="4176">
          <p15:clr>
            <a:srgbClr val="CFE2F3"/>
          </p15:clr>
        </p15:guide>
        <p15:guide id="28" pos="4320">
          <p15:clr>
            <a:srgbClr val="CFE2F3"/>
          </p15:clr>
        </p15:guide>
        <p15:guide id="29" pos="4464">
          <p15:clr>
            <a:srgbClr val="CFE2F3"/>
          </p15:clr>
        </p15:guide>
        <p15:guide id="30" pos="4608">
          <p15:clr>
            <a:srgbClr val="CFE2F3"/>
          </p15:clr>
        </p15:guide>
        <p15:guide id="31" pos="4752">
          <p15:clr>
            <a:srgbClr val="CFE2F3"/>
          </p15:clr>
        </p15:guide>
        <p15:guide id="32" pos="4896">
          <p15:clr>
            <a:srgbClr val="CFE2F3"/>
          </p15:clr>
        </p15:guide>
        <p15:guide id="33" pos="5040">
          <p15:clr>
            <a:srgbClr val="CFE2F3"/>
          </p15:clr>
        </p15:guide>
        <p15:guide id="34" pos="5184">
          <p15:clr>
            <a:srgbClr val="CFE2F3"/>
          </p15:clr>
        </p15:guide>
        <p15:guide id="35" pos="5328">
          <p15:clr>
            <a:srgbClr val="CFE2F3"/>
          </p15:clr>
        </p15:guide>
        <p15:guide id="36" pos="5472">
          <p15:clr>
            <a:srgbClr val="CFE2F3"/>
          </p15:clr>
        </p15:guide>
        <p15:guide id="37" pos="5616">
          <p15:clr>
            <a:srgbClr val="CFE2F3"/>
          </p15:clr>
        </p15:guide>
        <p15:guide id="38" pos="5760">
          <p15:clr>
            <a:srgbClr val="CFE2F3"/>
          </p15:clr>
        </p15:guide>
        <p15:guide id="39" pos="5904">
          <p15:clr>
            <a:srgbClr val="CFE2F3"/>
          </p15:clr>
        </p15:guide>
        <p15:guide id="40" pos="6048">
          <p15:clr>
            <a:srgbClr val="CFE2F3"/>
          </p15:clr>
        </p15:guide>
        <p15:guide id="41" pos="6192">
          <p15:clr>
            <a:srgbClr val="CFE2F3"/>
          </p15:clr>
        </p15:guide>
        <p15:guide id="42" pos="6336">
          <p15:clr>
            <a:srgbClr val="CFE2F3"/>
          </p15:clr>
        </p15:guide>
        <p15:guide id="43" pos="6480">
          <p15:clr>
            <a:srgbClr val="CFE2F3"/>
          </p15:clr>
        </p15:guide>
        <p15:guide id="44" pos="6624">
          <p15:clr>
            <a:srgbClr val="CFE2F3"/>
          </p15:clr>
        </p15:guide>
        <p15:guide id="45" pos="6768">
          <p15:clr>
            <a:srgbClr val="CFE2F3"/>
          </p15:clr>
        </p15:guide>
        <p15:guide id="46" pos="6912">
          <p15:clr>
            <a:srgbClr val="CFE2F3"/>
          </p15:clr>
        </p15:guide>
        <p15:guide id="47" pos="7056">
          <p15:clr>
            <a:srgbClr val="CFE2F3"/>
          </p15:clr>
        </p15:guide>
        <p15:guide id="48" pos="7200">
          <p15:clr>
            <a:srgbClr val="CFE2F3"/>
          </p15:clr>
        </p15:guide>
        <p15:guide id="49" pos="7344">
          <p15:clr>
            <a:srgbClr val="CFE2F3"/>
          </p15:clr>
        </p15:guide>
        <p15:guide id="50" pos="7488">
          <p15:clr>
            <a:srgbClr val="CFE2F3"/>
          </p15:clr>
        </p15:guide>
        <p15:guide id="51" pos="7632">
          <p15:clr>
            <a:srgbClr val="CFE2F3"/>
          </p15:clr>
        </p15:guide>
        <p15:guide id="52" pos="3312">
          <p15:clr>
            <a:srgbClr val="CFE2F3"/>
          </p15:clr>
        </p15:guide>
        <p15:guide id="53" pos="1008">
          <p15:clr>
            <a:srgbClr val="CFE2F3"/>
          </p15:clr>
        </p15:guide>
        <p15:guide id="54" orient="horz" pos="576">
          <p15:clr>
            <a:srgbClr val="CFE2F3"/>
          </p15:clr>
        </p15:guide>
        <p15:guide id="55" orient="horz" pos="720">
          <p15:clr>
            <a:srgbClr val="CFE2F3"/>
          </p15:clr>
        </p15:guide>
        <p15:guide id="56" orient="horz" pos="864">
          <p15:clr>
            <a:srgbClr val="CFE2F3"/>
          </p15:clr>
        </p15:guide>
        <p15:guide id="57" orient="horz" pos="1008">
          <p15:clr>
            <a:srgbClr val="CFE2F3"/>
          </p15:clr>
        </p15:guide>
        <p15:guide id="58" orient="horz" pos="1152">
          <p15:clr>
            <a:srgbClr val="CFE2F3"/>
          </p15:clr>
        </p15:guide>
        <p15:guide id="59" orient="horz" pos="1296">
          <p15:clr>
            <a:srgbClr val="CFE2F3"/>
          </p15:clr>
        </p15:guide>
        <p15:guide id="60" orient="horz" pos="1440">
          <p15:clr>
            <a:srgbClr val="CFE2F3"/>
          </p15:clr>
        </p15:guide>
        <p15:guide id="61" orient="horz" pos="1584">
          <p15:clr>
            <a:srgbClr val="CFE2F3"/>
          </p15:clr>
        </p15:guide>
        <p15:guide id="62" orient="horz" pos="1728">
          <p15:clr>
            <a:srgbClr val="CFE2F3"/>
          </p15:clr>
        </p15:guide>
        <p15:guide id="63" orient="horz" pos="1872">
          <p15:clr>
            <a:srgbClr val="CFE2F3"/>
          </p15:clr>
        </p15:guide>
        <p15:guide id="64" orient="horz" pos="2016">
          <p15:clr>
            <a:srgbClr val="CFE2F3"/>
          </p15:clr>
        </p15:guide>
        <p15:guide id="65" orient="horz" pos="2160">
          <p15:clr>
            <a:srgbClr val="CFE2F3"/>
          </p15:clr>
        </p15:guide>
        <p15:guide id="66" orient="horz" pos="2304">
          <p15:clr>
            <a:srgbClr val="CFE2F3"/>
          </p15:clr>
        </p15:guide>
        <p15:guide id="67" orient="horz" pos="2448">
          <p15:clr>
            <a:srgbClr val="CFE2F3"/>
          </p15:clr>
        </p15:guide>
        <p15:guide id="68" orient="horz" pos="2592">
          <p15:clr>
            <a:srgbClr val="CFE2F3"/>
          </p15:clr>
        </p15:guide>
        <p15:guide id="69" orient="horz" pos="2736">
          <p15:clr>
            <a:srgbClr val="CFE2F3"/>
          </p15:clr>
        </p15:guide>
        <p15:guide id="70" orient="horz" pos="2880">
          <p15:clr>
            <a:srgbClr val="CFE2F3"/>
          </p15:clr>
        </p15:guide>
        <p15:guide id="71" orient="horz" pos="3024">
          <p15:clr>
            <a:srgbClr val="CFE2F3"/>
          </p15:clr>
        </p15:guide>
        <p15:guide id="72" orient="horz" pos="3168">
          <p15:clr>
            <a:srgbClr val="CFE2F3"/>
          </p15:clr>
        </p15:guide>
        <p15:guide id="73" orient="horz" pos="3312">
          <p15:clr>
            <a:srgbClr val="CFE2F3"/>
          </p15:clr>
        </p15:guide>
        <p15:guide id="74" orient="horz" pos="3456">
          <p15:clr>
            <a:srgbClr val="CFE2F3"/>
          </p15:clr>
        </p15:guide>
        <p15:guide id="75" orient="horz" pos="3600">
          <p15:clr>
            <a:srgbClr val="CFE2F3"/>
          </p15:clr>
        </p15:guide>
        <p15:guide id="76" orient="horz" pos="3744">
          <p15:clr>
            <a:srgbClr val="CFE2F3"/>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Full-width Image">
  <p:cSld name="TITLE_1_1_1">
    <p:bg>
      <p:bgPr>
        <a:solidFill>
          <a:schemeClr val="lt1"/>
        </a:solidFill>
        <a:effectLst/>
      </p:bgPr>
    </p:bg>
    <p:spTree>
      <p:nvGrpSpPr>
        <p:cNvPr id="1" name="Shape 60"/>
        <p:cNvGrpSpPr/>
        <p:nvPr/>
      </p:nvGrpSpPr>
      <p:grpSpPr>
        <a:xfrm>
          <a:off x="0" y="0"/>
          <a:ext cx="0" cy="0"/>
          <a:chOff x="0" y="0"/>
          <a:chExt cx="0" cy="0"/>
        </a:xfrm>
      </p:grpSpPr>
      <p:sp>
        <p:nvSpPr>
          <p:cNvPr id="61" name="Google Shape;61;p6"/>
          <p:cNvSpPr/>
          <p:nvPr/>
        </p:nvSpPr>
        <p:spPr>
          <a:xfrm>
            <a:off x="8808450" y="5878875"/>
            <a:ext cx="33837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 name="Google Shape;62;p6"/>
          <p:cNvPicPr preferRelativeResize="0"/>
          <p:nvPr/>
        </p:nvPicPr>
        <p:blipFill>
          <a:blip r:embed="rId2">
            <a:alphaModFix/>
          </a:blip>
          <a:stretch>
            <a:fillRect/>
          </a:stretch>
        </p:blipFill>
        <p:spPr>
          <a:xfrm>
            <a:off x="10106850" y="6203986"/>
            <a:ext cx="1580275" cy="372766"/>
          </a:xfrm>
          <a:prstGeom prst="rect">
            <a:avLst/>
          </a:prstGeom>
          <a:noFill/>
          <a:ln>
            <a:noFill/>
          </a:ln>
        </p:spPr>
      </p:pic>
      <p:cxnSp>
        <p:nvCxnSpPr>
          <p:cNvPr id="63" name="Google Shape;63;p6"/>
          <p:cNvCxnSpPr/>
          <p:nvPr/>
        </p:nvCxnSpPr>
        <p:spPr>
          <a:xfrm rot="10800000">
            <a:off x="447775" y="50"/>
            <a:ext cx="0" cy="2282700"/>
          </a:xfrm>
          <a:prstGeom prst="straightConnector1">
            <a:avLst/>
          </a:prstGeom>
          <a:noFill/>
          <a:ln w="9525" cap="flat" cmpd="sng">
            <a:solidFill>
              <a:srgbClr val="EE0000"/>
            </a:solidFill>
            <a:prstDash val="solid"/>
            <a:round/>
            <a:headEnd type="none" w="med" len="med"/>
            <a:tailEnd type="none" w="med" len="med"/>
          </a:ln>
        </p:spPr>
      </p:cxnSp>
      <p:cxnSp>
        <p:nvCxnSpPr>
          <p:cNvPr id="64" name="Google Shape;64;p6"/>
          <p:cNvCxnSpPr/>
          <p:nvPr/>
        </p:nvCxnSpPr>
        <p:spPr>
          <a:xfrm rot="10800000">
            <a:off x="447767"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65" name="Google Shape;65;p6"/>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Interior white">
  <p:cSld name="1_Interior white">
    <p:spTree>
      <p:nvGrpSpPr>
        <p:cNvPr id="1" name="Shape 779"/>
        <p:cNvGrpSpPr/>
        <p:nvPr/>
      </p:nvGrpSpPr>
      <p:grpSpPr>
        <a:xfrm>
          <a:off x="0" y="0"/>
          <a:ext cx="0" cy="0"/>
          <a:chOff x="0" y="0"/>
          <a:chExt cx="0" cy="0"/>
        </a:xfrm>
      </p:grpSpPr>
      <p:sp>
        <p:nvSpPr>
          <p:cNvPr id="780" name="Google Shape;780;p52"/>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781" name="Google Shape;781;p52"/>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782" name="Google Shape;782;p52"/>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783" name="Google Shape;783;p52"/>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sp>
        <p:nvSpPr>
          <p:cNvPr id="784" name="Google Shape;784;p52"/>
          <p:cNvSpPr/>
          <p:nvPr/>
        </p:nvSpPr>
        <p:spPr>
          <a:xfrm>
            <a:off x="10711280" y="6313251"/>
            <a:ext cx="975363" cy="228007"/>
          </a:xfrm>
          <a:prstGeom prst="rect">
            <a:avLst/>
          </a:prstGeom>
          <a:noFill/>
          <a:ln>
            <a:noFill/>
          </a:ln>
        </p:spPr>
      </p:sp>
      <p:sp>
        <p:nvSpPr>
          <p:cNvPr id="785" name="Google Shape;785;p52"/>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matchingName="Diagram 1">
  <p:cSld name="CUSTOM_4_21_1_1">
    <p:spTree>
      <p:nvGrpSpPr>
        <p:cNvPr id="1" name="Shape 4049"/>
        <p:cNvGrpSpPr/>
        <p:nvPr/>
      </p:nvGrpSpPr>
      <p:grpSpPr>
        <a:xfrm>
          <a:off x="0" y="0"/>
          <a:ext cx="0" cy="0"/>
          <a:chOff x="0" y="0"/>
          <a:chExt cx="0" cy="0"/>
        </a:xfrm>
      </p:grpSpPr>
      <p:sp>
        <p:nvSpPr>
          <p:cNvPr id="4050" name="Google Shape;4050;p506"/>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a:endParaRPr/>
          </a:p>
        </p:txBody>
      </p:sp>
      <p:cxnSp>
        <p:nvCxnSpPr>
          <p:cNvPr id="4051" name="Google Shape;4051;p506"/>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4052" name="Google Shape;4052;p506"/>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4053" name="Google Shape;4053;p506"/>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4054" name="Google Shape;4054;p506"/>
          <p:cNvSpPr txBox="1">
            <a:spLocks noGrp="1"/>
          </p:cNvSpPr>
          <p:nvPr>
            <p:ph type="subTitle" idx="2"/>
          </p:nvPr>
        </p:nvSpPr>
        <p:spPr>
          <a:xfrm>
            <a:off x="885050" y="6169550"/>
            <a:ext cx="80025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pic>
        <p:nvPicPr>
          <p:cNvPr id="4055" name="Google Shape;4055;p506"/>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Tree>
  </p:cSld>
  <p:clrMapOvr>
    <a:masterClrMapping/>
  </p:clrMapOvr>
  <p:extLst>
    <p:ext uri="{DCECCB84-F9BA-43D5-87BE-67443E8EF086}">
      <p15:sldGuideLst xmlns:p15="http://schemas.microsoft.com/office/powerpoint/2012/main">
        <p15:guide id="1" pos="576">
          <p15:clr>
            <a:srgbClr val="CFE2F3"/>
          </p15:clr>
        </p15:guide>
        <p15:guide id="2" pos="662">
          <p15:clr>
            <a:srgbClr val="CFE2F3"/>
          </p15:clr>
        </p15:guide>
        <p15:guide id="3" pos="749">
          <p15:clr>
            <a:srgbClr val="CFE2F3"/>
          </p15:clr>
        </p15:guide>
        <p15:guide id="4" pos="835">
          <p15:clr>
            <a:srgbClr val="CFE2F3"/>
          </p15:clr>
        </p15:guide>
        <p15:guide id="5" pos="922">
          <p15:clr>
            <a:srgbClr val="CFE2F3"/>
          </p15:clr>
        </p15:guide>
        <p15:guide id="6" pos="1008">
          <p15:clr>
            <a:srgbClr val="CFE2F3"/>
          </p15:clr>
        </p15:guide>
        <p15:guide id="7" pos="1094">
          <p15:clr>
            <a:srgbClr val="CFE2F3"/>
          </p15:clr>
        </p15:guide>
        <p15:guide id="8" pos="1181">
          <p15:clr>
            <a:srgbClr val="CFE2F3"/>
          </p15:clr>
        </p15:guide>
        <p15:guide id="9" pos="1267">
          <p15:clr>
            <a:srgbClr val="CFE2F3"/>
          </p15:clr>
        </p15:guide>
        <p15:guide id="10" pos="1354">
          <p15:clr>
            <a:srgbClr val="CFE2F3"/>
          </p15:clr>
        </p15:guide>
        <p15:guide id="11" pos="1440">
          <p15:clr>
            <a:srgbClr val="CFE2F3"/>
          </p15:clr>
        </p15:guide>
        <p15:guide id="12" pos="1526">
          <p15:clr>
            <a:srgbClr val="CFE2F3"/>
          </p15:clr>
        </p15:guide>
        <p15:guide id="13" pos="1613">
          <p15:clr>
            <a:srgbClr val="CFE2F3"/>
          </p15:clr>
        </p15:guide>
        <p15:guide id="14" pos="1699">
          <p15:clr>
            <a:srgbClr val="CFE2F3"/>
          </p15:clr>
        </p15:guide>
        <p15:guide id="15" pos="1786">
          <p15:clr>
            <a:srgbClr val="CFE2F3"/>
          </p15:clr>
        </p15:guide>
        <p15:guide id="16" pos="1872">
          <p15:clr>
            <a:srgbClr val="CFE2F3"/>
          </p15:clr>
        </p15:guide>
        <p15:guide id="17" pos="1958">
          <p15:clr>
            <a:srgbClr val="CFE2F3"/>
          </p15:clr>
        </p15:guide>
        <p15:guide id="18" pos="2045">
          <p15:clr>
            <a:srgbClr val="CFE2F3"/>
          </p15:clr>
        </p15:guide>
        <p15:guide id="19" pos="2131">
          <p15:clr>
            <a:srgbClr val="CFE2F3"/>
          </p15:clr>
        </p15:guide>
        <p15:guide id="20" pos="2218">
          <p15:clr>
            <a:srgbClr val="CFE2F3"/>
          </p15:clr>
        </p15:guide>
        <p15:guide id="21" pos="2304">
          <p15:clr>
            <a:srgbClr val="CFE2F3"/>
          </p15:clr>
        </p15:guide>
        <p15:guide id="22" pos="2390">
          <p15:clr>
            <a:srgbClr val="CFE2F3"/>
          </p15:clr>
        </p15:guide>
        <p15:guide id="23" pos="2477">
          <p15:clr>
            <a:srgbClr val="CFE2F3"/>
          </p15:clr>
        </p15:guide>
        <p15:guide id="24" pos="2563">
          <p15:clr>
            <a:srgbClr val="CFE2F3"/>
          </p15:clr>
        </p15:guide>
        <p15:guide id="25" pos="2650">
          <p15:clr>
            <a:srgbClr val="CFE2F3"/>
          </p15:clr>
        </p15:guide>
        <p15:guide id="26" pos="2736">
          <p15:clr>
            <a:srgbClr val="CFE2F3"/>
          </p15:clr>
        </p15:guide>
        <p15:guide id="27" pos="2822">
          <p15:clr>
            <a:srgbClr val="CFE2F3"/>
          </p15:clr>
        </p15:guide>
        <p15:guide id="28" pos="2909">
          <p15:clr>
            <a:srgbClr val="CFE2F3"/>
          </p15:clr>
        </p15:guide>
        <p15:guide id="29" pos="2995">
          <p15:clr>
            <a:srgbClr val="CFE2F3"/>
          </p15:clr>
        </p15:guide>
        <p15:guide id="30" pos="3082">
          <p15:clr>
            <a:srgbClr val="CFE2F3"/>
          </p15:clr>
        </p15:guide>
        <p15:guide id="31" pos="3168">
          <p15:clr>
            <a:srgbClr val="CFE2F3"/>
          </p15:clr>
        </p15:guide>
        <p15:guide id="32" pos="3254">
          <p15:clr>
            <a:srgbClr val="CFE2F3"/>
          </p15:clr>
        </p15:guide>
        <p15:guide id="33" pos="3341">
          <p15:clr>
            <a:srgbClr val="CFE2F3"/>
          </p15:clr>
        </p15:guide>
        <p15:guide id="34" pos="3427">
          <p15:clr>
            <a:srgbClr val="CFE2F3"/>
          </p15:clr>
        </p15:guide>
        <p15:guide id="35" pos="3514">
          <p15:clr>
            <a:srgbClr val="CFE2F3"/>
          </p15:clr>
        </p15:guide>
        <p15:guide id="36" pos="3600">
          <p15:clr>
            <a:srgbClr val="CFE2F3"/>
          </p15:clr>
        </p15:guide>
        <p15:guide id="37" pos="3686">
          <p15:clr>
            <a:srgbClr val="CFE2F3"/>
          </p15:clr>
        </p15:guide>
        <p15:guide id="38" pos="3773">
          <p15:clr>
            <a:srgbClr val="CFE2F3"/>
          </p15:clr>
        </p15:guide>
        <p15:guide id="39" pos="3859">
          <p15:clr>
            <a:srgbClr val="CFE2F3"/>
          </p15:clr>
        </p15:guide>
        <p15:guide id="40" pos="3946">
          <p15:clr>
            <a:srgbClr val="CFE2F3"/>
          </p15:clr>
        </p15:guide>
        <p15:guide id="41" pos="4032">
          <p15:clr>
            <a:srgbClr val="CFE2F3"/>
          </p15:clr>
        </p15:guide>
        <p15:guide id="42" pos="4118">
          <p15:clr>
            <a:srgbClr val="CFE2F3"/>
          </p15:clr>
        </p15:guide>
        <p15:guide id="43" pos="4205">
          <p15:clr>
            <a:srgbClr val="CFE2F3"/>
          </p15:clr>
        </p15:guide>
        <p15:guide id="44" pos="4291">
          <p15:clr>
            <a:srgbClr val="CFE2F3"/>
          </p15:clr>
        </p15:guide>
        <p15:guide id="45" pos="4378">
          <p15:clr>
            <a:srgbClr val="CFE2F3"/>
          </p15:clr>
        </p15:guide>
        <p15:guide id="46" pos="4464">
          <p15:clr>
            <a:srgbClr val="CFE2F3"/>
          </p15:clr>
        </p15:guide>
        <p15:guide id="47" pos="4550">
          <p15:clr>
            <a:srgbClr val="CFE2F3"/>
          </p15:clr>
        </p15:guide>
        <p15:guide id="48" pos="4637">
          <p15:clr>
            <a:srgbClr val="CFE2F3"/>
          </p15:clr>
        </p15:guide>
        <p15:guide id="49" pos="4723">
          <p15:clr>
            <a:srgbClr val="CFE2F3"/>
          </p15:clr>
        </p15:guide>
        <p15:guide id="50" pos="4810">
          <p15:clr>
            <a:srgbClr val="CFE2F3"/>
          </p15:clr>
        </p15:guide>
        <p15:guide id="51" orient="horz" pos="576">
          <p15:clr>
            <a:srgbClr val="CFE2F3"/>
          </p15:clr>
        </p15:guide>
        <p15:guide id="52" orient="horz" pos="662">
          <p15:clr>
            <a:srgbClr val="CFE2F3"/>
          </p15:clr>
        </p15:guide>
        <p15:guide id="53" orient="horz" pos="749">
          <p15:clr>
            <a:srgbClr val="CFE2F3"/>
          </p15:clr>
        </p15:guide>
        <p15:guide id="54" orient="horz" pos="835">
          <p15:clr>
            <a:srgbClr val="CFE2F3"/>
          </p15:clr>
        </p15:guide>
        <p15:guide id="55" orient="horz" pos="922">
          <p15:clr>
            <a:srgbClr val="CFE2F3"/>
          </p15:clr>
        </p15:guide>
        <p15:guide id="56" orient="horz" pos="1008">
          <p15:clr>
            <a:srgbClr val="CFE2F3"/>
          </p15:clr>
        </p15:guide>
        <p15:guide id="57" orient="horz" pos="1094">
          <p15:clr>
            <a:srgbClr val="CFE2F3"/>
          </p15:clr>
        </p15:guide>
        <p15:guide id="58" orient="horz" pos="1181">
          <p15:clr>
            <a:srgbClr val="CFE2F3"/>
          </p15:clr>
        </p15:guide>
        <p15:guide id="59" orient="horz" pos="1267">
          <p15:clr>
            <a:srgbClr val="CFE2F3"/>
          </p15:clr>
        </p15:guide>
        <p15:guide id="60" orient="horz" pos="1354">
          <p15:clr>
            <a:srgbClr val="CFE2F3"/>
          </p15:clr>
        </p15:guide>
        <p15:guide id="61" orient="horz" pos="1440">
          <p15:clr>
            <a:srgbClr val="CFE2F3"/>
          </p15:clr>
        </p15:guide>
        <p15:guide id="62" orient="horz" pos="1526">
          <p15:clr>
            <a:srgbClr val="CFE2F3"/>
          </p15:clr>
        </p15:guide>
        <p15:guide id="63" orient="horz" pos="1613">
          <p15:clr>
            <a:srgbClr val="CFE2F3"/>
          </p15:clr>
        </p15:guide>
        <p15:guide id="64" orient="horz" pos="1699">
          <p15:clr>
            <a:srgbClr val="CFE2F3"/>
          </p15:clr>
        </p15:guide>
        <p15:guide id="65" orient="horz" pos="1786">
          <p15:clr>
            <a:srgbClr val="CFE2F3"/>
          </p15:clr>
        </p15:guide>
        <p15:guide id="66" orient="horz" pos="1872">
          <p15:clr>
            <a:srgbClr val="CFE2F3"/>
          </p15:clr>
        </p15:guide>
        <p15:guide id="67" orient="horz" pos="1958">
          <p15:clr>
            <a:srgbClr val="CFE2F3"/>
          </p15:clr>
        </p15:guide>
        <p15:guide id="68" orient="horz" pos="2045">
          <p15:clr>
            <a:srgbClr val="CFE2F3"/>
          </p15:clr>
        </p15:guide>
        <p15:guide id="69" orient="horz" pos="2131">
          <p15:clr>
            <a:srgbClr val="CFE2F3"/>
          </p15:clr>
        </p15:guide>
        <p15:guide id="70" orient="horz" pos="2218">
          <p15:clr>
            <a:srgbClr val="CFE2F3"/>
          </p15:clr>
        </p15:guide>
        <p15:guide id="71" orient="horz" pos="2304">
          <p15:clr>
            <a:srgbClr val="CFE2F3"/>
          </p15:clr>
        </p15:guide>
        <p15:guide id="72" orient="horz" pos="2390">
          <p15:clr>
            <a:srgbClr val="CFE2F3"/>
          </p15:clr>
        </p15:guide>
        <p15:guide id="73" orient="horz" pos="2477">
          <p15:clr>
            <a:srgbClr val="CFE2F3"/>
          </p15:clr>
        </p15:guide>
        <p15:guide id="74" pos="4896">
          <p15:clr>
            <a:srgbClr val="CFE2F3"/>
          </p15:clr>
        </p15:guide>
        <p15:guide id="75" pos="4982">
          <p15:clr>
            <a:srgbClr val="CFE2F3"/>
          </p15:clr>
        </p15:guide>
        <p15:guide id="76" pos="5069">
          <p15:clr>
            <a:srgbClr val="CFE2F3"/>
          </p15:clr>
        </p15:guide>
        <p15:guide id="77" pos="5155">
          <p15:clr>
            <a:srgbClr val="CFE2F3"/>
          </p15:clr>
        </p15:guide>
        <p15:guide id="78" pos="5242">
          <p15:clr>
            <a:srgbClr val="CFE2F3"/>
          </p15:clr>
        </p15:guide>
        <p15:guide id="79" pos="5328">
          <p15:clr>
            <a:srgbClr val="CFE2F3"/>
          </p15:clr>
        </p15:guide>
        <p15:guide id="80" pos="5414">
          <p15:clr>
            <a:srgbClr val="CFE2F3"/>
          </p15:clr>
        </p15:guide>
        <p15:guide id="81" pos="5501">
          <p15:clr>
            <a:srgbClr val="CFE2F3"/>
          </p15:clr>
        </p15:guide>
        <p15:guide id="82" pos="5587">
          <p15:clr>
            <a:srgbClr val="CFE2F3"/>
          </p15:clr>
        </p15:guide>
        <p15:guide id="83" pos="5674">
          <p15:clr>
            <a:srgbClr val="CFE2F3"/>
          </p15:clr>
        </p15:guide>
        <p15:guide id="84" pos="5760">
          <p15:clr>
            <a:srgbClr val="CFE2F3"/>
          </p15:clr>
        </p15:guide>
        <p15:guide id="85" pos="5846">
          <p15:clr>
            <a:srgbClr val="CFE2F3"/>
          </p15:clr>
        </p15:guide>
        <p15:guide id="86" pos="5933">
          <p15:clr>
            <a:srgbClr val="CFE2F3"/>
          </p15:clr>
        </p15:guide>
        <p15:guide id="87" pos="6019">
          <p15:clr>
            <a:srgbClr val="CFE2F3"/>
          </p15:clr>
        </p15:guide>
        <p15:guide id="88" pos="6106">
          <p15:clr>
            <a:srgbClr val="CFE2F3"/>
          </p15:clr>
        </p15:guide>
        <p15:guide id="89" pos="6192">
          <p15:clr>
            <a:srgbClr val="CFE2F3"/>
          </p15:clr>
        </p15:guide>
        <p15:guide id="90" pos="6278">
          <p15:clr>
            <a:srgbClr val="CFE2F3"/>
          </p15:clr>
        </p15:guide>
        <p15:guide id="91" pos="6365">
          <p15:clr>
            <a:srgbClr val="CFE2F3"/>
          </p15:clr>
        </p15:guide>
        <p15:guide id="92" pos="6451">
          <p15:clr>
            <a:srgbClr val="CFE2F3"/>
          </p15:clr>
        </p15:guide>
        <p15:guide id="93" pos="6538">
          <p15:clr>
            <a:srgbClr val="CFE2F3"/>
          </p15:clr>
        </p15:guide>
        <p15:guide id="94" pos="6624">
          <p15:clr>
            <a:srgbClr val="CFE2F3"/>
          </p15:clr>
        </p15:guide>
        <p15:guide id="95" pos="6710">
          <p15:clr>
            <a:srgbClr val="CFE2F3"/>
          </p15:clr>
        </p15:guide>
        <p15:guide id="96" pos="6797">
          <p15:clr>
            <a:srgbClr val="CFE2F3"/>
          </p15:clr>
        </p15:guide>
        <p15:guide id="97" pos="6883">
          <p15:clr>
            <a:srgbClr val="CFE2F3"/>
          </p15:clr>
        </p15:guide>
        <p15:guide id="98" pos="6970">
          <p15:clr>
            <a:srgbClr val="CFE2F3"/>
          </p15:clr>
        </p15:guide>
        <p15:guide id="99" pos="7056">
          <p15:clr>
            <a:srgbClr val="CFE2F3"/>
          </p15:clr>
        </p15:guide>
        <p15:guide id="100" pos="7142">
          <p15:clr>
            <a:srgbClr val="CFE2F3"/>
          </p15:clr>
        </p15:guide>
        <p15:guide id="101" orient="horz" pos="2563">
          <p15:clr>
            <a:srgbClr val="CFE2F3"/>
          </p15:clr>
        </p15:guide>
        <p15:guide id="102" orient="horz" pos="2650">
          <p15:clr>
            <a:srgbClr val="CFE2F3"/>
          </p15:clr>
        </p15:guide>
        <p15:guide id="103" orient="horz" pos="2736">
          <p15:clr>
            <a:srgbClr val="CFE2F3"/>
          </p15:clr>
        </p15:guide>
        <p15:guide id="104" orient="horz" pos="2822">
          <p15:clr>
            <a:srgbClr val="CFE2F3"/>
          </p15:clr>
        </p15:guide>
        <p15:guide id="105" orient="horz" pos="2909">
          <p15:clr>
            <a:srgbClr val="CFE2F3"/>
          </p15:clr>
        </p15:guide>
        <p15:guide id="106" orient="horz" pos="2995">
          <p15:clr>
            <a:srgbClr val="CFE2F3"/>
          </p15:clr>
        </p15:guide>
        <p15:guide id="107" orient="horz" pos="3082">
          <p15:clr>
            <a:srgbClr val="CFE2F3"/>
          </p15:clr>
        </p15:guide>
        <p15:guide id="108" orient="horz" pos="3168">
          <p15:clr>
            <a:srgbClr val="CFE2F3"/>
          </p15:clr>
        </p15:guide>
        <p15:guide id="109" orient="horz" pos="3254">
          <p15:clr>
            <a:srgbClr val="CFE2F3"/>
          </p15:clr>
        </p15:guide>
        <p15:guide id="110" orient="horz" pos="3341">
          <p15:clr>
            <a:srgbClr val="CFE2F3"/>
          </p15:clr>
        </p15:guide>
        <p15:guide id="111" orient="horz" pos="3427">
          <p15:clr>
            <a:srgbClr val="CFE2F3"/>
          </p15:clr>
        </p15:guide>
        <p15:guide id="112" orient="horz" pos="3514">
          <p15:clr>
            <a:srgbClr val="CFE2F3"/>
          </p15:clr>
        </p15:guide>
        <p15:guide id="113" orient="horz" pos="3600">
          <p15:clr>
            <a:srgbClr val="CFE2F3"/>
          </p15:clr>
        </p15:guide>
        <p15:guide id="114" orient="horz" pos="3686">
          <p15:clr>
            <a:srgbClr val="CFE2F3"/>
          </p15:clr>
        </p15:guide>
        <p15:guide id="115" pos="7229">
          <p15:clr>
            <a:srgbClr val="CFE2F3"/>
          </p15:clr>
        </p15:guide>
        <p15:guide id="116" pos="7315">
          <p15:clr>
            <a:srgbClr val="CFE2F3"/>
          </p15:clr>
        </p15:guide>
      </p15:sldGuideLst>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matchingName="Diagram Grid">
  <p:cSld name="CUSTOM_4_21_1_1">
    <p:spTree>
      <p:nvGrpSpPr>
        <p:cNvPr id="1" name="Shape 4059"/>
        <p:cNvGrpSpPr/>
        <p:nvPr/>
      </p:nvGrpSpPr>
      <p:grpSpPr>
        <a:xfrm>
          <a:off x="0" y="0"/>
          <a:ext cx="0" cy="0"/>
          <a:chOff x="0" y="0"/>
          <a:chExt cx="0" cy="0"/>
        </a:xfrm>
      </p:grpSpPr>
      <p:sp>
        <p:nvSpPr>
          <p:cNvPr id="4060" name="Google Shape;4060;p508"/>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a:endParaRPr/>
          </a:p>
        </p:txBody>
      </p:sp>
      <p:cxnSp>
        <p:nvCxnSpPr>
          <p:cNvPr id="4061" name="Google Shape;4061;p508"/>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4062" name="Google Shape;4062;p508"/>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4063" name="Google Shape;4063;p508"/>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4064" name="Google Shape;4064;p508"/>
          <p:cNvSpPr txBox="1">
            <a:spLocks noGrp="1"/>
          </p:cNvSpPr>
          <p:nvPr>
            <p:ph type="subTitle" idx="2"/>
          </p:nvPr>
        </p:nvSpPr>
        <p:spPr>
          <a:xfrm>
            <a:off x="885050" y="6169550"/>
            <a:ext cx="80025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pic>
        <p:nvPicPr>
          <p:cNvPr id="4065" name="Google Shape;4065;p508"/>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Tree>
  </p:cSld>
  <p:clrMapOvr>
    <a:masterClrMapping/>
  </p:clrMapOvr>
  <p:extLst>
    <p:ext uri="{DCECCB84-F9BA-43D5-87BE-67443E8EF086}">
      <p15:sldGuideLst xmlns:p15="http://schemas.microsoft.com/office/powerpoint/2012/main">
        <p15:guide id="1" pos="576">
          <p15:clr>
            <a:srgbClr val="CFE2F3"/>
          </p15:clr>
        </p15:guide>
        <p15:guide id="2" pos="662">
          <p15:clr>
            <a:srgbClr val="CFE2F3"/>
          </p15:clr>
        </p15:guide>
        <p15:guide id="3" pos="749">
          <p15:clr>
            <a:srgbClr val="CFE2F3"/>
          </p15:clr>
        </p15:guide>
        <p15:guide id="4" pos="835">
          <p15:clr>
            <a:srgbClr val="CFE2F3"/>
          </p15:clr>
        </p15:guide>
        <p15:guide id="5" pos="922">
          <p15:clr>
            <a:srgbClr val="CFE2F3"/>
          </p15:clr>
        </p15:guide>
        <p15:guide id="6" pos="1008">
          <p15:clr>
            <a:srgbClr val="CFE2F3"/>
          </p15:clr>
        </p15:guide>
        <p15:guide id="7" pos="1094">
          <p15:clr>
            <a:srgbClr val="CFE2F3"/>
          </p15:clr>
        </p15:guide>
        <p15:guide id="8" pos="1181">
          <p15:clr>
            <a:srgbClr val="CFE2F3"/>
          </p15:clr>
        </p15:guide>
        <p15:guide id="9" pos="1267">
          <p15:clr>
            <a:srgbClr val="CFE2F3"/>
          </p15:clr>
        </p15:guide>
        <p15:guide id="10" pos="1354">
          <p15:clr>
            <a:srgbClr val="CFE2F3"/>
          </p15:clr>
        </p15:guide>
        <p15:guide id="11" pos="1440">
          <p15:clr>
            <a:srgbClr val="CFE2F3"/>
          </p15:clr>
        </p15:guide>
        <p15:guide id="12" pos="1526">
          <p15:clr>
            <a:srgbClr val="CFE2F3"/>
          </p15:clr>
        </p15:guide>
        <p15:guide id="13" pos="1613">
          <p15:clr>
            <a:srgbClr val="CFE2F3"/>
          </p15:clr>
        </p15:guide>
        <p15:guide id="14" pos="1699">
          <p15:clr>
            <a:srgbClr val="CFE2F3"/>
          </p15:clr>
        </p15:guide>
        <p15:guide id="15" pos="1786">
          <p15:clr>
            <a:srgbClr val="CFE2F3"/>
          </p15:clr>
        </p15:guide>
        <p15:guide id="16" pos="1872">
          <p15:clr>
            <a:srgbClr val="CFE2F3"/>
          </p15:clr>
        </p15:guide>
        <p15:guide id="17" pos="1958">
          <p15:clr>
            <a:srgbClr val="CFE2F3"/>
          </p15:clr>
        </p15:guide>
        <p15:guide id="18" pos="2045">
          <p15:clr>
            <a:srgbClr val="CFE2F3"/>
          </p15:clr>
        </p15:guide>
        <p15:guide id="19" pos="2131">
          <p15:clr>
            <a:srgbClr val="CFE2F3"/>
          </p15:clr>
        </p15:guide>
        <p15:guide id="20" pos="2218">
          <p15:clr>
            <a:srgbClr val="CFE2F3"/>
          </p15:clr>
        </p15:guide>
        <p15:guide id="21" pos="2304">
          <p15:clr>
            <a:srgbClr val="CFE2F3"/>
          </p15:clr>
        </p15:guide>
        <p15:guide id="22" pos="2390">
          <p15:clr>
            <a:srgbClr val="CFE2F3"/>
          </p15:clr>
        </p15:guide>
        <p15:guide id="23" pos="2477">
          <p15:clr>
            <a:srgbClr val="CFE2F3"/>
          </p15:clr>
        </p15:guide>
        <p15:guide id="24" pos="2563">
          <p15:clr>
            <a:srgbClr val="CFE2F3"/>
          </p15:clr>
        </p15:guide>
        <p15:guide id="25" pos="2650">
          <p15:clr>
            <a:srgbClr val="CFE2F3"/>
          </p15:clr>
        </p15:guide>
        <p15:guide id="26" pos="2736">
          <p15:clr>
            <a:srgbClr val="CFE2F3"/>
          </p15:clr>
        </p15:guide>
        <p15:guide id="27" pos="2822">
          <p15:clr>
            <a:srgbClr val="CFE2F3"/>
          </p15:clr>
        </p15:guide>
        <p15:guide id="28" pos="2909">
          <p15:clr>
            <a:srgbClr val="CFE2F3"/>
          </p15:clr>
        </p15:guide>
        <p15:guide id="29" pos="2995">
          <p15:clr>
            <a:srgbClr val="CFE2F3"/>
          </p15:clr>
        </p15:guide>
        <p15:guide id="30" pos="3082">
          <p15:clr>
            <a:srgbClr val="CFE2F3"/>
          </p15:clr>
        </p15:guide>
        <p15:guide id="31" pos="3168">
          <p15:clr>
            <a:srgbClr val="CFE2F3"/>
          </p15:clr>
        </p15:guide>
        <p15:guide id="32" pos="3254">
          <p15:clr>
            <a:srgbClr val="CFE2F3"/>
          </p15:clr>
        </p15:guide>
        <p15:guide id="33" pos="3341">
          <p15:clr>
            <a:srgbClr val="CFE2F3"/>
          </p15:clr>
        </p15:guide>
        <p15:guide id="34" pos="3427">
          <p15:clr>
            <a:srgbClr val="CFE2F3"/>
          </p15:clr>
        </p15:guide>
        <p15:guide id="35" pos="3514">
          <p15:clr>
            <a:srgbClr val="CFE2F3"/>
          </p15:clr>
        </p15:guide>
        <p15:guide id="36" pos="3600">
          <p15:clr>
            <a:srgbClr val="CFE2F3"/>
          </p15:clr>
        </p15:guide>
        <p15:guide id="37" pos="3686">
          <p15:clr>
            <a:srgbClr val="CFE2F3"/>
          </p15:clr>
        </p15:guide>
        <p15:guide id="38" pos="3773">
          <p15:clr>
            <a:srgbClr val="CFE2F3"/>
          </p15:clr>
        </p15:guide>
        <p15:guide id="39" pos="3859">
          <p15:clr>
            <a:srgbClr val="CFE2F3"/>
          </p15:clr>
        </p15:guide>
        <p15:guide id="40" pos="3946">
          <p15:clr>
            <a:srgbClr val="CFE2F3"/>
          </p15:clr>
        </p15:guide>
        <p15:guide id="41" pos="4032">
          <p15:clr>
            <a:srgbClr val="CFE2F3"/>
          </p15:clr>
        </p15:guide>
        <p15:guide id="42" pos="4118">
          <p15:clr>
            <a:srgbClr val="CFE2F3"/>
          </p15:clr>
        </p15:guide>
        <p15:guide id="43" pos="4205">
          <p15:clr>
            <a:srgbClr val="CFE2F3"/>
          </p15:clr>
        </p15:guide>
        <p15:guide id="44" pos="4291">
          <p15:clr>
            <a:srgbClr val="CFE2F3"/>
          </p15:clr>
        </p15:guide>
        <p15:guide id="45" pos="4378">
          <p15:clr>
            <a:srgbClr val="CFE2F3"/>
          </p15:clr>
        </p15:guide>
        <p15:guide id="46" pos="4464">
          <p15:clr>
            <a:srgbClr val="CFE2F3"/>
          </p15:clr>
        </p15:guide>
        <p15:guide id="47" pos="4550">
          <p15:clr>
            <a:srgbClr val="CFE2F3"/>
          </p15:clr>
        </p15:guide>
        <p15:guide id="48" pos="4637">
          <p15:clr>
            <a:srgbClr val="CFE2F3"/>
          </p15:clr>
        </p15:guide>
        <p15:guide id="49" pos="4723">
          <p15:clr>
            <a:srgbClr val="CFE2F3"/>
          </p15:clr>
        </p15:guide>
        <p15:guide id="50" pos="4810">
          <p15:clr>
            <a:srgbClr val="CFE2F3"/>
          </p15:clr>
        </p15:guide>
        <p15:guide id="51" orient="horz" pos="576">
          <p15:clr>
            <a:srgbClr val="CFE2F3"/>
          </p15:clr>
        </p15:guide>
        <p15:guide id="52" orient="horz" pos="662">
          <p15:clr>
            <a:srgbClr val="CFE2F3"/>
          </p15:clr>
        </p15:guide>
        <p15:guide id="53" orient="horz" pos="749">
          <p15:clr>
            <a:srgbClr val="CFE2F3"/>
          </p15:clr>
        </p15:guide>
        <p15:guide id="54" orient="horz" pos="835">
          <p15:clr>
            <a:srgbClr val="CFE2F3"/>
          </p15:clr>
        </p15:guide>
        <p15:guide id="55" orient="horz" pos="922">
          <p15:clr>
            <a:srgbClr val="CFE2F3"/>
          </p15:clr>
        </p15:guide>
        <p15:guide id="56" orient="horz" pos="1008">
          <p15:clr>
            <a:srgbClr val="CFE2F3"/>
          </p15:clr>
        </p15:guide>
        <p15:guide id="57" orient="horz" pos="1094">
          <p15:clr>
            <a:srgbClr val="CFE2F3"/>
          </p15:clr>
        </p15:guide>
        <p15:guide id="58" orient="horz" pos="1181">
          <p15:clr>
            <a:srgbClr val="CFE2F3"/>
          </p15:clr>
        </p15:guide>
        <p15:guide id="59" orient="horz" pos="1267">
          <p15:clr>
            <a:srgbClr val="CFE2F3"/>
          </p15:clr>
        </p15:guide>
        <p15:guide id="60" orient="horz" pos="1354">
          <p15:clr>
            <a:srgbClr val="CFE2F3"/>
          </p15:clr>
        </p15:guide>
        <p15:guide id="61" orient="horz" pos="1440">
          <p15:clr>
            <a:srgbClr val="CFE2F3"/>
          </p15:clr>
        </p15:guide>
        <p15:guide id="62" orient="horz" pos="1526">
          <p15:clr>
            <a:srgbClr val="CFE2F3"/>
          </p15:clr>
        </p15:guide>
        <p15:guide id="63" orient="horz" pos="1613">
          <p15:clr>
            <a:srgbClr val="CFE2F3"/>
          </p15:clr>
        </p15:guide>
        <p15:guide id="64" orient="horz" pos="1699">
          <p15:clr>
            <a:srgbClr val="CFE2F3"/>
          </p15:clr>
        </p15:guide>
        <p15:guide id="65" orient="horz" pos="1786">
          <p15:clr>
            <a:srgbClr val="CFE2F3"/>
          </p15:clr>
        </p15:guide>
        <p15:guide id="66" orient="horz" pos="1872">
          <p15:clr>
            <a:srgbClr val="CFE2F3"/>
          </p15:clr>
        </p15:guide>
        <p15:guide id="67" orient="horz" pos="1958">
          <p15:clr>
            <a:srgbClr val="CFE2F3"/>
          </p15:clr>
        </p15:guide>
        <p15:guide id="68" orient="horz" pos="2045">
          <p15:clr>
            <a:srgbClr val="CFE2F3"/>
          </p15:clr>
        </p15:guide>
        <p15:guide id="69" orient="horz" pos="2131">
          <p15:clr>
            <a:srgbClr val="CFE2F3"/>
          </p15:clr>
        </p15:guide>
        <p15:guide id="70" orient="horz" pos="2218">
          <p15:clr>
            <a:srgbClr val="CFE2F3"/>
          </p15:clr>
        </p15:guide>
        <p15:guide id="71" orient="horz" pos="2304">
          <p15:clr>
            <a:srgbClr val="CFE2F3"/>
          </p15:clr>
        </p15:guide>
        <p15:guide id="72" orient="horz" pos="2390">
          <p15:clr>
            <a:srgbClr val="CFE2F3"/>
          </p15:clr>
        </p15:guide>
        <p15:guide id="73" orient="horz" pos="2477">
          <p15:clr>
            <a:srgbClr val="CFE2F3"/>
          </p15:clr>
        </p15:guide>
        <p15:guide id="74" pos="4896">
          <p15:clr>
            <a:srgbClr val="CFE2F3"/>
          </p15:clr>
        </p15:guide>
        <p15:guide id="75" pos="4982">
          <p15:clr>
            <a:srgbClr val="CFE2F3"/>
          </p15:clr>
        </p15:guide>
        <p15:guide id="76" pos="5069">
          <p15:clr>
            <a:srgbClr val="CFE2F3"/>
          </p15:clr>
        </p15:guide>
        <p15:guide id="77" pos="5155">
          <p15:clr>
            <a:srgbClr val="CFE2F3"/>
          </p15:clr>
        </p15:guide>
        <p15:guide id="78" pos="5242">
          <p15:clr>
            <a:srgbClr val="CFE2F3"/>
          </p15:clr>
        </p15:guide>
        <p15:guide id="79" pos="5328">
          <p15:clr>
            <a:srgbClr val="CFE2F3"/>
          </p15:clr>
        </p15:guide>
        <p15:guide id="80" pos="5414">
          <p15:clr>
            <a:srgbClr val="CFE2F3"/>
          </p15:clr>
        </p15:guide>
        <p15:guide id="81" pos="5501">
          <p15:clr>
            <a:srgbClr val="CFE2F3"/>
          </p15:clr>
        </p15:guide>
        <p15:guide id="82" pos="5587">
          <p15:clr>
            <a:srgbClr val="CFE2F3"/>
          </p15:clr>
        </p15:guide>
        <p15:guide id="83" pos="5674">
          <p15:clr>
            <a:srgbClr val="CFE2F3"/>
          </p15:clr>
        </p15:guide>
        <p15:guide id="84" pos="5760">
          <p15:clr>
            <a:srgbClr val="CFE2F3"/>
          </p15:clr>
        </p15:guide>
        <p15:guide id="85" pos="5846">
          <p15:clr>
            <a:srgbClr val="CFE2F3"/>
          </p15:clr>
        </p15:guide>
        <p15:guide id="86" pos="5933">
          <p15:clr>
            <a:srgbClr val="CFE2F3"/>
          </p15:clr>
        </p15:guide>
        <p15:guide id="87" pos="6019">
          <p15:clr>
            <a:srgbClr val="CFE2F3"/>
          </p15:clr>
        </p15:guide>
        <p15:guide id="88" pos="6106">
          <p15:clr>
            <a:srgbClr val="CFE2F3"/>
          </p15:clr>
        </p15:guide>
        <p15:guide id="89" pos="6192">
          <p15:clr>
            <a:srgbClr val="CFE2F3"/>
          </p15:clr>
        </p15:guide>
        <p15:guide id="90" pos="6278">
          <p15:clr>
            <a:srgbClr val="CFE2F3"/>
          </p15:clr>
        </p15:guide>
        <p15:guide id="91" pos="6365">
          <p15:clr>
            <a:srgbClr val="CFE2F3"/>
          </p15:clr>
        </p15:guide>
        <p15:guide id="92" pos="6451">
          <p15:clr>
            <a:srgbClr val="CFE2F3"/>
          </p15:clr>
        </p15:guide>
        <p15:guide id="93" pos="6538">
          <p15:clr>
            <a:srgbClr val="CFE2F3"/>
          </p15:clr>
        </p15:guide>
        <p15:guide id="94" pos="6624">
          <p15:clr>
            <a:srgbClr val="CFE2F3"/>
          </p15:clr>
        </p15:guide>
        <p15:guide id="95" pos="6710">
          <p15:clr>
            <a:srgbClr val="CFE2F3"/>
          </p15:clr>
        </p15:guide>
        <p15:guide id="96" pos="6797">
          <p15:clr>
            <a:srgbClr val="CFE2F3"/>
          </p15:clr>
        </p15:guide>
        <p15:guide id="97" pos="6883">
          <p15:clr>
            <a:srgbClr val="CFE2F3"/>
          </p15:clr>
        </p15:guide>
        <p15:guide id="98" pos="6970">
          <p15:clr>
            <a:srgbClr val="CFE2F3"/>
          </p15:clr>
        </p15:guide>
        <p15:guide id="99" pos="7056">
          <p15:clr>
            <a:srgbClr val="CFE2F3"/>
          </p15:clr>
        </p15:guide>
        <p15:guide id="100" pos="7142">
          <p15:clr>
            <a:srgbClr val="CFE2F3"/>
          </p15:clr>
        </p15:guide>
        <p15:guide id="101" orient="horz" pos="2563">
          <p15:clr>
            <a:srgbClr val="CFE2F3"/>
          </p15:clr>
        </p15:guide>
        <p15:guide id="102" orient="horz" pos="2650">
          <p15:clr>
            <a:srgbClr val="CFE2F3"/>
          </p15:clr>
        </p15:guide>
        <p15:guide id="103" orient="horz" pos="2736">
          <p15:clr>
            <a:srgbClr val="CFE2F3"/>
          </p15:clr>
        </p15:guide>
        <p15:guide id="104" orient="horz" pos="2822">
          <p15:clr>
            <a:srgbClr val="CFE2F3"/>
          </p15:clr>
        </p15:guide>
        <p15:guide id="105" orient="horz" pos="2909">
          <p15:clr>
            <a:srgbClr val="CFE2F3"/>
          </p15:clr>
        </p15:guide>
        <p15:guide id="106" orient="horz" pos="2995">
          <p15:clr>
            <a:srgbClr val="CFE2F3"/>
          </p15:clr>
        </p15:guide>
        <p15:guide id="107" orient="horz" pos="3082">
          <p15:clr>
            <a:srgbClr val="CFE2F3"/>
          </p15:clr>
        </p15:guide>
        <p15:guide id="108" orient="horz" pos="3168">
          <p15:clr>
            <a:srgbClr val="CFE2F3"/>
          </p15:clr>
        </p15:guide>
        <p15:guide id="109" orient="horz" pos="3254">
          <p15:clr>
            <a:srgbClr val="CFE2F3"/>
          </p15:clr>
        </p15:guide>
        <p15:guide id="110" orient="horz" pos="3341">
          <p15:clr>
            <a:srgbClr val="CFE2F3"/>
          </p15:clr>
        </p15:guide>
        <p15:guide id="111" orient="horz" pos="3427">
          <p15:clr>
            <a:srgbClr val="CFE2F3"/>
          </p15:clr>
        </p15:guide>
        <p15:guide id="112" orient="horz" pos="3514">
          <p15:clr>
            <a:srgbClr val="CFE2F3"/>
          </p15:clr>
        </p15:guide>
        <p15:guide id="113" orient="horz" pos="3600">
          <p15:clr>
            <a:srgbClr val="CFE2F3"/>
          </p15:clr>
        </p15:guide>
        <p15:guide id="114" orient="horz" pos="3686">
          <p15:clr>
            <a:srgbClr val="CFE2F3"/>
          </p15:clr>
        </p15:guide>
        <p15:guide id="115" pos="7229">
          <p15:clr>
            <a:srgbClr val="CFE2F3"/>
          </p15:clr>
        </p15:guide>
        <p15:guide id="116" pos="7315">
          <p15:clr>
            <a:srgbClr val="CFE2F3"/>
          </p15:clr>
        </p15:guide>
      </p15:sldGuideLst>
    </p:ext>
  </p:extLst>
</p:sldLayout>
</file>

<file path=ppt/slideLayouts/slideLayout50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070"/>
        <p:cNvGrpSpPr/>
        <p:nvPr/>
      </p:nvGrpSpPr>
      <p:grpSpPr>
        <a:xfrm>
          <a:off x="0" y="0"/>
          <a:ext cx="0" cy="0"/>
          <a:chOff x="0" y="0"/>
          <a:chExt cx="0" cy="0"/>
        </a:xfrm>
      </p:grpSpPr>
      <p:sp>
        <p:nvSpPr>
          <p:cNvPr id="4071" name="Google Shape;4071;p510"/>
          <p:cNvSpPr txBox="1">
            <a:spLocks noGrp="1"/>
          </p:cNvSpPr>
          <p:nvPr>
            <p:ph type="ctrTitle"/>
          </p:nvPr>
        </p:nvSpPr>
        <p:spPr>
          <a:xfrm>
            <a:off x="415611" y="992767"/>
            <a:ext cx="11360700" cy="2736900"/>
          </a:xfrm>
          <a:prstGeom prst="rect">
            <a:avLst/>
          </a:prstGeom>
        </p:spPr>
        <p:txBody>
          <a:bodyPr spcFirstLastPara="1" wrap="square" lIns="121900" tIns="121900" rIns="121900" bIns="121900" anchor="b" anchorCtr="0">
            <a:normAutofit/>
          </a:bodyPr>
          <a:lstStyle>
            <a:lvl1pPr lvl="0" algn="ctr" rtl="0">
              <a:spcBef>
                <a:spcPts val="0"/>
              </a:spcBef>
              <a:spcAft>
                <a:spcPts val="0"/>
              </a:spcAft>
              <a:buSzPts val="6900"/>
              <a:buNone/>
              <a:defRPr sz="6900"/>
            </a:lvl1pPr>
            <a:lvl2pPr lvl="1" algn="ctr" rtl="0">
              <a:spcBef>
                <a:spcPts val="0"/>
              </a:spcBef>
              <a:spcAft>
                <a:spcPts val="0"/>
              </a:spcAft>
              <a:buSzPts val="6900"/>
              <a:buNone/>
              <a:defRPr sz="6900"/>
            </a:lvl2pPr>
            <a:lvl3pPr lvl="2" algn="ctr" rtl="0">
              <a:spcBef>
                <a:spcPts val="0"/>
              </a:spcBef>
              <a:spcAft>
                <a:spcPts val="0"/>
              </a:spcAft>
              <a:buSzPts val="6900"/>
              <a:buNone/>
              <a:defRPr sz="6900"/>
            </a:lvl3pPr>
            <a:lvl4pPr lvl="3" algn="ctr" rtl="0">
              <a:spcBef>
                <a:spcPts val="0"/>
              </a:spcBef>
              <a:spcAft>
                <a:spcPts val="0"/>
              </a:spcAft>
              <a:buSzPts val="6900"/>
              <a:buNone/>
              <a:defRPr sz="6900"/>
            </a:lvl4pPr>
            <a:lvl5pPr lvl="4" algn="ctr" rtl="0">
              <a:spcBef>
                <a:spcPts val="0"/>
              </a:spcBef>
              <a:spcAft>
                <a:spcPts val="0"/>
              </a:spcAft>
              <a:buSzPts val="6900"/>
              <a:buNone/>
              <a:defRPr sz="6900"/>
            </a:lvl5pPr>
            <a:lvl6pPr lvl="5" algn="ctr" rtl="0">
              <a:spcBef>
                <a:spcPts val="0"/>
              </a:spcBef>
              <a:spcAft>
                <a:spcPts val="0"/>
              </a:spcAft>
              <a:buSzPts val="6900"/>
              <a:buNone/>
              <a:defRPr sz="6900"/>
            </a:lvl6pPr>
            <a:lvl7pPr lvl="6" algn="ctr" rtl="0">
              <a:spcBef>
                <a:spcPts val="0"/>
              </a:spcBef>
              <a:spcAft>
                <a:spcPts val="0"/>
              </a:spcAft>
              <a:buSzPts val="6900"/>
              <a:buNone/>
              <a:defRPr sz="6900"/>
            </a:lvl7pPr>
            <a:lvl8pPr lvl="7" algn="ctr" rtl="0">
              <a:spcBef>
                <a:spcPts val="0"/>
              </a:spcBef>
              <a:spcAft>
                <a:spcPts val="0"/>
              </a:spcAft>
              <a:buSzPts val="6900"/>
              <a:buNone/>
              <a:defRPr sz="6900"/>
            </a:lvl8pPr>
            <a:lvl9pPr lvl="8" algn="ctr" rtl="0">
              <a:spcBef>
                <a:spcPts val="0"/>
              </a:spcBef>
              <a:spcAft>
                <a:spcPts val="0"/>
              </a:spcAft>
              <a:buSzPts val="6900"/>
              <a:buNone/>
              <a:defRPr sz="6900"/>
            </a:lvl9pPr>
          </a:lstStyle>
          <a:p>
            <a:endParaRPr/>
          </a:p>
        </p:txBody>
      </p:sp>
      <p:sp>
        <p:nvSpPr>
          <p:cNvPr id="4072" name="Google Shape;4072;p510"/>
          <p:cNvSpPr txBox="1">
            <a:spLocks noGrp="1"/>
          </p:cNvSpPr>
          <p:nvPr>
            <p:ph type="subTitle" idx="1"/>
          </p:nvPr>
        </p:nvSpPr>
        <p:spPr>
          <a:xfrm>
            <a:off x="415600" y="3778833"/>
            <a:ext cx="11360700" cy="1056900"/>
          </a:xfrm>
          <a:prstGeom prst="rect">
            <a:avLst/>
          </a:prstGeom>
        </p:spPr>
        <p:txBody>
          <a:bodyPr spcFirstLastPara="1" wrap="square" lIns="121900" tIns="121900" rIns="121900" bIns="121900" anchor="t" anchorCtr="0">
            <a:normAutofit/>
          </a:bodyPr>
          <a:lstStyle>
            <a:lvl1pPr lvl="0" algn="ctr" rtl="0">
              <a:lnSpc>
                <a:spcPct val="100000"/>
              </a:lnSpc>
              <a:spcBef>
                <a:spcPts val="0"/>
              </a:spcBef>
              <a:spcAft>
                <a:spcPts val="0"/>
              </a:spcAft>
              <a:buSzPts val="3700"/>
              <a:buNone/>
              <a:defRPr sz="370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4073" name="Google Shape;4073;p51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74"/>
        <p:cNvGrpSpPr/>
        <p:nvPr/>
      </p:nvGrpSpPr>
      <p:grpSpPr>
        <a:xfrm>
          <a:off x="0" y="0"/>
          <a:ext cx="0" cy="0"/>
          <a:chOff x="0" y="0"/>
          <a:chExt cx="0" cy="0"/>
        </a:xfrm>
      </p:grpSpPr>
      <p:sp>
        <p:nvSpPr>
          <p:cNvPr id="4075" name="Google Shape;4075;p511"/>
          <p:cNvSpPr txBox="1">
            <a:spLocks noGrp="1"/>
          </p:cNvSpPr>
          <p:nvPr>
            <p:ph type="title"/>
          </p:nvPr>
        </p:nvSpPr>
        <p:spPr>
          <a:xfrm>
            <a:off x="415600" y="2867800"/>
            <a:ext cx="11360700" cy="1122300"/>
          </a:xfrm>
          <a:prstGeom prst="rect">
            <a:avLst/>
          </a:prstGeom>
        </p:spPr>
        <p:txBody>
          <a:bodyPr spcFirstLastPara="1" wrap="square" lIns="121900" tIns="121900" rIns="121900" bIns="121900" anchor="ctr" anchorCtr="0">
            <a:norm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4076" name="Google Shape;4076;p51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077"/>
        <p:cNvGrpSpPr/>
        <p:nvPr/>
      </p:nvGrpSpPr>
      <p:grpSpPr>
        <a:xfrm>
          <a:off x="0" y="0"/>
          <a:ext cx="0" cy="0"/>
          <a:chOff x="0" y="0"/>
          <a:chExt cx="0" cy="0"/>
        </a:xfrm>
      </p:grpSpPr>
      <p:sp>
        <p:nvSpPr>
          <p:cNvPr id="4078" name="Google Shape;4078;p512"/>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4079" name="Google Shape;4079;p512"/>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rmAutofit/>
          </a:bodyPr>
          <a:lstStyle>
            <a:lvl1pPr marL="457200" lvl="0" indent="-381000" rtl="0">
              <a:spcBef>
                <a:spcPts val="0"/>
              </a:spcBef>
              <a:spcAft>
                <a:spcPts val="0"/>
              </a:spcAft>
              <a:buSzPts val="2400"/>
              <a:buChar char="●"/>
              <a:defRPr/>
            </a:lvl1pPr>
            <a:lvl2pPr marL="914400" lvl="1" indent="-349250" rtl="0">
              <a:spcBef>
                <a:spcPts val="0"/>
              </a:spcBef>
              <a:spcAft>
                <a:spcPts val="0"/>
              </a:spcAft>
              <a:buSzPts val="1900"/>
              <a:buChar char="○"/>
              <a:defRPr/>
            </a:lvl2pPr>
            <a:lvl3pPr marL="1371600" lvl="2" indent="-349250" rtl="0">
              <a:spcBef>
                <a:spcPts val="0"/>
              </a:spcBef>
              <a:spcAft>
                <a:spcPts val="0"/>
              </a:spcAft>
              <a:buSzPts val="1900"/>
              <a:buChar char="■"/>
              <a:defRPr/>
            </a:lvl3pPr>
            <a:lvl4pPr marL="1828800" lvl="3" indent="-349250" rtl="0">
              <a:spcBef>
                <a:spcPts val="0"/>
              </a:spcBef>
              <a:spcAft>
                <a:spcPts val="0"/>
              </a:spcAft>
              <a:buSzPts val="1900"/>
              <a:buChar char="●"/>
              <a:defRPr/>
            </a:lvl4pPr>
            <a:lvl5pPr marL="2286000" lvl="4" indent="-349250" rtl="0">
              <a:spcBef>
                <a:spcPts val="0"/>
              </a:spcBef>
              <a:spcAft>
                <a:spcPts val="0"/>
              </a:spcAft>
              <a:buSzPts val="1900"/>
              <a:buChar char="○"/>
              <a:defRPr/>
            </a:lvl5pPr>
            <a:lvl6pPr marL="2743200" lvl="5" indent="-349250" rtl="0">
              <a:spcBef>
                <a:spcPts val="0"/>
              </a:spcBef>
              <a:spcAft>
                <a:spcPts val="0"/>
              </a:spcAft>
              <a:buSzPts val="1900"/>
              <a:buChar char="■"/>
              <a:defRPr/>
            </a:lvl6pPr>
            <a:lvl7pPr marL="3200400" lvl="6" indent="-349250" rtl="0">
              <a:spcBef>
                <a:spcPts val="0"/>
              </a:spcBef>
              <a:spcAft>
                <a:spcPts val="0"/>
              </a:spcAft>
              <a:buSzPts val="1900"/>
              <a:buChar char="●"/>
              <a:defRPr/>
            </a:lvl7pPr>
            <a:lvl8pPr marL="3657600" lvl="7" indent="-349250" rtl="0">
              <a:spcBef>
                <a:spcPts val="0"/>
              </a:spcBef>
              <a:spcAft>
                <a:spcPts val="0"/>
              </a:spcAft>
              <a:buSzPts val="1900"/>
              <a:buChar char="○"/>
              <a:defRPr/>
            </a:lvl8pPr>
            <a:lvl9pPr marL="4114800" lvl="8" indent="-349250" rtl="0">
              <a:spcBef>
                <a:spcPts val="0"/>
              </a:spcBef>
              <a:spcAft>
                <a:spcPts val="0"/>
              </a:spcAft>
              <a:buSzPts val="1900"/>
              <a:buChar char="■"/>
              <a:defRPr/>
            </a:lvl9pPr>
          </a:lstStyle>
          <a:p>
            <a:endParaRPr/>
          </a:p>
        </p:txBody>
      </p:sp>
      <p:sp>
        <p:nvSpPr>
          <p:cNvPr id="4080" name="Google Shape;4080;p51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081"/>
        <p:cNvGrpSpPr/>
        <p:nvPr/>
      </p:nvGrpSpPr>
      <p:grpSpPr>
        <a:xfrm>
          <a:off x="0" y="0"/>
          <a:ext cx="0" cy="0"/>
          <a:chOff x="0" y="0"/>
          <a:chExt cx="0" cy="0"/>
        </a:xfrm>
      </p:grpSpPr>
      <p:sp>
        <p:nvSpPr>
          <p:cNvPr id="4082" name="Google Shape;4082;p513"/>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4083" name="Google Shape;4083;p513"/>
          <p:cNvSpPr txBox="1">
            <a:spLocks noGrp="1"/>
          </p:cNvSpPr>
          <p:nvPr>
            <p:ph type="body" idx="1"/>
          </p:nvPr>
        </p:nvSpPr>
        <p:spPr>
          <a:xfrm>
            <a:off x="415600" y="1536633"/>
            <a:ext cx="5333100" cy="4555200"/>
          </a:xfrm>
          <a:prstGeom prst="rect">
            <a:avLst/>
          </a:prstGeom>
        </p:spPr>
        <p:txBody>
          <a:bodyPr spcFirstLastPara="1" wrap="square" lIns="121900" tIns="121900" rIns="121900" bIns="121900" anchor="t" anchorCtr="0">
            <a:normAutofit/>
          </a:bodyPr>
          <a:lstStyle>
            <a:lvl1pPr marL="457200" lvl="0" indent="-349250" rtl="0">
              <a:spcBef>
                <a:spcPts val="0"/>
              </a:spcBef>
              <a:spcAft>
                <a:spcPts val="0"/>
              </a:spcAft>
              <a:buSzPts val="1900"/>
              <a:buChar char="●"/>
              <a:defRPr sz="19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4084" name="Google Shape;4084;p513"/>
          <p:cNvSpPr txBox="1">
            <a:spLocks noGrp="1"/>
          </p:cNvSpPr>
          <p:nvPr>
            <p:ph type="body" idx="2"/>
          </p:nvPr>
        </p:nvSpPr>
        <p:spPr>
          <a:xfrm>
            <a:off x="6443200" y="1536633"/>
            <a:ext cx="5333100" cy="4555200"/>
          </a:xfrm>
          <a:prstGeom prst="rect">
            <a:avLst/>
          </a:prstGeom>
        </p:spPr>
        <p:txBody>
          <a:bodyPr spcFirstLastPara="1" wrap="square" lIns="121900" tIns="121900" rIns="121900" bIns="121900" anchor="t" anchorCtr="0">
            <a:normAutofit/>
          </a:bodyPr>
          <a:lstStyle>
            <a:lvl1pPr marL="457200" lvl="0" indent="-349250" rtl="0">
              <a:spcBef>
                <a:spcPts val="0"/>
              </a:spcBef>
              <a:spcAft>
                <a:spcPts val="0"/>
              </a:spcAft>
              <a:buSzPts val="1900"/>
              <a:buChar char="●"/>
              <a:defRPr sz="19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4085" name="Google Shape;4085;p51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86"/>
        <p:cNvGrpSpPr/>
        <p:nvPr/>
      </p:nvGrpSpPr>
      <p:grpSpPr>
        <a:xfrm>
          <a:off x="0" y="0"/>
          <a:ext cx="0" cy="0"/>
          <a:chOff x="0" y="0"/>
          <a:chExt cx="0" cy="0"/>
        </a:xfrm>
      </p:grpSpPr>
      <p:sp>
        <p:nvSpPr>
          <p:cNvPr id="4087" name="Google Shape;4087;p514"/>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4088" name="Google Shape;4088;p51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089"/>
        <p:cNvGrpSpPr/>
        <p:nvPr/>
      </p:nvGrpSpPr>
      <p:grpSpPr>
        <a:xfrm>
          <a:off x="0" y="0"/>
          <a:ext cx="0" cy="0"/>
          <a:chOff x="0" y="0"/>
          <a:chExt cx="0" cy="0"/>
        </a:xfrm>
      </p:grpSpPr>
      <p:sp>
        <p:nvSpPr>
          <p:cNvPr id="4090" name="Google Shape;4090;p515"/>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norm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sp>
        <p:nvSpPr>
          <p:cNvPr id="4091" name="Google Shape;4091;p515"/>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normAutofit/>
          </a:bodyPr>
          <a:lstStyle>
            <a:lvl1pPr marL="457200" lvl="0" indent="-330200" rtl="0">
              <a:spcBef>
                <a:spcPts val="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4092" name="Google Shape;4092;p51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093"/>
        <p:cNvGrpSpPr/>
        <p:nvPr/>
      </p:nvGrpSpPr>
      <p:grpSpPr>
        <a:xfrm>
          <a:off x="0" y="0"/>
          <a:ext cx="0" cy="0"/>
          <a:chOff x="0" y="0"/>
          <a:chExt cx="0" cy="0"/>
        </a:xfrm>
      </p:grpSpPr>
      <p:sp>
        <p:nvSpPr>
          <p:cNvPr id="4094" name="Google Shape;4094;p516"/>
          <p:cNvSpPr txBox="1">
            <a:spLocks noGrp="1"/>
          </p:cNvSpPr>
          <p:nvPr>
            <p:ph type="title"/>
          </p:nvPr>
        </p:nvSpPr>
        <p:spPr>
          <a:xfrm>
            <a:off x="653667" y="600200"/>
            <a:ext cx="8490300" cy="5454300"/>
          </a:xfrm>
          <a:prstGeom prst="rect">
            <a:avLst/>
          </a:prstGeom>
        </p:spPr>
        <p:txBody>
          <a:bodyPr spcFirstLastPara="1" wrap="square" lIns="121900" tIns="121900" rIns="121900" bIns="121900" anchor="ctr" anchorCtr="0">
            <a:norm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a:endParaRPr/>
          </a:p>
        </p:txBody>
      </p:sp>
      <p:sp>
        <p:nvSpPr>
          <p:cNvPr id="4095" name="Google Shape;4095;p51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96"/>
        <p:cNvGrpSpPr/>
        <p:nvPr/>
      </p:nvGrpSpPr>
      <p:grpSpPr>
        <a:xfrm>
          <a:off x="0" y="0"/>
          <a:ext cx="0" cy="0"/>
          <a:chOff x="0" y="0"/>
          <a:chExt cx="0" cy="0"/>
        </a:xfrm>
      </p:grpSpPr>
      <p:sp>
        <p:nvSpPr>
          <p:cNvPr id="4097" name="Google Shape;4097;p517"/>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098" name="Google Shape;4098;p517"/>
          <p:cNvSpPr txBox="1">
            <a:spLocks noGrp="1"/>
          </p:cNvSpPr>
          <p:nvPr>
            <p:ph type="title"/>
          </p:nvPr>
        </p:nvSpPr>
        <p:spPr>
          <a:xfrm>
            <a:off x="354000" y="1644233"/>
            <a:ext cx="5393700" cy="1976400"/>
          </a:xfrm>
          <a:prstGeom prst="rect">
            <a:avLst/>
          </a:prstGeom>
        </p:spPr>
        <p:txBody>
          <a:bodyPr spcFirstLastPara="1" wrap="square" lIns="121900" tIns="121900" rIns="121900" bIns="121900" anchor="b" anchorCtr="0">
            <a:normAutofit/>
          </a:bodyPr>
          <a:lstStyle>
            <a:lvl1pPr lvl="0" algn="ctr" rtl="0">
              <a:spcBef>
                <a:spcPts val="0"/>
              </a:spcBef>
              <a:spcAft>
                <a:spcPts val="0"/>
              </a:spcAft>
              <a:buSzPts val="5600"/>
              <a:buNone/>
              <a:defRPr sz="5600"/>
            </a:lvl1pPr>
            <a:lvl2pPr lvl="1" algn="ctr" rtl="0">
              <a:spcBef>
                <a:spcPts val="0"/>
              </a:spcBef>
              <a:spcAft>
                <a:spcPts val="0"/>
              </a:spcAft>
              <a:buSzPts val="5600"/>
              <a:buNone/>
              <a:defRPr sz="5600"/>
            </a:lvl2pPr>
            <a:lvl3pPr lvl="2" algn="ctr" rtl="0">
              <a:spcBef>
                <a:spcPts val="0"/>
              </a:spcBef>
              <a:spcAft>
                <a:spcPts val="0"/>
              </a:spcAft>
              <a:buSzPts val="5600"/>
              <a:buNone/>
              <a:defRPr sz="5600"/>
            </a:lvl3pPr>
            <a:lvl4pPr lvl="3" algn="ctr" rtl="0">
              <a:spcBef>
                <a:spcPts val="0"/>
              </a:spcBef>
              <a:spcAft>
                <a:spcPts val="0"/>
              </a:spcAft>
              <a:buSzPts val="5600"/>
              <a:buNone/>
              <a:defRPr sz="5600"/>
            </a:lvl4pPr>
            <a:lvl5pPr lvl="4" algn="ctr" rtl="0">
              <a:spcBef>
                <a:spcPts val="0"/>
              </a:spcBef>
              <a:spcAft>
                <a:spcPts val="0"/>
              </a:spcAft>
              <a:buSzPts val="5600"/>
              <a:buNone/>
              <a:defRPr sz="5600"/>
            </a:lvl5pPr>
            <a:lvl6pPr lvl="5" algn="ctr" rtl="0">
              <a:spcBef>
                <a:spcPts val="0"/>
              </a:spcBef>
              <a:spcAft>
                <a:spcPts val="0"/>
              </a:spcAft>
              <a:buSzPts val="5600"/>
              <a:buNone/>
              <a:defRPr sz="5600"/>
            </a:lvl6pPr>
            <a:lvl7pPr lvl="6" algn="ctr" rtl="0">
              <a:spcBef>
                <a:spcPts val="0"/>
              </a:spcBef>
              <a:spcAft>
                <a:spcPts val="0"/>
              </a:spcAft>
              <a:buSzPts val="5600"/>
              <a:buNone/>
              <a:defRPr sz="5600"/>
            </a:lvl7pPr>
            <a:lvl8pPr lvl="7" algn="ctr" rtl="0">
              <a:spcBef>
                <a:spcPts val="0"/>
              </a:spcBef>
              <a:spcAft>
                <a:spcPts val="0"/>
              </a:spcAft>
              <a:buSzPts val="5600"/>
              <a:buNone/>
              <a:defRPr sz="5600"/>
            </a:lvl8pPr>
            <a:lvl9pPr lvl="8" algn="ctr" rtl="0">
              <a:spcBef>
                <a:spcPts val="0"/>
              </a:spcBef>
              <a:spcAft>
                <a:spcPts val="0"/>
              </a:spcAft>
              <a:buSzPts val="5600"/>
              <a:buNone/>
              <a:defRPr sz="5600"/>
            </a:lvl9pPr>
          </a:lstStyle>
          <a:p>
            <a:endParaRPr/>
          </a:p>
        </p:txBody>
      </p:sp>
      <p:sp>
        <p:nvSpPr>
          <p:cNvPr id="4099" name="Google Shape;4099;p517"/>
          <p:cNvSpPr txBox="1">
            <a:spLocks noGrp="1"/>
          </p:cNvSpPr>
          <p:nvPr>
            <p:ph type="subTitle" idx="1"/>
          </p:nvPr>
        </p:nvSpPr>
        <p:spPr>
          <a:xfrm>
            <a:off x="354000" y="3737433"/>
            <a:ext cx="5393700" cy="1646700"/>
          </a:xfrm>
          <a:prstGeom prst="rect">
            <a:avLst/>
          </a:prstGeom>
        </p:spPr>
        <p:txBody>
          <a:bodyPr spcFirstLastPara="1" wrap="square" lIns="121900" tIns="121900" rIns="121900" bIns="121900"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100" name="Google Shape;4100;p517"/>
          <p:cNvSpPr txBox="1">
            <a:spLocks noGrp="1"/>
          </p:cNvSpPr>
          <p:nvPr>
            <p:ph type="body" idx="2"/>
          </p:nvPr>
        </p:nvSpPr>
        <p:spPr>
          <a:xfrm>
            <a:off x="6586000" y="965433"/>
            <a:ext cx="5115900" cy="4926900"/>
          </a:xfrm>
          <a:prstGeom prst="rect">
            <a:avLst/>
          </a:prstGeom>
        </p:spPr>
        <p:txBody>
          <a:bodyPr spcFirstLastPara="1" wrap="square" lIns="121900" tIns="121900" rIns="121900" bIns="121900" anchor="ctr" anchorCtr="0">
            <a:normAutofit/>
          </a:bodyPr>
          <a:lstStyle>
            <a:lvl1pPr marL="457200" lvl="0" indent="-381000" rtl="0">
              <a:spcBef>
                <a:spcPts val="0"/>
              </a:spcBef>
              <a:spcAft>
                <a:spcPts val="0"/>
              </a:spcAft>
              <a:buSzPts val="2400"/>
              <a:buChar char="●"/>
              <a:defRPr/>
            </a:lvl1pPr>
            <a:lvl2pPr marL="914400" lvl="1" indent="-349250" rtl="0">
              <a:spcBef>
                <a:spcPts val="0"/>
              </a:spcBef>
              <a:spcAft>
                <a:spcPts val="0"/>
              </a:spcAft>
              <a:buSzPts val="1900"/>
              <a:buChar char="○"/>
              <a:defRPr/>
            </a:lvl2pPr>
            <a:lvl3pPr marL="1371600" lvl="2" indent="-349250" rtl="0">
              <a:spcBef>
                <a:spcPts val="0"/>
              </a:spcBef>
              <a:spcAft>
                <a:spcPts val="0"/>
              </a:spcAft>
              <a:buSzPts val="1900"/>
              <a:buChar char="■"/>
              <a:defRPr/>
            </a:lvl3pPr>
            <a:lvl4pPr marL="1828800" lvl="3" indent="-349250" rtl="0">
              <a:spcBef>
                <a:spcPts val="0"/>
              </a:spcBef>
              <a:spcAft>
                <a:spcPts val="0"/>
              </a:spcAft>
              <a:buSzPts val="1900"/>
              <a:buChar char="●"/>
              <a:defRPr/>
            </a:lvl4pPr>
            <a:lvl5pPr marL="2286000" lvl="4" indent="-349250" rtl="0">
              <a:spcBef>
                <a:spcPts val="0"/>
              </a:spcBef>
              <a:spcAft>
                <a:spcPts val="0"/>
              </a:spcAft>
              <a:buSzPts val="1900"/>
              <a:buChar char="○"/>
              <a:defRPr/>
            </a:lvl5pPr>
            <a:lvl6pPr marL="2743200" lvl="5" indent="-349250" rtl="0">
              <a:spcBef>
                <a:spcPts val="0"/>
              </a:spcBef>
              <a:spcAft>
                <a:spcPts val="0"/>
              </a:spcAft>
              <a:buSzPts val="1900"/>
              <a:buChar char="■"/>
              <a:defRPr/>
            </a:lvl6pPr>
            <a:lvl7pPr marL="3200400" lvl="6" indent="-349250" rtl="0">
              <a:spcBef>
                <a:spcPts val="0"/>
              </a:spcBef>
              <a:spcAft>
                <a:spcPts val="0"/>
              </a:spcAft>
              <a:buSzPts val="1900"/>
              <a:buChar char="●"/>
              <a:defRPr/>
            </a:lvl7pPr>
            <a:lvl8pPr marL="3657600" lvl="7" indent="-349250" rtl="0">
              <a:spcBef>
                <a:spcPts val="0"/>
              </a:spcBef>
              <a:spcAft>
                <a:spcPts val="0"/>
              </a:spcAft>
              <a:buSzPts val="1900"/>
              <a:buChar char="○"/>
              <a:defRPr/>
            </a:lvl8pPr>
            <a:lvl9pPr marL="4114800" lvl="8" indent="-349250" rtl="0">
              <a:spcBef>
                <a:spcPts val="0"/>
              </a:spcBef>
              <a:spcAft>
                <a:spcPts val="0"/>
              </a:spcAft>
              <a:buSzPts val="1900"/>
              <a:buChar char="■"/>
              <a:defRPr/>
            </a:lvl9pPr>
          </a:lstStyle>
          <a:p>
            <a:endParaRPr/>
          </a:p>
        </p:txBody>
      </p:sp>
      <p:sp>
        <p:nvSpPr>
          <p:cNvPr id="4101" name="Google Shape;4101;p51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86"/>
        <p:cNvGrpSpPr/>
        <p:nvPr/>
      </p:nvGrpSpPr>
      <p:grpSpPr>
        <a:xfrm>
          <a:off x="0" y="0"/>
          <a:ext cx="0" cy="0"/>
          <a:chOff x="0" y="0"/>
          <a:chExt cx="0" cy="0"/>
        </a:xfrm>
      </p:grpSpPr>
      <p:sp>
        <p:nvSpPr>
          <p:cNvPr id="787" name="Google Shape;787;p53"/>
          <p:cNvSpPr txBox="1">
            <a:spLocks noGrp="1"/>
          </p:cNvSpPr>
          <p:nvPr>
            <p:ph type="ctrTitle"/>
          </p:nvPr>
        </p:nvSpPr>
        <p:spPr>
          <a:xfrm>
            <a:off x="415611" y="992767"/>
            <a:ext cx="11360700" cy="2736900"/>
          </a:xfrm>
          <a:prstGeom prst="rect">
            <a:avLst/>
          </a:prstGeom>
          <a:noFill/>
          <a:ln>
            <a:noFill/>
          </a:ln>
        </p:spPr>
        <p:txBody>
          <a:bodyPr spcFirstLastPara="1" wrap="square" lIns="121875" tIns="121875" rIns="121875" bIns="121875" anchor="b" anchorCtr="0">
            <a:noAutofit/>
          </a:bodyPr>
          <a:lstStyle>
            <a:lvl1pPr lvl="0" algn="ctr" rtl="0">
              <a:lnSpc>
                <a:spcPct val="100000"/>
              </a:lnSpc>
              <a:spcBef>
                <a:spcPts val="0"/>
              </a:spcBef>
              <a:spcAft>
                <a:spcPts val="0"/>
              </a:spcAft>
              <a:buSzPts val="6900"/>
              <a:buNone/>
              <a:defRPr sz="6900"/>
            </a:lvl1pPr>
            <a:lvl2pPr lvl="1" algn="ctr" rtl="0">
              <a:lnSpc>
                <a:spcPct val="100000"/>
              </a:lnSpc>
              <a:spcBef>
                <a:spcPts val="0"/>
              </a:spcBef>
              <a:spcAft>
                <a:spcPts val="0"/>
              </a:spcAft>
              <a:buSzPts val="6900"/>
              <a:buNone/>
              <a:defRPr sz="6900"/>
            </a:lvl2pPr>
            <a:lvl3pPr lvl="2" algn="ctr" rtl="0">
              <a:lnSpc>
                <a:spcPct val="100000"/>
              </a:lnSpc>
              <a:spcBef>
                <a:spcPts val="0"/>
              </a:spcBef>
              <a:spcAft>
                <a:spcPts val="0"/>
              </a:spcAft>
              <a:buSzPts val="6900"/>
              <a:buNone/>
              <a:defRPr sz="6900"/>
            </a:lvl3pPr>
            <a:lvl4pPr lvl="3" algn="ctr" rtl="0">
              <a:lnSpc>
                <a:spcPct val="100000"/>
              </a:lnSpc>
              <a:spcBef>
                <a:spcPts val="0"/>
              </a:spcBef>
              <a:spcAft>
                <a:spcPts val="0"/>
              </a:spcAft>
              <a:buSzPts val="6900"/>
              <a:buNone/>
              <a:defRPr sz="6900"/>
            </a:lvl4pPr>
            <a:lvl5pPr lvl="4" algn="ctr" rtl="0">
              <a:lnSpc>
                <a:spcPct val="100000"/>
              </a:lnSpc>
              <a:spcBef>
                <a:spcPts val="0"/>
              </a:spcBef>
              <a:spcAft>
                <a:spcPts val="0"/>
              </a:spcAft>
              <a:buSzPts val="6900"/>
              <a:buNone/>
              <a:defRPr sz="6900"/>
            </a:lvl5pPr>
            <a:lvl6pPr lvl="5" algn="ctr" rtl="0">
              <a:lnSpc>
                <a:spcPct val="100000"/>
              </a:lnSpc>
              <a:spcBef>
                <a:spcPts val="0"/>
              </a:spcBef>
              <a:spcAft>
                <a:spcPts val="0"/>
              </a:spcAft>
              <a:buSzPts val="6900"/>
              <a:buNone/>
              <a:defRPr sz="6900"/>
            </a:lvl6pPr>
            <a:lvl7pPr lvl="6" algn="ctr" rtl="0">
              <a:lnSpc>
                <a:spcPct val="100000"/>
              </a:lnSpc>
              <a:spcBef>
                <a:spcPts val="0"/>
              </a:spcBef>
              <a:spcAft>
                <a:spcPts val="0"/>
              </a:spcAft>
              <a:buSzPts val="6900"/>
              <a:buNone/>
              <a:defRPr sz="6900"/>
            </a:lvl7pPr>
            <a:lvl8pPr lvl="7" algn="ctr" rtl="0">
              <a:lnSpc>
                <a:spcPct val="100000"/>
              </a:lnSpc>
              <a:spcBef>
                <a:spcPts val="0"/>
              </a:spcBef>
              <a:spcAft>
                <a:spcPts val="0"/>
              </a:spcAft>
              <a:buSzPts val="6900"/>
              <a:buNone/>
              <a:defRPr sz="6900"/>
            </a:lvl8pPr>
            <a:lvl9pPr lvl="8" algn="ctr" rtl="0">
              <a:lnSpc>
                <a:spcPct val="100000"/>
              </a:lnSpc>
              <a:spcBef>
                <a:spcPts val="0"/>
              </a:spcBef>
              <a:spcAft>
                <a:spcPts val="0"/>
              </a:spcAft>
              <a:buSzPts val="6900"/>
              <a:buNone/>
              <a:defRPr sz="6900"/>
            </a:lvl9pPr>
          </a:lstStyle>
          <a:p>
            <a:endParaRPr/>
          </a:p>
        </p:txBody>
      </p:sp>
      <p:sp>
        <p:nvSpPr>
          <p:cNvPr id="788" name="Google Shape;788;p53"/>
          <p:cNvSpPr txBox="1">
            <a:spLocks noGrp="1"/>
          </p:cNvSpPr>
          <p:nvPr>
            <p:ph type="subTitle" idx="1"/>
          </p:nvPr>
        </p:nvSpPr>
        <p:spPr>
          <a:xfrm>
            <a:off x="415600" y="3778833"/>
            <a:ext cx="11360700" cy="1056900"/>
          </a:xfrm>
          <a:prstGeom prst="rect">
            <a:avLst/>
          </a:prstGeom>
          <a:noFill/>
          <a:ln>
            <a:noFill/>
          </a:ln>
        </p:spPr>
        <p:txBody>
          <a:bodyPr spcFirstLastPara="1" wrap="square" lIns="121875" tIns="121875" rIns="121875" bIns="121875" anchor="t" anchorCtr="0">
            <a:noAutofit/>
          </a:bodyPr>
          <a:lstStyle>
            <a:lvl1pPr lvl="0" algn="ctr" rtl="0">
              <a:lnSpc>
                <a:spcPct val="100000"/>
              </a:lnSpc>
              <a:spcBef>
                <a:spcPts val="0"/>
              </a:spcBef>
              <a:spcAft>
                <a:spcPts val="0"/>
              </a:spcAft>
              <a:buSzPts val="3700"/>
              <a:buNone/>
              <a:defRPr sz="370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789" name="Google Shape;789;p53"/>
          <p:cNvSpPr txBox="1">
            <a:spLocks noGrp="1"/>
          </p:cNvSpPr>
          <p:nvPr>
            <p:ph type="sldNum" idx="12"/>
          </p:nvPr>
        </p:nvSpPr>
        <p:spPr>
          <a:xfrm>
            <a:off x="11296610" y="6217623"/>
            <a:ext cx="731700" cy="524700"/>
          </a:xfrm>
          <a:prstGeom prst="rect">
            <a:avLst/>
          </a:prstGeom>
          <a:noFill/>
          <a:ln>
            <a:noFill/>
          </a:ln>
        </p:spPr>
        <p:txBody>
          <a:bodyPr spcFirstLastPara="1" wrap="square" lIns="121875" tIns="121875" rIns="121875" bIns="121875"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02"/>
        <p:cNvGrpSpPr/>
        <p:nvPr/>
      </p:nvGrpSpPr>
      <p:grpSpPr>
        <a:xfrm>
          <a:off x="0" y="0"/>
          <a:ext cx="0" cy="0"/>
          <a:chOff x="0" y="0"/>
          <a:chExt cx="0" cy="0"/>
        </a:xfrm>
      </p:grpSpPr>
      <p:sp>
        <p:nvSpPr>
          <p:cNvPr id="4103" name="Google Shape;4103;p518"/>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normAutofit/>
          </a:bodyPr>
          <a:lstStyle>
            <a:lvl1pPr marL="457200" lvl="0" indent="-228600" rtl="0">
              <a:lnSpc>
                <a:spcPct val="100000"/>
              </a:lnSpc>
              <a:spcBef>
                <a:spcPts val="0"/>
              </a:spcBef>
              <a:spcAft>
                <a:spcPts val="0"/>
              </a:spcAft>
              <a:buSzPts val="2400"/>
              <a:buNone/>
              <a:defRPr/>
            </a:lvl1pPr>
          </a:lstStyle>
          <a:p>
            <a:endParaRPr/>
          </a:p>
        </p:txBody>
      </p:sp>
      <p:sp>
        <p:nvSpPr>
          <p:cNvPr id="4104" name="Google Shape;4104;p51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05"/>
        <p:cNvGrpSpPr/>
        <p:nvPr/>
      </p:nvGrpSpPr>
      <p:grpSpPr>
        <a:xfrm>
          <a:off x="0" y="0"/>
          <a:ext cx="0" cy="0"/>
          <a:chOff x="0" y="0"/>
          <a:chExt cx="0" cy="0"/>
        </a:xfrm>
      </p:grpSpPr>
      <p:sp>
        <p:nvSpPr>
          <p:cNvPr id="4106" name="Google Shape;4106;p519"/>
          <p:cNvSpPr txBox="1">
            <a:spLocks noGrp="1"/>
          </p:cNvSpPr>
          <p:nvPr>
            <p:ph type="title" hasCustomPrompt="1"/>
          </p:nvPr>
        </p:nvSpPr>
        <p:spPr>
          <a:xfrm>
            <a:off x="415600" y="1474833"/>
            <a:ext cx="11360700" cy="2618100"/>
          </a:xfrm>
          <a:prstGeom prst="rect">
            <a:avLst/>
          </a:prstGeom>
        </p:spPr>
        <p:txBody>
          <a:bodyPr spcFirstLastPara="1" wrap="square" lIns="121900" tIns="121900" rIns="121900" bIns="121900" anchor="b" anchorCtr="0">
            <a:normAutofit/>
          </a:bodyPr>
          <a:lstStyle>
            <a:lvl1pPr lvl="0" algn="ctr" rtl="0">
              <a:spcBef>
                <a:spcPts val="0"/>
              </a:spcBef>
              <a:spcAft>
                <a:spcPts val="0"/>
              </a:spcAft>
              <a:buSzPts val="16000"/>
              <a:buNone/>
              <a:defRPr sz="16000"/>
            </a:lvl1pPr>
            <a:lvl2pPr lvl="1" algn="ctr" rtl="0">
              <a:spcBef>
                <a:spcPts val="0"/>
              </a:spcBef>
              <a:spcAft>
                <a:spcPts val="0"/>
              </a:spcAft>
              <a:buSzPts val="16000"/>
              <a:buNone/>
              <a:defRPr sz="16000"/>
            </a:lvl2pPr>
            <a:lvl3pPr lvl="2" algn="ctr" rtl="0">
              <a:spcBef>
                <a:spcPts val="0"/>
              </a:spcBef>
              <a:spcAft>
                <a:spcPts val="0"/>
              </a:spcAft>
              <a:buSzPts val="16000"/>
              <a:buNone/>
              <a:defRPr sz="16000"/>
            </a:lvl3pPr>
            <a:lvl4pPr lvl="3" algn="ctr" rtl="0">
              <a:spcBef>
                <a:spcPts val="0"/>
              </a:spcBef>
              <a:spcAft>
                <a:spcPts val="0"/>
              </a:spcAft>
              <a:buSzPts val="16000"/>
              <a:buNone/>
              <a:defRPr sz="16000"/>
            </a:lvl4pPr>
            <a:lvl5pPr lvl="4" algn="ctr" rtl="0">
              <a:spcBef>
                <a:spcPts val="0"/>
              </a:spcBef>
              <a:spcAft>
                <a:spcPts val="0"/>
              </a:spcAft>
              <a:buSzPts val="16000"/>
              <a:buNone/>
              <a:defRPr sz="16000"/>
            </a:lvl5pPr>
            <a:lvl6pPr lvl="5" algn="ctr" rtl="0">
              <a:spcBef>
                <a:spcPts val="0"/>
              </a:spcBef>
              <a:spcAft>
                <a:spcPts val="0"/>
              </a:spcAft>
              <a:buSzPts val="16000"/>
              <a:buNone/>
              <a:defRPr sz="16000"/>
            </a:lvl6pPr>
            <a:lvl7pPr lvl="6" algn="ctr" rtl="0">
              <a:spcBef>
                <a:spcPts val="0"/>
              </a:spcBef>
              <a:spcAft>
                <a:spcPts val="0"/>
              </a:spcAft>
              <a:buSzPts val="16000"/>
              <a:buNone/>
              <a:defRPr sz="16000"/>
            </a:lvl7pPr>
            <a:lvl8pPr lvl="7" algn="ctr" rtl="0">
              <a:spcBef>
                <a:spcPts val="0"/>
              </a:spcBef>
              <a:spcAft>
                <a:spcPts val="0"/>
              </a:spcAft>
              <a:buSzPts val="16000"/>
              <a:buNone/>
              <a:defRPr sz="16000"/>
            </a:lvl8pPr>
            <a:lvl9pPr lvl="8" algn="ctr" rtl="0">
              <a:spcBef>
                <a:spcPts val="0"/>
              </a:spcBef>
              <a:spcAft>
                <a:spcPts val="0"/>
              </a:spcAft>
              <a:buSzPts val="16000"/>
              <a:buNone/>
              <a:defRPr sz="16000"/>
            </a:lvl9pPr>
          </a:lstStyle>
          <a:p>
            <a:r>
              <a:t>xx%</a:t>
            </a:r>
          </a:p>
        </p:txBody>
      </p:sp>
      <p:sp>
        <p:nvSpPr>
          <p:cNvPr id="4107" name="Google Shape;4107;p519"/>
          <p:cNvSpPr txBox="1">
            <a:spLocks noGrp="1"/>
          </p:cNvSpPr>
          <p:nvPr>
            <p:ph type="body" idx="1"/>
          </p:nvPr>
        </p:nvSpPr>
        <p:spPr>
          <a:xfrm>
            <a:off x="415600" y="4202967"/>
            <a:ext cx="11360700" cy="1734300"/>
          </a:xfrm>
          <a:prstGeom prst="rect">
            <a:avLst/>
          </a:prstGeom>
        </p:spPr>
        <p:txBody>
          <a:bodyPr spcFirstLastPara="1" wrap="square" lIns="121900" tIns="121900" rIns="121900" bIns="121900" anchor="t" anchorCtr="0">
            <a:normAutofit/>
          </a:bodyPr>
          <a:lstStyle>
            <a:lvl1pPr marL="457200" lvl="0" indent="-381000" algn="ctr" rtl="0">
              <a:spcBef>
                <a:spcPts val="0"/>
              </a:spcBef>
              <a:spcAft>
                <a:spcPts val="0"/>
              </a:spcAft>
              <a:buSzPts val="2400"/>
              <a:buChar char="●"/>
              <a:defRPr/>
            </a:lvl1pPr>
            <a:lvl2pPr marL="914400" lvl="1" indent="-349250" algn="ctr" rtl="0">
              <a:spcBef>
                <a:spcPts val="0"/>
              </a:spcBef>
              <a:spcAft>
                <a:spcPts val="0"/>
              </a:spcAft>
              <a:buSzPts val="1900"/>
              <a:buChar char="○"/>
              <a:defRPr/>
            </a:lvl2pPr>
            <a:lvl3pPr marL="1371600" lvl="2" indent="-349250" algn="ctr" rtl="0">
              <a:spcBef>
                <a:spcPts val="0"/>
              </a:spcBef>
              <a:spcAft>
                <a:spcPts val="0"/>
              </a:spcAft>
              <a:buSzPts val="1900"/>
              <a:buChar char="■"/>
              <a:defRPr/>
            </a:lvl3pPr>
            <a:lvl4pPr marL="1828800" lvl="3" indent="-349250" algn="ctr" rtl="0">
              <a:spcBef>
                <a:spcPts val="0"/>
              </a:spcBef>
              <a:spcAft>
                <a:spcPts val="0"/>
              </a:spcAft>
              <a:buSzPts val="1900"/>
              <a:buChar char="●"/>
              <a:defRPr/>
            </a:lvl4pPr>
            <a:lvl5pPr marL="2286000" lvl="4" indent="-349250" algn="ctr" rtl="0">
              <a:spcBef>
                <a:spcPts val="0"/>
              </a:spcBef>
              <a:spcAft>
                <a:spcPts val="0"/>
              </a:spcAft>
              <a:buSzPts val="1900"/>
              <a:buChar char="○"/>
              <a:defRPr/>
            </a:lvl5pPr>
            <a:lvl6pPr marL="2743200" lvl="5" indent="-349250" algn="ctr" rtl="0">
              <a:spcBef>
                <a:spcPts val="0"/>
              </a:spcBef>
              <a:spcAft>
                <a:spcPts val="0"/>
              </a:spcAft>
              <a:buSzPts val="1900"/>
              <a:buChar char="■"/>
              <a:defRPr/>
            </a:lvl6pPr>
            <a:lvl7pPr marL="3200400" lvl="6" indent="-349250" algn="ctr" rtl="0">
              <a:spcBef>
                <a:spcPts val="0"/>
              </a:spcBef>
              <a:spcAft>
                <a:spcPts val="0"/>
              </a:spcAft>
              <a:buSzPts val="1900"/>
              <a:buChar char="●"/>
              <a:defRPr/>
            </a:lvl7pPr>
            <a:lvl8pPr marL="3657600" lvl="7" indent="-349250" algn="ctr" rtl="0">
              <a:spcBef>
                <a:spcPts val="0"/>
              </a:spcBef>
              <a:spcAft>
                <a:spcPts val="0"/>
              </a:spcAft>
              <a:buSzPts val="1900"/>
              <a:buChar char="○"/>
              <a:defRPr/>
            </a:lvl8pPr>
            <a:lvl9pPr marL="4114800" lvl="8" indent="-349250" algn="ctr" rtl="0">
              <a:spcBef>
                <a:spcPts val="0"/>
              </a:spcBef>
              <a:spcAft>
                <a:spcPts val="0"/>
              </a:spcAft>
              <a:buSzPts val="1900"/>
              <a:buChar char="■"/>
              <a:defRPr/>
            </a:lvl9pPr>
          </a:lstStyle>
          <a:p>
            <a:endParaRPr/>
          </a:p>
        </p:txBody>
      </p:sp>
      <p:sp>
        <p:nvSpPr>
          <p:cNvPr id="4108" name="Google Shape;4108;p51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09"/>
        <p:cNvGrpSpPr/>
        <p:nvPr/>
      </p:nvGrpSpPr>
      <p:grpSpPr>
        <a:xfrm>
          <a:off x="0" y="0"/>
          <a:ext cx="0" cy="0"/>
          <a:chOff x="0" y="0"/>
          <a:chExt cx="0" cy="0"/>
        </a:xfrm>
      </p:grpSpPr>
      <p:sp>
        <p:nvSpPr>
          <p:cNvPr id="4110" name="Google Shape;4110;p52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matchingName="Interior white">
  <p:cSld name="CUSTOM_4">
    <p:spTree>
      <p:nvGrpSpPr>
        <p:cNvPr id="1" name="Shape 4111"/>
        <p:cNvGrpSpPr/>
        <p:nvPr/>
      </p:nvGrpSpPr>
      <p:grpSpPr>
        <a:xfrm>
          <a:off x="0" y="0"/>
          <a:ext cx="0" cy="0"/>
          <a:chOff x="0" y="0"/>
          <a:chExt cx="0" cy="0"/>
        </a:xfrm>
      </p:grpSpPr>
      <p:sp>
        <p:nvSpPr>
          <p:cNvPr id="4112" name="Google Shape;4112;p521"/>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rm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113" name="Google Shape;4113;p521"/>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4114" name="Google Shape;4114;p521"/>
          <p:cNvSpPr txBox="1">
            <a:spLocks noGrp="1"/>
          </p:cNvSpPr>
          <p:nvPr>
            <p:ph type="subTitle" idx="1"/>
          </p:nvPr>
        </p:nvSpPr>
        <p:spPr>
          <a:xfrm>
            <a:off x="447775" y="55441"/>
            <a:ext cx="5148900" cy="816300"/>
          </a:xfrm>
          <a:prstGeom prst="rect">
            <a:avLst/>
          </a:prstGeom>
          <a:noFill/>
          <a:ln>
            <a:noFill/>
          </a:ln>
        </p:spPr>
        <p:txBody>
          <a:bodyPr spcFirstLastPara="1" wrap="square" lIns="438900" tIns="91425" rIns="91425" bIns="91425" anchor="ctr" anchorCtr="0">
            <a:norm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115" name="Google Shape;4115;p521"/>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4116" name="Google Shape;4116;p521"/>
          <p:cNvPicPr preferRelativeResize="0"/>
          <p:nvPr/>
        </p:nvPicPr>
        <p:blipFill rotWithShape="1">
          <a:blip r:embed="rId2">
            <a:alphaModFix/>
          </a:blip>
          <a:srcRect t="327" b="317"/>
          <a:stretch/>
        </p:blipFill>
        <p:spPr>
          <a:xfrm>
            <a:off x="10711279" y="6313250"/>
            <a:ext cx="975607" cy="228064"/>
          </a:xfrm>
          <a:prstGeom prst="rect">
            <a:avLst/>
          </a:prstGeom>
          <a:noFill/>
          <a:ln>
            <a:noFill/>
          </a:ln>
        </p:spPr>
      </p:pic>
    </p:spTree>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matchingName="Interior white 9">
  <p:cSld name="CUSTOM_4_9">
    <p:spTree>
      <p:nvGrpSpPr>
        <p:cNvPr id="1" name="Shape 4117"/>
        <p:cNvGrpSpPr/>
        <p:nvPr/>
      </p:nvGrpSpPr>
      <p:grpSpPr>
        <a:xfrm>
          <a:off x="0" y="0"/>
          <a:ext cx="0" cy="0"/>
          <a:chOff x="0" y="0"/>
          <a:chExt cx="0" cy="0"/>
        </a:xfrm>
      </p:grpSpPr>
      <p:sp>
        <p:nvSpPr>
          <p:cNvPr id="4118" name="Google Shape;4118;p522"/>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rm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119" name="Google Shape;4119;p522"/>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4120" name="Google Shape;4120;p522"/>
          <p:cNvSpPr txBox="1">
            <a:spLocks noGrp="1"/>
          </p:cNvSpPr>
          <p:nvPr>
            <p:ph type="subTitle" idx="1"/>
          </p:nvPr>
        </p:nvSpPr>
        <p:spPr>
          <a:xfrm>
            <a:off x="447775" y="55440"/>
            <a:ext cx="5148900" cy="816300"/>
          </a:xfrm>
          <a:prstGeom prst="rect">
            <a:avLst/>
          </a:prstGeom>
          <a:noFill/>
          <a:ln>
            <a:noFill/>
          </a:ln>
        </p:spPr>
        <p:txBody>
          <a:bodyPr spcFirstLastPara="1" wrap="square" lIns="438900" tIns="91425" rIns="91425" bIns="91425" anchor="ctr" anchorCtr="0">
            <a:norm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121" name="Google Shape;4121;p522"/>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122" name="Google Shape;4122;p522"/>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4123" name="Google Shape;4123;p522"/>
          <p:cNvSpPr txBox="1">
            <a:spLocks noGrp="1"/>
          </p:cNvSpPr>
          <p:nvPr>
            <p:ph type="subTitle" idx="2"/>
          </p:nvPr>
        </p:nvSpPr>
        <p:spPr>
          <a:xfrm>
            <a:off x="885051" y="6169551"/>
            <a:ext cx="9182700" cy="559500"/>
          </a:xfrm>
          <a:prstGeom prst="rect">
            <a:avLst/>
          </a:prstGeom>
          <a:noFill/>
          <a:ln>
            <a:noFill/>
          </a:ln>
        </p:spPr>
        <p:txBody>
          <a:bodyPr spcFirstLastPara="1" wrap="square" lIns="0" tIns="0" rIns="0" bIns="0" anchor="b" anchorCtr="0">
            <a:norm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matchingName="Interior white 37">
  <p:cSld name="CUSTOM_4_41">
    <p:spTree>
      <p:nvGrpSpPr>
        <p:cNvPr id="1" name="Shape 4124"/>
        <p:cNvGrpSpPr/>
        <p:nvPr/>
      </p:nvGrpSpPr>
      <p:grpSpPr>
        <a:xfrm>
          <a:off x="0" y="0"/>
          <a:ext cx="0" cy="0"/>
          <a:chOff x="0" y="0"/>
          <a:chExt cx="0" cy="0"/>
        </a:xfrm>
      </p:grpSpPr>
      <p:sp>
        <p:nvSpPr>
          <p:cNvPr id="4125" name="Google Shape;4125;p523"/>
          <p:cNvSpPr txBox="1">
            <a:spLocks noGrp="1"/>
          </p:cNvSpPr>
          <p:nvPr>
            <p:ph type="title"/>
          </p:nvPr>
        </p:nvSpPr>
        <p:spPr>
          <a:xfrm>
            <a:off x="1752600" y="946000"/>
            <a:ext cx="8686800" cy="967500"/>
          </a:xfrm>
          <a:prstGeom prst="rect">
            <a:avLst/>
          </a:prstGeom>
        </p:spPr>
        <p:txBody>
          <a:bodyPr spcFirstLastPara="1" wrap="square" lIns="121900" tIns="121900" rIns="121900" bIns="121900" anchor="t" anchorCtr="0">
            <a:norm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4126" name="Google Shape;4126;p523"/>
          <p:cNvCxnSpPr/>
          <p:nvPr/>
        </p:nvCxnSpPr>
        <p:spPr>
          <a:xfrm rot="10800000">
            <a:off x="447775" y="100"/>
            <a:ext cx="0" cy="886500"/>
          </a:xfrm>
          <a:prstGeom prst="straightConnector1">
            <a:avLst/>
          </a:prstGeom>
          <a:noFill/>
          <a:ln w="9525" cap="flat" cmpd="sng">
            <a:solidFill>
              <a:srgbClr val="EE0000"/>
            </a:solidFill>
            <a:prstDash val="solid"/>
            <a:round/>
            <a:headEnd type="none" w="med" len="med"/>
            <a:tailEnd type="none" w="med" len="med"/>
          </a:ln>
        </p:spPr>
      </p:cxnSp>
      <p:sp>
        <p:nvSpPr>
          <p:cNvPr id="4127" name="Google Shape;4127;p523"/>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rm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128" name="Google Shape;4128;p523"/>
          <p:cNvCxnSpPr/>
          <p:nvPr/>
        </p:nvCxnSpPr>
        <p:spPr>
          <a:xfrm rot="10800000">
            <a:off x="447767" y="6401100"/>
            <a:ext cx="0" cy="456900"/>
          </a:xfrm>
          <a:prstGeom prst="straightConnector1">
            <a:avLst/>
          </a:prstGeom>
          <a:noFill/>
          <a:ln w="9525" cap="flat" cmpd="sng">
            <a:solidFill>
              <a:srgbClr val="EE0000"/>
            </a:solidFill>
            <a:prstDash val="solid"/>
            <a:round/>
            <a:headEnd type="none" w="med" len="med"/>
            <a:tailEnd type="none" w="med" len="med"/>
          </a:ln>
        </p:spPr>
      </p:cxnSp>
      <p:pic>
        <p:nvPicPr>
          <p:cNvPr id="4129" name="Google Shape;4129;p523"/>
          <p:cNvPicPr preferRelativeResize="0"/>
          <p:nvPr/>
        </p:nvPicPr>
        <p:blipFill rotWithShape="1">
          <a:blip r:embed="rId2">
            <a:alphaModFix/>
          </a:blip>
          <a:srcRect t="327" b="317"/>
          <a:stretch/>
        </p:blipFill>
        <p:spPr>
          <a:xfrm>
            <a:off x="10711279" y="6313250"/>
            <a:ext cx="975607" cy="228064"/>
          </a:xfrm>
          <a:prstGeom prst="rect">
            <a:avLst/>
          </a:prstGeom>
          <a:noFill/>
          <a:ln>
            <a:noFill/>
          </a:ln>
        </p:spPr>
      </p:pic>
      <p:sp>
        <p:nvSpPr>
          <p:cNvPr id="4130" name="Google Shape;4130;p523"/>
          <p:cNvSpPr txBox="1">
            <a:spLocks noGrp="1"/>
          </p:cNvSpPr>
          <p:nvPr>
            <p:ph type="subTitle" idx="2"/>
          </p:nvPr>
        </p:nvSpPr>
        <p:spPr>
          <a:xfrm>
            <a:off x="885050" y="6169550"/>
            <a:ext cx="9182700" cy="559500"/>
          </a:xfrm>
          <a:prstGeom prst="rect">
            <a:avLst/>
          </a:prstGeom>
        </p:spPr>
        <p:txBody>
          <a:bodyPr spcFirstLastPara="1" wrap="square" lIns="121900" tIns="121900" rIns="121900" bIns="121900" anchor="b" anchorCtr="0">
            <a:norm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matchingName="Interior white 39">
  <p:cSld name="1_Interior white_7">
    <p:spTree>
      <p:nvGrpSpPr>
        <p:cNvPr id="1" name="Shape 4131"/>
        <p:cNvGrpSpPr/>
        <p:nvPr/>
      </p:nvGrpSpPr>
      <p:grpSpPr>
        <a:xfrm>
          <a:off x="0" y="0"/>
          <a:ext cx="0" cy="0"/>
          <a:chOff x="0" y="0"/>
          <a:chExt cx="0" cy="0"/>
        </a:xfrm>
      </p:grpSpPr>
      <p:sp>
        <p:nvSpPr>
          <p:cNvPr id="4132" name="Google Shape;4132;p524"/>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133" name="Google Shape;4133;p524"/>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4134" name="Google Shape;4134;p524"/>
          <p:cNvSpPr txBox="1">
            <a:spLocks noGrp="1"/>
          </p:cNvSpPr>
          <p:nvPr>
            <p:ph type="subTitle" idx="1"/>
          </p:nvPr>
        </p:nvSpPr>
        <p:spPr>
          <a:xfrm>
            <a:off x="447775" y="55440"/>
            <a:ext cx="5148900" cy="816300"/>
          </a:xfrm>
          <a:prstGeom prst="rect">
            <a:avLst/>
          </a:prstGeom>
          <a:noFill/>
          <a:ln>
            <a:noFill/>
          </a:ln>
        </p:spPr>
        <p:txBody>
          <a:bodyPr spcFirstLastPara="1" wrap="square" lIns="438900"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135" name="Google Shape;4135;p524"/>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136" name="Google Shape;4136;p524"/>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4137" name="Google Shape;4137;p524"/>
          <p:cNvSpPr txBox="1">
            <a:spLocks noGrp="1"/>
          </p:cNvSpPr>
          <p:nvPr>
            <p:ph type="subTitle" idx="2"/>
          </p:nvPr>
        </p:nvSpPr>
        <p:spPr>
          <a:xfrm>
            <a:off x="885051"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matchingName="Interior white 46">
  <p:cSld name="CUSTOM_4_48">
    <p:spTree>
      <p:nvGrpSpPr>
        <p:cNvPr id="1" name="Shape 4138"/>
        <p:cNvGrpSpPr/>
        <p:nvPr/>
      </p:nvGrpSpPr>
      <p:grpSpPr>
        <a:xfrm>
          <a:off x="0" y="0"/>
          <a:ext cx="0" cy="0"/>
          <a:chOff x="0" y="0"/>
          <a:chExt cx="0" cy="0"/>
        </a:xfrm>
      </p:grpSpPr>
      <p:sp>
        <p:nvSpPr>
          <p:cNvPr id="4139" name="Google Shape;4139;p525"/>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140" name="Google Shape;4140;p525"/>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4141" name="Google Shape;4141;p525"/>
          <p:cNvSpPr txBox="1">
            <a:spLocks noGrp="1"/>
          </p:cNvSpPr>
          <p:nvPr>
            <p:ph type="subTitle" idx="1"/>
          </p:nvPr>
        </p:nvSpPr>
        <p:spPr>
          <a:xfrm>
            <a:off x="447775" y="55440"/>
            <a:ext cx="5148900" cy="816300"/>
          </a:xfrm>
          <a:prstGeom prst="rect">
            <a:avLst/>
          </a:prstGeom>
          <a:noFill/>
          <a:ln>
            <a:noFill/>
          </a:ln>
        </p:spPr>
        <p:txBody>
          <a:bodyPr spcFirstLastPara="1" wrap="square" lIns="438900"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142" name="Google Shape;4142;p525"/>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143" name="Google Shape;4143;p525"/>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4144" name="Google Shape;4144;p525"/>
          <p:cNvSpPr txBox="1">
            <a:spLocks noGrp="1"/>
          </p:cNvSpPr>
          <p:nvPr>
            <p:ph type="subTitle" idx="2"/>
          </p:nvPr>
        </p:nvSpPr>
        <p:spPr>
          <a:xfrm>
            <a:off x="885051"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matchingName="Interior white 3 1">
  <p:cSld name="1_Interior white_8">
    <p:spTree>
      <p:nvGrpSpPr>
        <p:cNvPr id="1" name="Shape 4145"/>
        <p:cNvGrpSpPr/>
        <p:nvPr/>
      </p:nvGrpSpPr>
      <p:grpSpPr>
        <a:xfrm>
          <a:off x="0" y="0"/>
          <a:ext cx="0" cy="0"/>
          <a:chOff x="0" y="0"/>
          <a:chExt cx="0" cy="0"/>
        </a:xfrm>
      </p:grpSpPr>
      <p:sp>
        <p:nvSpPr>
          <p:cNvPr id="4146" name="Google Shape;4146;p526"/>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rm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147" name="Google Shape;4147;p526"/>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4148" name="Google Shape;4148;p526"/>
          <p:cNvSpPr txBox="1">
            <a:spLocks noGrp="1"/>
          </p:cNvSpPr>
          <p:nvPr>
            <p:ph type="subTitle" idx="1"/>
          </p:nvPr>
        </p:nvSpPr>
        <p:spPr>
          <a:xfrm>
            <a:off x="447775" y="55441"/>
            <a:ext cx="5148900" cy="816300"/>
          </a:xfrm>
          <a:prstGeom prst="rect">
            <a:avLst/>
          </a:prstGeom>
          <a:noFill/>
          <a:ln>
            <a:noFill/>
          </a:ln>
        </p:spPr>
        <p:txBody>
          <a:bodyPr spcFirstLastPara="1" wrap="square" lIns="438900" tIns="91425" rIns="91425" bIns="91425" anchor="ctr" anchorCtr="0">
            <a:norm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149" name="Google Shape;4149;p526"/>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4150" name="Google Shape;4150;p526"/>
          <p:cNvPicPr preferRelativeResize="0"/>
          <p:nvPr/>
        </p:nvPicPr>
        <p:blipFill rotWithShape="1">
          <a:blip r:embed="rId2">
            <a:alphaModFix/>
          </a:blip>
          <a:srcRect t="327" b="317"/>
          <a:stretch/>
        </p:blipFill>
        <p:spPr>
          <a:xfrm>
            <a:off x="10711279" y="6313251"/>
            <a:ext cx="975607" cy="228064"/>
          </a:xfrm>
          <a:prstGeom prst="rect">
            <a:avLst/>
          </a:prstGeom>
          <a:noFill/>
          <a:ln>
            <a:noFill/>
          </a:ln>
        </p:spPr>
      </p:pic>
    </p:spTree>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matchingName="Interior white 1">
  <p:cSld name="1_Interior white_9">
    <p:spTree>
      <p:nvGrpSpPr>
        <p:cNvPr id="1" name="Shape 4151"/>
        <p:cNvGrpSpPr/>
        <p:nvPr/>
      </p:nvGrpSpPr>
      <p:grpSpPr>
        <a:xfrm>
          <a:off x="0" y="0"/>
          <a:ext cx="0" cy="0"/>
          <a:chOff x="0" y="0"/>
          <a:chExt cx="0" cy="0"/>
        </a:xfrm>
      </p:grpSpPr>
      <p:sp>
        <p:nvSpPr>
          <p:cNvPr id="4152" name="Google Shape;4152;p527"/>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rm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153" name="Google Shape;4153;p527"/>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4154" name="Google Shape;4154;p527"/>
          <p:cNvSpPr txBox="1">
            <a:spLocks noGrp="1"/>
          </p:cNvSpPr>
          <p:nvPr>
            <p:ph type="subTitle" idx="1"/>
          </p:nvPr>
        </p:nvSpPr>
        <p:spPr>
          <a:xfrm>
            <a:off x="447775" y="55440"/>
            <a:ext cx="5148900" cy="816300"/>
          </a:xfrm>
          <a:prstGeom prst="rect">
            <a:avLst/>
          </a:prstGeom>
          <a:noFill/>
          <a:ln>
            <a:noFill/>
          </a:ln>
        </p:spPr>
        <p:txBody>
          <a:bodyPr spcFirstLastPara="1" wrap="square" lIns="438900" tIns="91425" rIns="91425" bIns="91425" anchor="ctr" anchorCtr="0">
            <a:norm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155" name="Google Shape;4155;p527"/>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156" name="Google Shape;4156;p527"/>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4157" name="Google Shape;4157;p527"/>
          <p:cNvSpPr txBox="1">
            <a:spLocks noGrp="1"/>
          </p:cNvSpPr>
          <p:nvPr>
            <p:ph type="subTitle" idx="2"/>
          </p:nvPr>
        </p:nvSpPr>
        <p:spPr>
          <a:xfrm>
            <a:off x="885051" y="6169551"/>
            <a:ext cx="8088900" cy="559500"/>
          </a:xfrm>
          <a:prstGeom prst="rect">
            <a:avLst/>
          </a:prstGeom>
          <a:noFill/>
          <a:ln>
            <a:noFill/>
          </a:ln>
        </p:spPr>
        <p:txBody>
          <a:bodyPr spcFirstLastPara="1" wrap="square" lIns="0" tIns="0" rIns="0" bIns="0" anchor="b" anchorCtr="0">
            <a:norm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90"/>
        <p:cNvGrpSpPr/>
        <p:nvPr/>
      </p:nvGrpSpPr>
      <p:grpSpPr>
        <a:xfrm>
          <a:off x="0" y="0"/>
          <a:ext cx="0" cy="0"/>
          <a:chOff x="0" y="0"/>
          <a:chExt cx="0" cy="0"/>
        </a:xfrm>
      </p:grpSpPr>
      <p:sp>
        <p:nvSpPr>
          <p:cNvPr id="791" name="Google Shape;791;p54"/>
          <p:cNvSpPr txBox="1">
            <a:spLocks noGrp="1"/>
          </p:cNvSpPr>
          <p:nvPr>
            <p:ph type="title"/>
          </p:nvPr>
        </p:nvSpPr>
        <p:spPr>
          <a:xfrm>
            <a:off x="415600" y="2867800"/>
            <a:ext cx="11360700" cy="1122300"/>
          </a:xfrm>
          <a:prstGeom prst="rect">
            <a:avLst/>
          </a:prstGeom>
          <a:noFill/>
          <a:ln>
            <a:noFill/>
          </a:ln>
        </p:spPr>
        <p:txBody>
          <a:bodyPr spcFirstLastPara="1" wrap="square" lIns="121875" tIns="121875" rIns="121875" bIns="121875" anchor="ctr" anchorCtr="0">
            <a:noAutofit/>
          </a:bodyPr>
          <a:lstStyle>
            <a:lvl1pPr lvl="0" algn="ctr" rtl="0">
              <a:lnSpc>
                <a:spcPct val="100000"/>
              </a:lnSpc>
              <a:spcBef>
                <a:spcPts val="0"/>
              </a:spcBef>
              <a:spcAft>
                <a:spcPts val="0"/>
              </a:spcAft>
              <a:buSzPts val="4800"/>
              <a:buNone/>
              <a:defRPr sz="4800"/>
            </a:lvl1pPr>
            <a:lvl2pPr lvl="1" algn="ctr" rtl="0">
              <a:lnSpc>
                <a:spcPct val="100000"/>
              </a:lnSpc>
              <a:spcBef>
                <a:spcPts val="0"/>
              </a:spcBef>
              <a:spcAft>
                <a:spcPts val="0"/>
              </a:spcAft>
              <a:buSzPts val="4800"/>
              <a:buNone/>
              <a:defRPr sz="4800"/>
            </a:lvl2pPr>
            <a:lvl3pPr lvl="2" algn="ctr" rtl="0">
              <a:lnSpc>
                <a:spcPct val="100000"/>
              </a:lnSpc>
              <a:spcBef>
                <a:spcPts val="0"/>
              </a:spcBef>
              <a:spcAft>
                <a:spcPts val="0"/>
              </a:spcAft>
              <a:buSzPts val="4800"/>
              <a:buNone/>
              <a:defRPr sz="4800"/>
            </a:lvl3pPr>
            <a:lvl4pPr lvl="3" algn="ctr" rtl="0">
              <a:lnSpc>
                <a:spcPct val="100000"/>
              </a:lnSpc>
              <a:spcBef>
                <a:spcPts val="0"/>
              </a:spcBef>
              <a:spcAft>
                <a:spcPts val="0"/>
              </a:spcAft>
              <a:buSzPts val="4800"/>
              <a:buNone/>
              <a:defRPr sz="4800"/>
            </a:lvl4pPr>
            <a:lvl5pPr lvl="4" algn="ctr" rtl="0">
              <a:lnSpc>
                <a:spcPct val="100000"/>
              </a:lnSpc>
              <a:spcBef>
                <a:spcPts val="0"/>
              </a:spcBef>
              <a:spcAft>
                <a:spcPts val="0"/>
              </a:spcAft>
              <a:buSzPts val="4800"/>
              <a:buNone/>
              <a:defRPr sz="4800"/>
            </a:lvl5pPr>
            <a:lvl6pPr lvl="5" algn="ctr" rtl="0">
              <a:lnSpc>
                <a:spcPct val="100000"/>
              </a:lnSpc>
              <a:spcBef>
                <a:spcPts val="0"/>
              </a:spcBef>
              <a:spcAft>
                <a:spcPts val="0"/>
              </a:spcAft>
              <a:buSzPts val="4800"/>
              <a:buNone/>
              <a:defRPr sz="4800"/>
            </a:lvl6pPr>
            <a:lvl7pPr lvl="6" algn="ctr" rtl="0">
              <a:lnSpc>
                <a:spcPct val="100000"/>
              </a:lnSpc>
              <a:spcBef>
                <a:spcPts val="0"/>
              </a:spcBef>
              <a:spcAft>
                <a:spcPts val="0"/>
              </a:spcAft>
              <a:buSzPts val="4800"/>
              <a:buNone/>
              <a:defRPr sz="4800"/>
            </a:lvl7pPr>
            <a:lvl8pPr lvl="7" algn="ctr" rtl="0">
              <a:lnSpc>
                <a:spcPct val="100000"/>
              </a:lnSpc>
              <a:spcBef>
                <a:spcPts val="0"/>
              </a:spcBef>
              <a:spcAft>
                <a:spcPts val="0"/>
              </a:spcAft>
              <a:buSzPts val="4800"/>
              <a:buNone/>
              <a:defRPr sz="4800"/>
            </a:lvl8pPr>
            <a:lvl9pPr lvl="8" algn="ctr" rtl="0">
              <a:lnSpc>
                <a:spcPct val="100000"/>
              </a:lnSpc>
              <a:spcBef>
                <a:spcPts val="0"/>
              </a:spcBef>
              <a:spcAft>
                <a:spcPts val="0"/>
              </a:spcAft>
              <a:buSzPts val="4800"/>
              <a:buNone/>
              <a:defRPr sz="4800"/>
            </a:lvl9pPr>
          </a:lstStyle>
          <a:p>
            <a:endParaRPr/>
          </a:p>
        </p:txBody>
      </p:sp>
      <p:sp>
        <p:nvSpPr>
          <p:cNvPr id="792" name="Google Shape;792;p54"/>
          <p:cNvSpPr txBox="1">
            <a:spLocks noGrp="1"/>
          </p:cNvSpPr>
          <p:nvPr>
            <p:ph type="sldNum" idx="12"/>
          </p:nvPr>
        </p:nvSpPr>
        <p:spPr>
          <a:xfrm>
            <a:off x="11296610" y="6217623"/>
            <a:ext cx="731700" cy="524700"/>
          </a:xfrm>
          <a:prstGeom prst="rect">
            <a:avLst/>
          </a:prstGeom>
          <a:noFill/>
          <a:ln>
            <a:noFill/>
          </a:ln>
        </p:spPr>
        <p:txBody>
          <a:bodyPr spcFirstLastPara="1" wrap="square" lIns="121875" tIns="121875" rIns="121875" bIns="121875"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matchingName="Interior white 100">
  <p:cSld name="CUSTOM_4_81">
    <p:spTree>
      <p:nvGrpSpPr>
        <p:cNvPr id="1" name="Shape 4158"/>
        <p:cNvGrpSpPr/>
        <p:nvPr/>
      </p:nvGrpSpPr>
      <p:grpSpPr>
        <a:xfrm>
          <a:off x="0" y="0"/>
          <a:ext cx="0" cy="0"/>
          <a:chOff x="0" y="0"/>
          <a:chExt cx="0" cy="0"/>
        </a:xfrm>
      </p:grpSpPr>
      <p:sp>
        <p:nvSpPr>
          <p:cNvPr id="4159" name="Google Shape;4159;p528"/>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160" name="Google Shape;4160;p528"/>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4161" name="Google Shape;4161;p528"/>
          <p:cNvSpPr txBox="1">
            <a:spLocks noGrp="1"/>
          </p:cNvSpPr>
          <p:nvPr>
            <p:ph type="subTitle" idx="1"/>
          </p:nvPr>
        </p:nvSpPr>
        <p:spPr>
          <a:xfrm>
            <a:off x="447775" y="55440"/>
            <a:ext cx="5148900" cy="816300"/>
          </a:xfrm>
          <a:prstGeom prst="rect">
            <a:avLst/>
          </a:prstGeom>
          <a:noFill/>
          <a:ln>
            <a:noFill/>
          </a:ln>
        </p:spPr>
        <p:txBody>
          <a:bodyPr spcFirstLastPara="1" wrap="square" lIns="438900"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162" name="Google Shape;4162;p528"/>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163" name="Google Shape;4163;p528"/>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4164" name="Google Shape;4164;p528"/>
          <p:cNvSpPr txBox="1">
            <a:spLocks noGrp="1"/>
          </p:cNvSpPr>
          <p:nvPr>
            <p:ph type="subTitle" idx="2"/>
          </p:nvPr>
        </p:nvSpPr>
        <p:spPr>
          <a:xfrm>
            <a:off x="885051"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matchingName="Interior white 126">
  <p:cSld name="CUSTOM_4_94">
    <p:spTree>
      <p:nvGrpSpPr>
        <p:cNvPr id="1" name="Shape 4165"/>
        <p:cNvGrpSpPr/>
        <p:nvPr/>
      </p:nvGrpSpPr>
      <p:grpSpPr>
        <a:xfrm>
          <a:off x="0" y="0"/>
          <a:ext cx="0" cy="0"/>
          <a:chOff x="0" y="0"/>
          <a:chExt cx="0" cy="0"/>
        </a:xfrm>
      </p:grpSpPr>
      <p:sp>
        <p:nvSpPr>
          <p:cNvPr id="4166" name="Google Shape;4166;p529"/>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167" name="Google Shape;4167;p529"/>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4168" name="Google Shape;4168;p529"/>
          <p:cNvSpPr txBox="1">
            <a:spLocks noGrp="1"/>
          </p:cNvSpPr>
          <p:nvPr>
            <p:ph type="subTitle" idx="1"/>
          </p:nvPr>
        </p:nvSpPr>
        <p:spPr>
          <a:xfrm>
            <a:off x="447775" y="55440"/>
            <a:ext cx="5148900" cy="816300"/>
          </a:xfrm>
          <a:prstGeom prst="rect">
            <a:avLst/>
          </a:prstGeom>
          <a:noFill/>
          <a:ln>
            <a:noFill/>
          </a:ln>
        </p:spPr>
        <p:txBody>
          <a:bodyPr spcFirstLastPara="1" wrap="square" lIns="438900"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169" name="Google Shape;4169;p529"/>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sp>
        <p:nvSpPr>
          <p:cNvPr id="4170" name="Google Shape;4170;p529"/>
          <p:cNvSpPr/>
          <p:nvPr/>
        </p:nvSpPr>
        <p:spPr>
          <a:xfrm>
            <a:off x="10711280" y="6313251"/>
            <a:ext cx="975607" cy="228064"/>
          </a:xfrm>
          <a:prstGeom prst="rect">
            <a:avLst/>
          </a:prstGeom>
          <a:noFill/>
          <a:ln>
            <a:noFill/>
          </a:ln>
        </p:spPr>
      </p:sp>
      <p:sp>
        <p:nvSpPr>
          <p:cNvPr id="4171" name="Google Shape;4171;p529"/>
          <p:cNvSpPr txBox="1">
            <a:spLocks noGrp="1"/>
          </p:cNvSpPr>
          <p:nvPr>
            <p:ph type="subTitle" idx="2"/>
          </p:nvPr>
        </p:nvSpPr>
        <p:spPr>
          <a:xfrm>
            <a:off x="885051"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matchingName="Interior white 3">
  <p:cSld name="1_Interior white_10">
    <p:spTree>
      <p:nvGrpSpPr>
        <p:cNvPr id="1" name="Shape 4172"/>
        <p:cNvGrpSpPr/>
        <p:nvPr/>
      </p:nvGrpSpPr>
      <p:grpSpPr>
        <a:xfrm>
          <a:off x="0" y="0"/>
          <a:ext cx="0" cy="0"/>
          <a:chOff x="0" y="0"/>
          <a:chExt cx="0" cy="0"/>
        </a:xfrm>
      </p:grpSpPr>
      <p:sp>
        <p:nvSpPr>
          <p:cNvPr id="4173" name="Google Shape;4173;p530"/>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rm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174" name="Google Shape;4174;p530"/>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4175" name="Google Shape;4175;p530"/>
          <p:cNvSpPr txBox="1">
            <a:spLocks noGrp="1"/>
          </p:cNvSpPr>
          <p:nvPr>
            <p:ph type="subTitle" idx="1"/>
          </p:nvPr>
        </p:nvSpPr>
        <p:spPr>
          <a:xfrm>
            <a:off x="447775" y="55441"/>
            <a:ext cx="5148900" cy="816300"/>
          </a:xfrm>
          <a:prstGeom prst="rect">
            <a:avLst/>
          </a:prstGeom>
          <a:noFill/>
          <a:ln>
            <a:noFill/>
          </a:ln>
        </p:spPr>
        <p:txBody>
          <a:bodyPr spcFirstLastPara="1" wrap="square" lIns="438900" tIns="91425" rIns="91425" bIns="91425" anchor="ctr" anchorCtr="0">
            <a:norm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176" name="Google Shape;4176;p530"/>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4177" name="Google Shape;4177;p530"/>
          <p:cNvPicPr preferRelativeResize="0"/>
          <p:nvPr/>
        </p:nvPicPr>
        <p:blipFill rotWithShape="1">
          <a:blip r:embed="rId2">
            <a:alphaModFix/>
          </a:blip>
          <a:srcRect t="327" b="317"/>
          <a:stretch/>
        </p:blipFill>
        <p:spPr>
          <a:xfrm>
            <a:off x="10711279" y="6313251"/>
            <a:ext cx="975607" cy="228064"/>
          </a:xfrm>
          <a:prstGeom prst="rect">
            <a:avLst/>
          </a:prstGeom>
          <a:noFill/>
          <a:ln>
            <a:noFill/>
          </a:ln>
        </p:spPr>
      </p:pic>
    </p:spTree>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matchingName="Interior white 62">
  <p:cSld name="Interior white 62">
    <p:spTree>
      <p:nvGrpSpPr>
        <p:cNvPr id="1" name="Shape 4178"/>
        <p:cNvGrpSpPr/>
        <p:nvPr/>
      </p:nvGrpSpPr>
      <p:grpSpPr>
        <a:xfrm>
          <a:off x="0" y="0"/>
          <a:ext cx="0" cy="0"/>
          <a:chOff x="0" y="0"/>
          <a:chExt cx="0" cy="0"/>
        </a:xfrm>
      </p:grpSpPr>
      <p:sp>
        <p:nvSpPr>
          <p:cNvPr id="4179" name="Google Shape;4179;p531"/>
          <p:cNvSpPr txBox="1">
            <a:spLocks noGrp="1"/>
          </p:cNvSpPr>
          <p:nvPr>
            <p:ph type="title"/>
          </p:nvPr>
        </p:nvSpPr>
        <p:spPr>
          <a:xfrm>
            <a:off x="1752619"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4700"/>
              <a:buNone/>
              <a:defRPr sz="2700">
                <a:solidFill>
                  <a:srgbClr val="000000"/>
                </a:solidFill>
              </a:defRPr>
            </a:lvl1pPr>
            <a:lvl2pPr lvl="1" algn="ctr" rtl="0">
              <a:lnSpc>
                <a:spcPct val="130000"/>
              </a:lnSpc>
              <a:spcBef>
                <a:spcPts val="0"/>
              </a:spcBef>
              <a:spcAft>
                <a:spcPts val="0"/>
              </a:spcAft>
              <a:buSzPts val="4700"/>
              <a:buNone/>
              <a:defRPr sz="2700">
                <a:solidFill>
                  <a:srgbClr val="000000"/>
                </a:solidFill>
              </a:defRPr>
            </a:lvl2pPr>
            <a:lvl3pPr lvl="2" algn="ctr" rtl="0">
              <a:lnSpc>
                <a:spcPct val="130000"/>
              </a:lnSpc>
              <a:spcBef>
                <a:spcPts val="0"/>
              </a:spcBef>
              <a:spcAft>
                <a:spcPts val="0"/>
              </a:spcAft>
              <a:buSzPts val="4700"/>
              <a:buNone/>
              <a:defRPr sz="2700">
                <a:solidFill>
                  <a:srgbClr val="000000"/>
                </a:solidFill>
              </a:defRPr>
            </a:lvl3pPr>
            <a:lvl4pPr lvl="3" algn="ctr" rtl="0">
              <a:lnSpc>
                <a:spcPct val="130000"/>
              </a:lnSpc>
              <a:spcBef>
                <a:spcPts val="0"/>
              </a:spcBef>
              <a:spcAft>
                <a:spcPts val="0"/>
              </a:spcAft>
              <a:buSzPts val="4700"/>
              <a:buNone/>
              <a:defRPr sz="2700">
                <a:solidFill>
                  <a:srgbClr val="000000"/>
                </a:solidFill>
              </a:defRPr>
            </a:lvl4pPr>
            <a:lvl5pPr lvl="4" algn="ctr" rtl="0">
              <a:lnSpc>
                <a:spcPct val="130000"/>
              </a:lnSpc>
              <a:spcBef>
                <a:spcPts val="0"/>
              </a:spcBef>
              <a:spcAft>
                <a:spcPts val="0"/>
              </a:spcAft>
              <a:buSzPts val="4700"/>
              <a:buNone/>
              <a:defRPr sz="2700">
                <a:solidFill>
                  <a:srgbClr val="000000"/>
                </a:solidFill>
              </a:defRPr>
            </a:lvl5pPr>
            <a:lvl6pPr lvl="5" algn="ctr" rtl="0">
              <a:lnSpc>
                <a:spcPct val="130000"/>
              </a:lnSpc>
              <a:spcBef>
                <a:spcPts val="0"/>
              </a:spcBef>
              <a:spcAft>
                <a:spcPts val="0"/>
              </a:spcAft>
              <a:buSzPts val="4700"/>
              <a:buNone/>
              <a:defRPr sz="2700">
                <a:solidFill>
                  <a:srgbClr val="000000"/>
                </a:solidFill>
              </a:defRPr>
            </a:lvl6pPr>
            <a:lvl7pPr lvl="6" algn="ctr" rtl="0">
              <a:lnSpc>
                <a:spcPct val="130000"/>
              </a:lnSpc>
              <a:spcBef>
                <a:spcPts val="0"/>
              </a:spcBef>
              <a:spcAft>
                <a:spcPts val="0"/>
              </a:spcAft>
              <a:buSzPts val="4700"/>
              <a:buNone/>
              <a:defRPr sz="2700">
                <a:solidFill>
                  <a:srgbClr val="000000"/>
                </a:solidFill>
              </a:defRPr>
            </a:lvl7pPr>
            <a:lvl8pPr lvl="7" algn="ctr" rtl="0">
              <a:lnSpc>
                <a:spcPct val="130000"/>
              </a:lnSpc>
              <a:spcBef>
                <a:spcPts val="0"/>
              </a:spcBef>
              <a:spcAft>
                <a:spcPts val="0"/>
              </a:spcAft>
              <a:buSzPts val="4700"/>
              <a:buNone/>
              <a:defRPr sz="2700">
                <a:solidFill>
                  <a:srgbClr val="000000"/>
                </a:solidFill>
              </a:defRPr>
            </a:lvl8pPr>
            <a:lvl9pPr lvl="8" algn="ctr" rtl="0">
              <a:lnSpc>
                <a:spcPct val="130000"/>
              </a:lnSpc>
              <a:spcBef>
                <a:spcPts val="0"/>
              </a:spcBef>
              <a:spcAft>
                <a:spcPts val="0"/>
              </a:spcAft>
              <a:buSzPts val="4700"/>
              <a:buNone/>
              <a:defRPr sz="2700">
                <a:solidFill>
                  <a:srgbClr val="000000"/>
                </a:solidFill>
              </a:defRPr>
            </a:lvl9pPr>
          </a:lstStyle>
          <a:p>
            <a:endParaRPr/>
          </a:p>
        </p:txBody>
      </p:sp>
      <p:cxnSp>
        <p:nvCxnSpPr>
          <p:cNvPr id="4180" name="Google Shape;4180;p531"/>
          <p:cNvCxnSpPr/>
          <p:nvPr/>
        </p:nvCxnSpPr>
        <p:spPr>
          <a:xfrm rot="10800000">
            <a:off x="447780" y="100"/>
            <a:ext cx="0" cy="886500"/>
          </a:xfrm>
          <a:prstGeom prst="straightConnector1">
            <a:avLst/>
          </a:prstGeom>
          <a:noFill/>
          <a:ln w="9525" cap="flat" cmpd="sng">
            <a:solidFill>
              <a:srgbClr val="EE0000"/>
            </a:solidFill>
            <a:prstDash val="solid"/>
            <a:round/>
            <a:headEnd type="none" w="sm" len="sm"/>
            <a:tailEnd type="none" w="sm" len="sm"/>
          </a:ln>
        </p:spPr>
      </p:cxnSp>
      <p:sp>
        <p:nvSpPr>
          <p:cNvPr id="4181" name="Google Shape;4181;p531"/>
          <p:cNvSpPr txBox="1">
            <a:spLocks noGrp="1"/>
          </p:cNvSpPr>
          <p:nvPr>
            <p:ph type="subTitle" idx="1"/>
          </p:nvPr>
        </p:nvSpPr>
        <p:spPr>
          <a:xfrm>
            <a:off x="447780" y="55440"/>
            <a:ext cx="5148900" cy="816300"/>
          </a:xfrm>
          <a:prstGeom prst="rect">
            <a:avLst/>
          </a:prstGeom>
          <a:noFill/>
          <a:ln>
            <a:noFill/>
          </a:ln>
        </p:spPr>
        <p:txBody>
          <a:bodyPr spcFirstLastPara="1" wrap="square" lIns="585100" tIns="121900" rIns="121900" bIns="121900" anchor="ctr" anchorCtr="0">
            <a:noAutofit/>
          </a:bodyPr>
          <a:lstStyle>
            <a:lvl1pPr lvl="0" algn="l" rtl="0">
              <a:lnSpc>
                <a:spcPct val="100000"/>
              </a:lnSpc>
              <a:spcBef>
                <a:spcPts val="0"/>
              </a:spcBef>
              <a:spcAft>
                <a:spcPts val="0"/>
              </a:spcAft>
              <a:buClr>
                <a:srgbClr val="EE0000"/>
              </a:buClr>
              <a:buSzPts val="12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12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12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12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12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12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12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12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12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182" name="Google Shape;4182;p531"/>
          <p:cNvCxnSpPr/>
          <p:nvPr/>
        </p:nvCxnSpPr>
        <p:spPr>
          <a:xfrm rot="10800000">
            <a:off x="447772"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183" name="Google Shape;4183;p531"/>
          <p:cNvPicPr preferRelativeResize="0"/>
          <p:nvPr/>
        </p:nvPicPr>
        <p:blipFill rotWithShape="1">
          <a:blip r:embed="rId2">
            <a:alphaModFix/>
          </a:blip>
          <a:srcRect t="327" b="317"/>
          <a:stretch/>
        </p:blipFill>
        <p:spPr>
          <a:xfrm>
            <a:off x="10711391" y="6313251"/>
            <a:ext cx="975616" cy="228007"/>
          </a:xfrm>
          <a:prstGeom prst="rect">
            <a:avLst/>
          </a:prstGeom>
          <a:noFill/>
          <a:ln>
            <a:noFill/>
          </a:ln>
        </p:spPr>
      </p:pic>
      <p:sp>
        <p:nvSpPr>
          <p:cNvPr id="4184" name="Google Shape;4184;p531"/>
          <p:cNvSpPr txBox="1">
            <a:spLocks noGrp="1"/>
          </p:cNvSpPr>
          <p:nvPr>
            <p:ph type="subTitle" idx="2"/>
          </p:nvPr>
        </p:nvSpPr>
        <p:spPr>
          <a:xfrm>
            <a:off x="88505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800"/>
              <a:buNone/>
              <a:defRPr sz="700">
                <a:solidFill>
                  <a:srgbClr val="4D4D4F"/>
                </a:solidFill>
              </a:defRPr>
            </a:lvl1pPr>
            <a:lvl2pPr lvl="1" algn="l" rtl="0">
              <a:lnSpc>
                <a:spcPct val="142000"/>
              </a:lnSpc>
              <a:spcBef>
                <a:spcPts val="0"/>
              </a:spcBef>
              <a:spcAft>
                <a:spcPts val="0"/>
              </a:spcAft>
              <a:buSzPts val="2100"/>
              <a:buNone/>
              <a:defRPr sz="700">
                <a:solidFill>
                  <a:srgbClr val="4D4D4F"/>
                </a:solidFill>
              </a:defRPr>
            </a:lvl2pPr>
            <a:lvl3pPr lvl="2" algn="l" rtl="0">
              <a:lnSpc>
                <a:spcPct val="142000"/>
              </a:lnSpc>
              <a:spcBef>
                <a:spcPts val="0"/>
              </a:spcBef>
              <a:spcAft>
                <a:spcPts val="0"/>
              </a:spcAft>
              <a:buSzPts val="2100"/>
              <a:buNone/>
              <a:defRPr sz="700">
                <a:solidFill>
                  <a:srgbClr val="4D4D4F"/>
                </a:solidFill>
              </a:defRPr>
            </a:lvl3pPr>
            <a:lvl4pPr lvl="3" algn="l" rtl="0">
              <a:lnSpc>
                <a:spcPct val="142000"/>
              </a:lnSpc>
              <a:spcBef>
                <a:spcPts val="0"/>
              </a:spcBef>
              <a:spcAft>
                <a:spcPts val="0"/>
              </a:spcAft>
              <a:buSzPts val="2100"/>
              <a:buNone/>
              <a:defRPr sz="700">
                <a:solidFill>
                  <a:srgbClr val="4D4D4F"/>
                </a:solidFill>
              </a:defRPr>
            </a:lvl4pPr>
            <a:lvl5pPr lvl="4" algn="l" rtl="0">
              <a:lnSpc>
                <a:spcPct val="142000"/>
              </a:lnSpc>
              <a:spcBef>
                <a:spcPts val="0"/>
              </a:spcBef>
              <a:spcAft>
                <a:spcPts val="0"/>
              </a:spcAft>
              <a:buSzPts val="2100"/>
              <a:buNone/>
              <a:defRPr sz="700">
                <a:solidFill>
                  <a:srgbClr val="4D4D4F"/>
                </a:solidFill>
              </a:defRPr>
            </a:lvl5pPr>
            <a:lvl6pPr lvl="5" algn="l" rtl="0">
              <a:lnSpc>
                <a:spcPct val="142000"/>
              </a:lnSpc>
              <a:spcBef>
                <a:spcPts val="0"/>
              </a:spcBef>
              <a:spcAft>
                <a:spcPts val="0"/>
              </a:spcAft>
              <a:buSzPts val="2100"/>
              <a:buNone/>
              <a:defRPr sz="700">
                <a:solidFill>
                  <a:srgbClr val="4D4D4F"/>
                </a:solidFill>
              </a:defRPr>
            </a:lvl6pPr>
            <a:lvl7pPr lvl="6" algn="l" rtl="0">
              <a:lnSpc>
                <a:spcPct val="142000"/>
              </a:lnSpc>
              <a:spcBef>
                <a:spcPts val="0"/>
              </a:spcBef>
              <a:spcAft>
                <a:spcPts val="0"/>
              </a:spcAft>
              <a:buSzPts val="2100"/>
              <a:buNone/>
              <a:defRPr sz="700">
                <a:solidFill>
                  <a:srgbClr val="4D4D4F"/>
                </a:solidFill>
              </a:defRPr>
            </a:lvl7pPr>
            <a:lvl8pPr lvl="7" algn="l" rtl="0">
              <a:lnSpc>
                <a:spcPct val="142000"/>
              </a:lnSpc>
              <a:spcBef>
                <a:spcPts val="0"/>
              </a:spcBef>
              <a:spcAft>
                <a:spcPts val="0"/>
              </a:spcAft>
              <a:buSzPts val="2100"/>
              <a:buNone/>
              <a:defRPr sz="700">
                <a:solidFill>
                  <a:srgbClr val="4D4D4F"/>
                </a:solidFill>
              </a:defRPr>
            </a:lvl8pPr>
            <a:lvl9pPr lvl="8" algn="l" rtl="0">
              <a:lnSpc>
                <a:spcPct val="142000"/>
              </a:lnSpc>
              <a:spcBef>
                <a:spcPts val="0"/>
              </a:spcBef>
              <a:spcAft>
                <a:spcPts val="0"/>
              </a:spcAft>
              <a:buSzPts val="2100"/>
              <a:buNone/>
              <a:defRPr sz="700">
                <a:solidFill>
                  <a:srgbClr val="4D4D4F"/>
                </a:solidFill>
              </a:defRPr>
            </a:lvl9pPr>
          </a:lstStyle>
          <a:p>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matchingName="Interior white 3 1 1">
  <p:cSld name="1_Interior white_11">
    <p:spTree>
      <p:nvGrpSpPr>
        <p:cNvPr id="1" name="Shape 4185"/>
        <p:cNvGrpSpPr/>
        <p:nvPr/>
      </p:nvGrpSpPr>
      <p:grpSpPr>
        <a:xfrm>
          <a:off x="0" y="0"/>
          <a:ext cx="0" cy="0"/>
          <a:chOff x="0" y="0"/>
          <a:chExt cx="0" cy="0"/>
        </a:xfrm>
      </p:grpSpPr>
      <p:sp>
        <p:nvSpPr>
          <p:cNvPr id="4186" name="Google Shape;4186;p532"/>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rm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187" name="Google Shape;4187;p532"/>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4188" name="Google Shape;4188;p532"/>
          <p:cNvSpPr txBox="1">
            <a:spLocks noGrp="1"/>
          </p:cNvSpPr>
          <p:nvPr>
            <p:ph type="subTitle" idx="1"/>
          </p:nvPr>
        </p:nvSpPr>
        <p:spPr>
          <a:xfrm>
            <a:off x="447775" y="55441"/>
            <a:ext cx="5148900" cy="816300"/>
          </a:xfrm>
          <a:prstGeom prst="rect">
            <a:avLst/>
          </a:prstGeom>
          <a:noFill/>
          <a:ln>
            <a:noFill/>
          </a:ln>
        </p:spPr>
        <p:txBody>
          <a:bodyPr spcFirstLastPara="1" wrap="square" lIns="438900" tIns="91425" rIns="91425" bIns="91425" anchor="ctr" anchorCtr="0">
            <a:norm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189" name="Google Shape;4189;p532"/>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4190" name="Google Shape;4190;p532"/>
          <p:cNvPicPr preferRelativeResize="0"/>
          <p:nvPr/>
        </p:nvPicPr>
        <p:blipFill rotWithShape="1">
          <a:blip r:embed="rId2">
            <a:alphaModFix/>
          </a:blip>
          <a:srcRect t="327" b="317"/>
          <a:stretch/>
        </p:blipFill>
        <p:spPr>
          <a:xfrm>
            <a:off x="10711279" y="6313251"/>
            <a:ext cx="975607" cy="228064"/>
          </a:xfrm>
          <a:prstGeom prst="rect">
            <a:avLst/>
          </a:prstGeom>
          <a:noFill/>
          <a:ln>
            <a:noFill/>
          </a:ln>
        </p:spPr>
      </p:pic>
    </p:spTree>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matchingName="Interior white 103">
  <p:cSld name="CUSTOM_4_83">
    <p:spTree>
      <p:nvGrpSpPr>
        <p:cNvPr id="1" name="Shape 4191"/>
        <p:cNvGrpSpPr/>
        <p:nvPr/>
      </p:nvGrpSpPr>
      <p:grpSpPr>
        <a:xfrm>
          <a:off x="0" y="0"/>
          <a:ext cx="0" cy="0"/>
          <a:chOff x="0" y="0"/>
          <a:chExt cx="0" cy="0"/>
        </a:xfrm>
      </p:grpSpPr>
      <p:sp>
        <p:nvSpPr>
          <p:cNvPr id="4192" name="Google Shape;4192;p533"/>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193" name="Google Shape;4193;p533"/>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4194" name="Google Shape;4194;p533"/>
          <p:cNvSpPr txBox="1">
            <a:spLocks noGrp="1"/>
          </p:cNvSpPr>
          <p:nvPr>
            <p:ph type="subTitle" idx="1"/>
          </p:nvPr>
        </p:nvSpPr>
        <p:spPr>
          <a:xfrm>
            <a:off x="447775" y="55440"/>
            <a:ext cx="5148900" cy="816300"/>
          </a:xfrm>
          <a:prstGeom prst="rect">
            <a:avLst/>
          </a:prstGeom>
          <a:noFill/>
          <a:ln>
            <a:noFill/>
          </a:ln>
        </p:spPr>
        <p:txBody>
          <a:bodyPr spcFirstLastPara="1" wrap="square" lIns="438900"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195" name="Google Shape;4195;p533"/>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sp>
        <p:nvSpPr>
          <p:cNvPr id="4196" name="Google Shape;4196;p533"/>
          <p:cNvSpPr/>
          <p:nvPr/>
        </p:nvSpPr>
        <p:spPr>
          <a:xfrm>
            <a:off x="10711280" y="6313251"/>
            <a:ext cx="975607" cy="228064"/>
          </a:xfrm>
          <a:prstGeom prst="rect">
            <a:avLst/>
          </a:prstGeom>
          <a:noFill/>
          <a:ln>
            <a:noFill/>
          </a:ln>
        </p:spPr>
      </p:sp>
      <p:sp>
        <p:nvSpPr>
          <p:cNvPr id="4197" name="Google Shape;4197;p533"/>
          <p:cNvSpPr txBox="1">
            <a:spLocks noGrp="1"/>
          </p:cNvSpPr>
          <p:nvPr>
            <p:ph type="subTitle" idx="2"/>
          </p:nvPr>
        </p:nvSpPr>
        <p:spPr>
          <a:xfrm>
            <a:off x="885051"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matchingName="Interior white 32">
  <p:cSld name="CUSTOM_4_35">
    <p:spTree>
      <p:nvGrpSpPr>
        <p:cNvPr id="1" name="Shape 4198"/>
        <p:cNvGrpSpPr/>
        <p:nvPr/>
      </p:nvGrpSpPr>
      <p:grpSpPr>
        <a:xfrm>
          <a:off x="0" y="0"/>
          <a:ext cx="0" cy="0"/>
          <a:chOff x="0" y="0"/>
          <a:chExt cx="0" cy="0"/>
        </a:xfrm>
      </p:grpSpPr>
      <p:sp>
        <p:nvSpPr>
          <p:cNvPr id="4199" name="Google Shape;4199;p534"/>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rm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200" name="Google Shape;4200;p534"/>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4201" name="Google Shape;4201;p534"/>
          <p:cNvSpPr txBox="1">
            <a:spLocks noGrp="1"/>
          </p:cNvSpPr>
          <p:nvPr>
            <p:ph type="subTitle" idx="1"/>
          </p:nvPr>
        </p:nvSpPr>
        <p:spPr>
          <a:xfrm>
            <a:off x="447775" y="55440"/>
            <a:ext cx="5148900" cy="816300"/>
          </a:xfrm>
          <a:prstGeom prst="rect">
            <a:avLst/>
          </a:prstGeom>
          <a:noFill/>
          <a:ln>
            <a:noFill/>
          </a:ln>
        </p:spPr>
        <p:txBody>
          <a:bodyPr spcFirstLastPara="1" wrap="square" lIns="438900" tIns="91425" rIns="91425" bIns="91425" anchor="ctr" anchorCtr="0">
            <a:norm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202" name="Google Shape;4202;p534"/>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203" name="Google Shape;4203;p534"/>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4204" name="Google Shape;4204;p534"/>
          <p:cNvSpPr txBox="1">
            <a:spLocks noGrp="1"/>
          </p:cNvSpPr>
          <p:nvPr>
            <p:ph type="subTitle" idx="2"/>
          </p:nvPr>
        </p:nvSpPr>
        <p:spPr>
          <a:xfrm>
            <a:off x="885051" y="6169551"/>
            <a:ext cx="9182700" cy="559500"/>
          </a:xfrm>
          <a:prstGeom prst="rect">
            <a:avLst/>
          </a:prstGeom>
          <a:noFill/>
          <a:ln>
            <a:noFill/>
          </a:ln>
        </p:spPr>
        <p:txBody>
          <a:bodyPr spcFirstLastPara="1" wrap="square" lIns="0" tIns="0" rIns="0" bIns="0" anchor="b" anchorCtr="0">
            <a:norm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matchingName="Interior white 1 6">
  <p:cSld name="CUSTOM_4_1_6">
    <p:spTree>
      <p:nvGrpSpPr>
        <p:cNvPr id="1" name="Shape 4205"/>
        <p:cNvGrpSpPr/>
        <p:nvPr/>
      </p:nvGrpSpPr>
      <p:grpSpPr>
        <a:xfrm>
          <a:off x="0" y="0"/>
          <a:ext cx="0" cy="0"/>
          <a:chOff x="0" y="0"/>
          <a:chExt cx="0" cy="0"/>
        </a:xfrm>
      </p:grpSpPr>
      <p:sp>
        <p:nvSpPr>
          <p:cNvPr id="4206" name="Google Shape;4206;p535"/>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rm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207" name="Google Shape;4207;p535"/>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4208" name="Google Shape;4208;p535"/>
          <p:cNvSpPr txBox="1">
            <a:spLocks noGrp="1"/>
          </p:cNvSpPr>
          <p:nvPr>
            <p:ph type="subTitle" idx="1"/>
          </p:nvPr>
        </p:nvSpPr>
        <p:spPr>
          <a:xfrm>
            <a:off x="346175" y="55441"/>
            <a:ext cx="5148900" cy="816300"/>
          </a:xfrm>
          <a:prstGeom prst="rect">
            <a:avLst/>
          </a:prstGeom>
          <a:noFill/>
          <a:ln>
            <a:noFill/>
          </a:ln>
        </p:spPr>
        <p:txBody>
          <a:bodyPr spcFirstLastPara="1" wrap="square" lIns="438900" tIns="91425" rIns="91425" bIns="91425" anchor="ctr" anchorCtr="0">
            <a:norm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209" name="Google Shape;4209;p535"/>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4210" name="Google Shape;4210;p535"/>
          <p:cNvPicPr preferRelativeResize="0"/>
          <p:nvPr/>
        </p:nvPicPr>
        <p:blipFill rotWithShape="1">
          <a:blip r:embed="rId2">
            <a:alphaModFix/>
          </a:blip>
          <a:srcRect t="327" b="317"/>
          <a:stretch/>
        </p:blipFill>
        <p:spPr>
          <a:xfrm>
            <a:off x="10711279" y="6313251"/>
            <a:ext cx="975607" cy="228064"/>
          </a:xfrm>
          <a:prstGeom prst="rect">
            <a:avLst/>
          </a:prstGeom>
          <a:noFill/>
          <a:ln>
            <a:noFill/>
          </a:ln>
        </p:spPr>
      </p:pic>
    </p:spTree>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matchingName="Interior white 120">
  <p:cSld name="CUSTOM_4_89">
    <p:spTree>
      <p:nvGrpSpPr>
        <p:cNvPr id="1" name="Shape 4211"/>
        <p:cNvGrpSpPr/>
        <p:nvPr/>
      </p:nvGrpSpPr>
      <p:grpSpPr>
        <a:xfrm>
          <a:off x="0" y="0"/>
          <a:ext cx="0" cy="0"/>
          <a:chOff x="0" y="0"/>
          <a:chExt cx="0" cy="0"/>
        </a:xfrm>
      </p:grpSpPr>
      <p:sp>
        <p:nvSpPr>
          <p:cNvPr id="4212" name="Google Shape;4212;p536"/>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213" name="Google Shape;4213;p536"/>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4214" name="Google Shape;4214;p536"/>
          <p:cNvSpPr txBox="1">
            <a:spLocks noGrp="1"/>
          </p:cNvSpPr>
          <p:nvPr>
            <p:ph type="subTitle" idx="1"/>
          </p:nvPr>
        </p:nvSpPr>
        <p:spPr>
          <a:xfrm>
            <a:off x="447775" y="55440"/>
            <a:ext cx="5148900" cy="816300"/>
          </a:xfrm>
          <a:prstGeom prst="rect">
            <a:avLst/>
          </a:prstGeom>
          <a:noFill/>
          <a:ln>
            <a:noFill/>
          </a:ln>
        </p:spPr>
        <p:txBody>
          <a:bodyPr spcFirstLastPara="1" wrap="square" lIns="438900"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215" name="Google Shape;4215;p536"/>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sp>
        <p:nvSpPr>
          <p:cNvPr id="4216" name="Google Shape;4216;p536"/>
          <p:cNvSpPr/>
          <p:nvPr/>
        </p:nvSpPr>
        <p:spPr>
          <a:xfrm>
            <a:off x="10711280" y="6313251"/>
            <a:ext cx="975607" cy="228064"/>
          </a:xfrm>
          <a:prstGeom prst="rect">
            <a:avLst/>
          </a:prstGeom>
          <a:noFill/>
          <a:ln>
            <a:noFill/>
          </a:ln>
        </p:spPr>
      </p:sp>
      <p:sp>
        <p:nvSpPr>
          <p:cNvPr id="4217" name="Google Shape;4217;p536"/>
          <p:cNvSpPr txBox="1">
            <a:spLocks noGrp="1"/>
          </p:cNvSpPr>
          <p:nvPr>
            <p:ph type="subTitle" idx="2"/>
          </p:nvPr>
        </p:nvSpPr>
        <p:spPr>
          <a:xfrm>
            <a:off x="885051"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matchingName="Interior white 3 2">
  <p:cSld name="1_Interior white_12">
    <p:spTree>
      <p:nvGrpSpPr>
        <p:cNvPr id="1" name="Shape 4218"/>
        <p:cNvGrpSpPr/>
        <p:nvPr/>
      </p:nvGrpSpPr>
      <p:grpSpPr>
        <a:xfrm>
          <a:off x="0" y="0"/>
          <a:ext cx="0" cy="0"/>
          <a:chOff x="0" y="0"/>
          <a:chExt cx="0" cy="0"/>
        </a:xfrm>
      </p:grpSpPr>
      <p:sp>
        <p:nvSpPr>
          <p:cNvPr id="4219" name="Google Shape;4219;p537"/>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rm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220" name="Google Shape;4220;p537"/>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4221" name="Google Shape;4221;p537"/>
          <p:cNvSpPr txBox="1">
            <a:spLocks noGrp="1"/>
          </p:cNvSpPr>
          <p:nvPr>
            <p:ph type="subTitle" idx="1"/>
          </p:nvPr>
        </p:nvSpPr>
        <p:spPr>
          <a:xfrm>
            <a:off x="447775" y="55441"/>
            <a:ext cx="5148900" cy="816300"/>
          </a:xfrm>
          <a:prstGeom prst="rect">
            <a:avLst/>
          </a:prstGeom>
          <a:noFill/>
          <a:ln>
            <a:noFill/>
          </a:ln>
        </p:spPr>
        <p:txBody>
          <a:bodyPr spcFirstLastPara="1" wrap="square" lIns="438900" tIns="91425" rIns="91425" bIns="91425" anchor="ctr" anchorCtr="0">
            <a:norm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222" name="Google Shape;4222;p537"/>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4223" name="Google Shape;4223;p537"/>
          <p:cNvPicPr preferRelativeResize="0"/>
          <p:nvPr/>
        </p:nvPicPr>
        <p:blipFill rotWithShape="1">
          <a:blip r:embed="rId2">
            <a:alphaModFix/>
          </a:blip>
          <a:srcRect t="327" b="317"/>
          <a:stretch/>
        </p:blipFill>
        <p:spPr>
          <a:xfrm>
            <a:off x="10711279" y="6313251"/>
            <a:ext cx="975607" cy="228064"/>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93"/>
        <p:cNvGrpSpPr/>
        <p:nvPr/>
      </p:nvGrpSpPr>
      <p:grpSpPr>
        <a:xfrm>
          <a:off x="0" y="0"/>
          <a:ext cx="0" cy="0"/>
          <a:chOff x="0" y="0"/>
          <a:chExt cx="0" cy="0"/>
        </a:xfrm>
      </p:grpSpPr>
      <p:sp>
        <p:nvSpPr>
          <p:cNvPr id="794" name="Google Shape;794;p55"/>
          <p:cNvSpPr txBox="1">
            <a:spLocks noGrp="1"/>
          </p:cNvSpPr>
          <p:nvPr>
            <p:ph type="title"/>
          </p:nvPr>
        </p:nvSpPr>
        <p:spPr>
          <a:xfrm>
            <a:off x="415600" y="593367"/>
            <a:ext cx="11360700" cy="763500"/>
          </a:xfrm>
          <a:prstGeom prst="rect">
            <a:avLst/>
          </a:prstGeom>
          <a:noFill/>
          <a:ln>
            <a:noFill/>
          </a:ln>
        </p:spPr>
        <p:txBody>
          <a:bodyPr spcFirstLastPara="1" wrap="square" lIns="121875" tIns="121875" rIns="121875" bIns="121875" anchor="t" anchorCtr="0">
            <a:noAutofit/>
          </a:bodyPr>
          <a:lstStyle>
            <a:lvl1pPr lvl="0" algn="l" rtl="0">
              <a:lnSpc>
                <a:spcPct val="100000"/>
              </a:lnSpc>
              <a:spcBef>
                <a:spcPts val="0"/>
              </a:spcBef>
              <a:spcAft>
                <a:spcPts val="0"/>
              </a:spcAft>
              <a:buSzPts val="3700"/>
              <a:buNone/>
              <a:defRPr/>
            </a:lvl1pPr>
            <a:lvl2pPr lvl="1" algn="l" rtl="0">
              <a:lnSpc>
                <a:spcPct val="100000"/>
              </a:lnSpc>
              <a:spcBef>
                <a:spcPts val="0"/>
              </a:spcBef>
              <a:spcAft>
                <a:spcPts val="0"/>
              </a:spcAft>
              <a:buSzPts val="3700"/>
              <a:buNone/>
              <a:defRPr/>
            </a:lvl2pPr>
            <a:lvl3pPr lvl="2" algn="l" rtl="0">
              <a:lnSpc>
                <a:spcPct val="100000"/>
              </a:lnSpc>
              <a:spcBef>
                <a:spcPts val="0"/>
              </a:spcBef>
              <a:spcAft>
                <a:spcPts val="0"/>
              </a:spcAft>
              <a:buSzPts val="3700"/>
              <a:buNone/>
              <a:defRPr/>
            </a:lvl3pPr>
            <a:lvl4pPr lvl="3" algn="l" rtl="0">
              <a:lnSpc>
                <a:spcPct val="100000"/>
              </a:lnSpc>
              <a:spcBef>
                <a:spcPts val="0"/>
              </a:spcBef>
              <a:spcAft>
                <a:spcPts val="0"/>
              </a:spcAft>
              <a:buSzPts val="3700"/>
              <a:buNone/>
              <a:defRPr/>
            </a:lvl4pPr>
            <a:lvl5pPr lvl="4" algn="l" rtl="0">
              <a:lnSpc>
                <a:spcPct val="100000"/>
              </a:lnSpc>
              <a:spcBef>
                <a:spcPts val="0"/>
              </a:spcBef>
              <a:spcAft>
                <a:spcPts val="0"/>
              </a:spcAft>
              <a:buSzPts val="3700"/>
              <a:buNone/>
              <a:defRPr/>
            </a:lvl5pPr>
            <a:lvl6pPr lvl="5" algn="l" rtl="0">
              <a:lnSpc>
                <a:spcPct val="100000"/>
              </a:lnSpc>
              <a:spcBef>
                <a:spcPts val="0"/>
              </a:spcBef>
              <a:spcAft>
                <a:spcPts val="0"/>
              </a:spcAft>
              <a:buSzPts val="3700"/>
              <a:buNone/>
              <a:defRPr/>
            </a:lvl6pPr>
            <a:lvl7pPr lvl="6" algn="l" rtl="0">
              <a:lnSpc>
                <a:spcPct val="100000"/>
              </a:lnSpc>
              <a:spcBef>
                <a:spcPts val="0"/>
              </a:spcBef>
              <a:spcAft>
                <a:spcPts val="0"/>
              </a:spcAft>
              <a:buSzPts val="3700"/>
              <a:buNone/>
              <a:defRPr/>
            </a:lvl7pPr>
            <a:lvl8pPr lvl="7" algn="l" rtl="0">
              <a:lnSpc>
                <a:spcPct val="100000"/>
              </a:lnSpc>
              <a:spcBef>
                <a:spcPts val="0"/>
              </a:spcBef>
              <a:spcAft>
                <a:spcPts val="0"/>
              </a:spcAft>
              <a:buSzPts val="3700"/>
              <a:buNone/>
              <a:defRPr/>
            </a:lvl8pPr>
            <a:lvl9pPr lvl="8" algn="l" rtl="0">
              <a:lnSpc>
                <a:spcPct val="100000"/>
              </a:lnSpc>
              <a:spcBef>
                <a:spcPts val="0"/>
              </a:spcBef>
              <a:spcAft>
                <a:spcPts val="0"/>
              </a:spcAft>
              <a:buSzPts val="3700"/>
              <a:buNone/>
              <a:defRPr/>
            </a:lvl9pPr>
          </a:lstStyle>
          <a:p>
            <a:endParaRPr/>
          </a:p>
        </p:txBody>
      </p:sp>
      <p:sp>
        <p:nvSpPr>
          <p:cNvPr id="795" name="Google Shape;795;p55"/>
          <p:cNvSpPr txBox="1">
            <a:spLocks noGrp="1"/>
          </p:cNvSpPr>
          <p:nvPr>
            <p:ph type="body" idx="1"/>
          </p:nvPr>
        </p:nvSpPr>
        <p:spPr>
          <a:xfrm>
            <a:off x="415600" y="1536633"/>
            <a:ext cx="11360700" cy="4555200"/>
          </a:xfrm>
          <a:prstGeom prst="rect">
            <a:avLst/>
          </a:prstGeom>
          <a:noFill/>
          <a:ln>
            <a:noFill/>
          </a:ln>
        </p:spPr>
        <p:txBody>
          <a:bodyPr spcFirstLastPara="1" wrap="square" lIns="121875" tIns="121875" rIns="121875" bIns="121875" anchor="t" anchorCtr="0">
            <a:noAutofit/>
          </a:bodyPr>
          <a:lstStyle>
            <a:lvl1pPr marL="457200" lvl="0" indent="-381000" algn="l" rtl="0">
              <a:lnSpc>
                <a:spcPct val="115000"/>
              </a:lnSpc>
              <a:spcBef>
                <a:spcPts val="0"/>
              </a:spcBef>
              <a:spcAft>
                <a:spcPts val="0"/>
              </a:spcAft>
              <a:buSzPts val="2400"/>
              <a:buChar char="●"/>
              <a:defRPr/>
            </a:lvl1pPr>
            <a:lvl2pPr marL="914400" lvl="1" indent="-349250" algn="l" rtl="0">
              <a:lnSpc>
                <a:spcPct val="115000"/>
              </a:lnSpc>
              <a:spcBef>
                <a:spcPts val="2100"/>
              </a:spcBef>
              <a:spcAft>
                <a:spcPts val="0"/>
              </a:spcAft>
              <a:buSzPts val="1900"/>
              <a:buChar char="○"/>
              <a:defRPr/>
            </a:lvl2pPr>
            <a:lvl3pPr marL="1371600" lvl="2" indent="-349250" algn="l" rtl="0">
              <a:lnSpc>
                <a:spcPct val="115000"/>
              </a:lnSpc>
              <a:spcBef>
                <a:spcPts val="2100"/>
              </a:spcBef>
              <a:spcAft>
                <a:spcPts val="0"/>
              </a:spcAft>
              <a:buSzPts val="1900"/>
              <a:buChar char="■"/>
              <a:defRPr/>
            </a:lvl3pPr>
            <a:lvl4pPr marL="1828800" lvl="3" indent="-349250" algn="l" rtl="0">
              <a:lnSpc>
                <a:spcPct val="115000"/>
              </a:lnSpc>
              <a:spcBef>
                <a:spcPts val="2100"/>
              </a:spcBef>
              <a:spcAft>
                <a:spcPts val="0"/>
              </a:spcAft>
              <a:buSzPts val="1900"/>
              <a:buChar char="●"/>
              <a:defRPr/>
            </a:lvl4pPr>
            <a:lvl5pPr marL="2286000" lvl="4" indent="-349250" algn="l" rtl="0">
              <a:lnSpc>
                <a:spcPct val="115000"/>
              </a:lnSpc>
              <a:spcBef>
                <a:spcPts val="2100"/>
              </a:spcBef>
              <a:spcAft>
                <a:spcPts val="0"/>
              </a:spcAft>
              <a:buSzPts val="1900"/>
              <a:buChar char="○"/>
              <a:defRPr/>
            </a:lvl5pPr>
            <a:lvl6pPr marL="2743200" lvl="5" indent="-349250" algn="l" rtl="0">
              <a:lnSpc>
                <a:spcPct val="115000"/>
              </a:lnSpc>
              <a:spcBef>
                <a:spcPts val="2100"/>
              </a:spcBef>
              <a:spcAft>
                <a:spcPts val="0"/>
              </a:spcAft>
              <a:buSzPts val="1900"/>
              <a:buChar char="■"/>
              <a:defRPr/>
            </a:lvl6pPr>
            <a:lvl7pPr marL="3200400" lvl="6" indent="-349250" algn="l" rtl="0">
              <a:lnSpc>
                <a:spcPct val="115000"/>
              </a:lnSpc>
              <a:spcBef>
                <a:spcPts val="2100"/>
              </a:spcBef>
              <a:spcAft>
                <a:spcPts val="0"/>
              </a:spcAft>
              <a:buSzPts val="1900"/>
              <a:buChar char="●"/>
              <a:defRPr/>
            </a:lvl7pPr>
            <a:lvl8pPr marL="3657600" lvl="7" indent="-349250" algn="l" rtl="0">
              <a:lnSpc>
                <a:spcPct val="115000"/>
              </a:lnSpc>
              <a:spcBef>
                <a:spcPts val="2100"/>
              </a:spcBef>
              <a:spcAft>
                <a:spcPts val="0"/>
              </a:spcAft>
              <a:buSzPts val="1900"/>
              <a:buChar char="○"/>
              <a:defRPr/>
            </a:lvl8pPr>
            <a:lvl9pPr marL="4114800" lvl="8" indent="-349250" algn="l" rtl="0">
              <a:lnSpc>
                <a:spcPct val="115000"/>
              </a:lnSpc>
              <a:spcBef>
                <a:spcPts val="2100"/>
              </a:spcBef>
              <a:spcAft>
                <a:spcPts val="2100"/>
              </a:spcAft>
              <a:buSzPts val="1900"/>
              <a:buChar char="■"/>
              <a:defRPr/>
            </a:lvl9pPr>
          </a:lstStyle>
          <a:p>
            <a:endParaRPr/>
          </a:p>
        </p:txBody>
      </p:sp>
      <p:sp>
        <p:nvSpPr>
          <p:cNvPr id="796" name="Google Shape;796;p55"/>
          <p:cNvSpPr txBox="1">
            <a:spLocks noGrp="1"/>
          </p:cNvSpPr>
          <p:nvPr>
            <p:ph type="sldNum" idx="12"/>
          </p:nvPr>
        </p:nvSpPr>
        <p:spPr>
          <a:xfrm>
            <a:off x="11296610" y="6217623"/>
            <a:ext cx="731700" cy="524700"/>
          </a:xfrm>
          <a:prstGeom prst="rect">
            <a:avLst/>
          </a:prstGeom>
          <a:noFill/>
          <a:ln>
            <a:noFill/>
          </a:ln>
        </p:spPr>
        <p:txBody>
          <a:bodyPr spcFirstLastPara="1" wrap="square" lIns="121875" tIns="121875" rIns="121875" bIns="121875"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matchingName="Interior white 2">
  <p:cSld name="CUSTOM_4_95">
    <p:spTree>
      <p:nvGrpSpPr>
        <p:cNvPr id="1" name="Shape 4224"/>
        <p:cNvGrpSpPr/>
        <p:nvPr/>
      </p:nvGrpSpPr>
      <p:grpSpPr>
        <a:xfrm>
          <a:off x="0" y="0"/>
          <a:ext cx="0" cy="0"/>
          <a:chOff x="0" y="0"/>
          <a:chExt cx="0" cy="0"/>
        </a:xfrm>
      </p:grpSpPr>
      <p:sp>
        <p:nvSpPr>
          <p:cNvPr id="4225" name="Google Shape;4225;p538"/>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rm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226" name="Google Shape;4226;p538"/>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4227" name="Google Shape;4227;p538"/>
          <p:cNvSpPr txBox="1">
            <a:spLocks noGrp="1"/>
          </p:cNvSpPr>
          <p:nvPr>
            <p:ph type="subTitle" idx="1"/>
          </p:nvPr>
        </p:nvSpPr>
        <p:spPr>
          <a:xfrm>
            <a:off x="447775" y="55440"/>
            <a:ext cx="5148900" cy="816300"/>
          </a:xfrm>
          <a:prstGeom prst="rect">
            <a:avLst/>
          </a:prstGeom>
          <a:noFill/>
          <a:ln>
            <a:noFill/>
          </a:ln>
        </p:spPr>
        <p:txBody>
          <a:bodyPr spcFirstLastPara="1" wrap="square" lIns="438900" tIns="91425" rIns="91425" bIns="91425" anchor="ctr" anchorCtr="0">
            <a:normAutofit/>
          </a:bodyPr>
          <a:lstStyle>
            <a:lvl1pPr lvl="0"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1pPr>
            <a:lvl2pPr lvl="1"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2pPr>
            <a:lvl3pPr lvl="2"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3pPr>
            <a:lvl4pPr lvl="3"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4pPr>
            <a:lvl5pPr lvl="4"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5pPr>
            <a:lvl6pPr lvl="5"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6pPr>
            <a:lvl7pPr lvl="6"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7pPr>
            <a:lvl8pPr lvl="7"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8pPr>
            <a:lvl9pPr lvl="8"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9pPr>
          </a:lstStyle>
          <a:p>
            <a:endParaRPr/>
          </a:p>
        </p:txBody>
      </p:sp>
      <p:cxnSp>
        <p:nvCxnSpPr>
          <p:cNvPr id="4228" name="Google Shape;4228;p538"/>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229" name="Google Shape;4229;p538"/>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4230" name="Google Shape;4230;p538"/>
          <p:cNvSpPr txBox="1">
            <a:spLocks noGrp="1"/>
          </p:cNvSpPr>
          <p:nvPr>
            <p:ph type="subTitle" idx="2"/>
          </p:nvPr>
        </p:nvSpPr>
        <p:spPr>
          <a:xfrm>
            <a:off x="885051" y="6169551"/>
            <a:ext cx="9182700" cy="559500"/>
          </a:xfrm>
          <a:prstGeom prst="rect">
            <a:avLst/>
          </a:prstGeom>
          <a:noFill/>
          <a:ln>
            <a:noFill/>
          </a:ln>
        </p:spPr>
        <p:txBody>
          <a:bodyPr spcFirstLastPara="1" wrap="square" lIns="0" tIns="0" rIns="0" bIns="0" anchor="b" anchorCtr="0">
            <a:norm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matchingName="Interior white 63">
  <p:cSld name="CUSTOM_4_60">
    <p:spTree>
      <p:nvGrpSpPr>
        <p:cNvPr id="1" name="Shape 4231"/>
        <p:cNvGrpSpPr/>
        <p:nvPr/>
      </p:nvGrpSpPr>
      <p:grpSpPr>
        <a:xfrm>
          <a:off x="0" y="0"/>
          <a:ext cx="0" cy="0"/>
          <a:chOff x="0" y="0"/>
          <a:chExt cx="0" cy="0"/>
        </a:xfrm>
      </p:grpSpPr>
      <p:sp>
        <p:nvSpPr>
          <p:cNvPr id="4232" name="Google Shape;4232;p539"/>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rm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233" name="Google Shape;4233;p539"/>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4234" name="Google Shape;4234;p539"/>
          <p:cNvSpPr txBox="1">
            <a:spLocks noGrp="1"/>
          </p:cNvSpPr>
          <p:nvPr>
            <p:ph type="subTitle" idx="1"/>
          </p:nvPr>
        </p:nvSpPr>
        <p:spPr>
          <a:xfrm>
            <a:off x="447775" y="55440"/>
            <a:ext cx="5148900" cy="816300"/>
          </a:xfrm>
          <a:prstGeom prst="rect">
            <a:avLst/>
          </a:prstGeom>
          <a:noFill/>
          <a:ln>
            <a:noFill/>
          </a:ln>
        </p:spPr>
        <p:txBody>
          <a:bodyPr spcFirstLastPara="1" wrap="square" lIns="438900" tIns="91425" rIns="91425" bIns="91425" anchor="ctr" anchorCtr="0">
            <a:norm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235" name="Google Shape;4235;p539"/>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236" name="Google Shape;4236;p539"/>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4237" name="Google Shape;4237;p539"/>
          <p:cNvSpPr txBox="1">
            <a:spLocks noGrp="1"/>
          </p:cNvSpPr>
          <p:nvPr>
            <p:ph type="subTitle" idx="2"/>
          </p:nvPr>
        </p:nvSpPr>
        <p:spPr>
          <a:xfrm>
            <a:off x="885051" y="6169551"/>
            <a:ext cx="9182700" cy="559500"/>
          </a:xfrm>
          <a:prstGeom prst="rect">
            <a:avLst/>
          </a:prstGeom>
          <a:noFill/>
          <a:ln>
            <a:noFill/>
          </a:ln>
        </p:spPr>
        <p:txBody>
          <a:bodyPr spcFirstLastPara="1" wrap="square" lIns="0" tIns="0" rIns="0" bIns="0" anchor="b" anchorCtr="0">
            <a:norm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matchingName="Interior white 3 3">
  <p:cSld name="1_Interior white_13">
    <p:spTree>
      <p:nvGrpSpPr>
        <p:cNvPr id="1" name="Shape 4238"/>
        <p:cNvGrpSpPr/>
        <p:nvPr/>
      </p:nvGrpSpPr>
      <p:grpSpPr>
        <a:xfrm>
          <a:off x="0" y="0"/>
          <a:ext cx="0" cy="0"/>
          <a:chOff x="0" y="0"/>
          <a:chExt cx="0" cy="0"/>
        </a:xfrm>
      </p:grpSpPr>
      <p:sp>
        <p:nvSpPr>
          <p:cNvPr id="4239" name="Google Shape;4239;p540"/>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rm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240" name="Google Shape;4240;p540"/>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4241" name="Google Shape;4241;p540"/>
          <p:cNvSpPr txBox="1">
            <a:spLocks noGrp="1"/>
          </p:cNvSpPr>
          <p:nvPr>
            <p:ph type="subTitle" idx="1"/>
          </p:nvPr>
        </p:nvSpPr>
        <p:spPr>
          <a:xfrm>
            <a:off x="447775" y="55441"/>
            <a:ext cx="5148900" cy="816300"/>
          </a:xfrm>
          <a:prstGeom prst="rect">
            <a:avLst/>
          </a:prstGeom>
          <a:noFill/>
          <a:ln>
            <a:noFill/>
          </a:ln>
        </p:spPr>
        <p:txBody>
          <a:bodyPr spcFirstLastPara="1" wrap="square" lIns="438900" tIns="91425" rIns="91425" bIns="91425" anchor="ctr" anchorCtr="0">
            <a:norm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242" name="Google Shape;4242;p540"/>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4243" name="Google Shape;4243;p540"/>
          <p:cNvPicPr preferRelativeResize="0"/>
          <p:nvPr/>
        </p:nvPicPr>
        <p:blipFill rotWithShape="1">
          <a:blip r:embed="rId2">
            <a:alphaModFix/>
          </a:blip>
          <a:srcRect t="327" b="317"/>
          <a:stretch/>
        </p:blipFill>
        <p:spPr>
          <a:xfrm>
            <a:off x="10711279" y="6313251"/>
            <a:ext cx="975607" cy="228064"/>
          </a:xfrm>
          <a:prstGeom prst="rect">
            <a:avLst/>
          </a:prstGeom>
          <a:noFill/>
          <a:ln>
            <a:noFill/>
          </a:ln>
        </p:spPr>
      </p:pic>
    </p:spTree>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matchingName="Interior white 108">
  <p:cSld name="1_Interior white_26">
    <p:spTree>
      <p:nvGrpSpPr>
        <p:cNvPr id="1" name="Shape 4244"/>
        <p:cNvGrpSpPr/>
        <p:nvPr/>
      </p:nvGrpSpPr>
      <p:grpSpPr>
        <a:xfrm>
          <a:off x="0" y="0"/>
          <a:ext cx="0" cy="0"/>
          <a:chOff x="0" y="0"/>
          <a:chExt cx="0" cy="0"/>
        </a:xfrm>
      </p:grpSpPr>
      <p:sp>
        <p:nvSpPr>
          <p:cNvPr id="4245" name="Google Shape;4245;p541"/>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246" name="Google Shape;4246;p541"/>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4247" name="Google Shape;4247;p541"/>
          <p:cNvSpPr txBox="1">
            <a:spLocks noGrp="1"/>
          </p:cNvSpPr>
          <p:nvPr>
            <p:ph type="subTitle" idx="1"/>
          </p:nvPr>
        </p:nvSpPr>
        <p:spPr>
          <a:xfrm>
            <a:off x="447775" y="55440"/>
            <a:ext cx="5148900" cy="816300"/>
          </a:xfrm>
          <a:prstGeom prst="rect">
            <a:avLst/>
          </a:prstGeom>
          <a:noFill/>
          <a:ln>
            <a:noFill/>
          </a:ln>
        </p:spPr>
        <p:txBody>
          <a:bodyPr spcFirstLastPara="1" wrap="square" lIns="438900"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248" name="Google Shape;4248;p541"/>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249" name="Google Shape;4249;p541"/>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4250" name="Google Shape;4250;p541"/>
          <p:cNvSpPr txBox="1">
            <a:spLocks noGrp="1"/>
          </p:cNvSpPr>
          <p:nvPr>
            <p:ph type="subTitle" idx="2"/>
          </p:nvPr>
        </p:nvSpPr>
        <p:spPr>
          <a:xfrm>
            <a:off x="885051"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matchingName="Interior white 4">
  <p:cSld name="CUSTOM_4_96">
    <p:spTree>
      <p:nvGrpSpPr>
        <p:cNvPr id="1" name="Shape 4251"/>
        <p:cNvGrpSpPr/>
        <p:nvPr/>
      </p:nvGrpSpPr>
      <p:grpSpPr>
        <a:xfrm>
          <a:off x="0" y="0"/>
          <a:ext cx="0" cy="0"/>
          <a:chOff x="0" y="0"/>
          <a:chExt cx="0" cy="0"/>
        </a:xfrm>
      </p:grpSpPr>
      <p:sp>
        <p:nvSpPr>
          <p:cNvPr id="4252" name="Google Shape;4252;p542"/>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rm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253" name="Google Shape;4253;p542"/>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4254" name="Google Shape;4254;p542"/>
          <p:cNvSpPr txBox="1">
            <a:spLocks noGrp="1"/>
          </p:cNvSpPr>
          <p:nvPr>
            <p:ph type="subTitle" idx="1"/>
          </p:nvPr>
        </p:nvSpPr>
        <p:spPr>
          <a:xfrm>
            <a:off x="447775" y="55440"/>
            <a:ext cx="5148900" cy="816300"/>
          </a:xfrm>
          <a:prstGeom prst="rect">
            <a:avLst/>
          </a:prstGeom>
          <a:noFill/>
          <a:ln>
            <a:noFill/>
          </a:ln>
        </p:spPr>
        <p:txBody>
          <a:bodyPr spcFirstLastPara="1" wrap="square" lIns="438900" tIns="91425" rIns="91425" bIns="91425" anchor="ctr" anchorCtr="0">
            <a:normAutofit/>
          </a:bodyPr>
          <a:lstStyle>
            <a:lvl1pPr lvl="0"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1pPr>
            <a:lvl2pPr lvl="1"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2pPr>
            <a:lvl3pPr lvl="2"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3pPr>
            <a:lvl4pPr lvl="3"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4pPr>
            <a:lvl5pPr lvl="4"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5pPr>
            <a:lvl6pPr lvl="5"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6pPr>
            <a:lvl7pPr lvl="6"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7pPr>
            <a:lvl8pPr lvl="7"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8pPr>
            <a:lvl9pPr lvl="8"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9pPr>
          </a:lstStyle>
          <a:p>
            <a:endParaRPr/>
          </a:p>
        </p:txBody>
      </p:sp>
      <p:cxnSp>
        <p:nvCxnSpPr>
          <p:cNvPr id="4255" name="Google Shape;4255;p542"/>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256" name="Google Shape;4256;p542"/>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4257" name="Google Shape;4257;p542"/>
          <p:cNvSpPr txBox="1">
            <a:spLocks noGrp="1"/>
          </p:cNvSpPr>
          <p:nvPr>
            <p:ph type="subTitle" idx="2"/>
          </p:nvPr>
        </p:nvSpPr>
        <p:spPr>
          <a:xfrm>
            <a:off x="885051" y="6169551"/>
            <a:ext cx="9182700" cy="559500"/>
          </a:xfrm>
          <a:prstGeom prst="rect">
            <a:avLst/>
          </a:prstGeom>
          <a:noFill/>
          <a:ln>
            <a:noFill/>
          </a:ln>
        </p:spPr>
        <p:txBody>
          <a:bodyPr spcFirstLastPara="1" wrap="square" lIns="0" tIns="0" rIns="0" bIns="0" anchor="b" anchorCtr="0">
            <a:norm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matchingName="Interior white 3 4">
  <p:cSld name="1_Interior white_27">
    <p:spTree>
      <p:nvGrpSpPr>
        <p:cNvPr id="1" name="Shape 4258"/>
        <p:cNvGrpSpPr/>
        <p:nvPr/>
      </p:nvGrpSpPr>
      <p:grpSpPr>
        <a:xfrm>
          <a:off x="0" y="0"/>
          <a:ext cx="0" cy="0"/>
          <a:chOff x="0" y="0"/>
          <a:chExt cx="0" cy="0"/>
        </a:xfrm>
      </p:grpSpPr>
      <p:sp>
        <p:nvSpPr>
          <p:cNvPr id="4259" name="Google Shape;4259;p543"/>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rm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260" name="Google Shape;4260;p543"/>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4261" name="Google Shape;4261;p543"/>
          <p:cNvSpPr txBox="1">
            <a:spLocks noGrp="1"/>
          </p:cNvSpPr>
          <p:nvPr>
            <p:ph type="subTitle" idx="1"/>
          </p:nvPr>
        </p:nvSpPr>
        <p:spPr>
          <a:xfrm>
            <a:off x="447775" y="55441"/>
            <a:ext cx="5148900" cy="816300"/>
          </a:xfrm>
          <a:prstGeom prst="rect">
            <a:avLst/>
          </a:prstGeom>
          <a:noFill/>
          <a:ln>
            <a:noFill/>
          </a:ln>
        </p:spPr>
        <p:txBody>
          <a:bodyPr spcFirstLastPara="1" wrap="square" lIns="438900" tIns="91425" rIns="91425" bIns="91425" anchor="ctr" anchorCtr="0">
            <a:norm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262" name="Google Shape;4262;p543"/>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4263" name="Google Shape;4263;p543"/>
          <p:cNvPicPr preferRelativeResize="0"/>
          <p:nvPr/>
        </p:nvPicPr>
        <p:blipFill rotWithShape="1">
          <a:blip r:embed="rId2">
            <a:alphaModFix/>
          </a:blip>
          <a:srcRect t="327" b="317"/>
          <a:stretch/>
        </p:blipFill>
        <p:spPr>
          <a:xfrm>
            <a:off x="10711279" y="6313251"/>
            <a:ext cx="975607" cy="228064"/>
          </a:xfrm>
          <a:prstGeom prst="rect">
            <a:avLst/>
          </a:prstGeom>
          <a:noFill/>
          <a:ln>
            <a:noFill/>
          </a:ln>
        </p:spPr>
      </p:pic>
    </p:spTree>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matchingName="Interior white 7">
  <p:cSld name="CUSTOM_4_6">
    <p:spTree>
      <p:nvGrpSpPr>
        <p:cNvPr id="1" name="Shape 4264"/>
        <p:cNvGrpSpPr/>
        <p:nvPr/>
      </p:nvGrpSpPr>
      <p:grpSpPr>
        <a:xfrm>
          <a:off x="0" y="0"/>
          <a:ext cx="0" cy="0"/>
          <a:chOff x="0" y="0"/>
          <a:chExt cx="0" cy="0"/>
        </a:xfrm>
      </p:grpSpPr>
      <p:sp>
        <p:nvSpPr>
          <p:cNvPr id="4265" name="Google Shape;4265;p544"/>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rm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266" name="Google Shape;4266;p544"/>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4267" name="Google Shape;4267;p544"/>
          <p:cNvSpPr txBox="1">
            <a:spLocks noGrp="1"/>
          </p:cNvSpPr>
          <p:nvPr>
            <p:ph type="subTitle" idx="1"/>
          </p:nvPr>
        </p:nvSpPr>
        <p:spPr>
          <a:xfrm>
            <a:off x="447775" y="55440"/>
            <a:ext cx="5148900" cy="816300"/>
          </a:xfrm>
          <a:prstGeom prst="rect">
            <a:avLst/>
          </a:prstGeom>
          <a:noFill/>
          <a:ln>
            <a:noFill/>
          </a:ln>
        </p:spPr>
        <p:txBody>
          <a:bodyPr spcFirstLastPara="1" wrap="square" lIns="438900" tIns="91425" rIns="91425" bIns="91425" anchor="ctr" anchorCtr="0">
            <a:norm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268" name="Google Shape;4268;p544"/>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269" name="Google Shape;4269;p544"/>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4270" name="Google Shape;4270;p544"/>
          <p:cNvSpPr txBox="1">
            <a:spLocks noGrp="1"/>
          </p:cNvSpPr>
          <p:nvPr>
            <p:ph type="subTitle" idx="2"/>
          </p:nvPr>
        </p:nvSpPr>
        <p:spPr>
          <a:xfrm>
            <a:off x="885051" y="6169551"/>
            <a:ext cx="9182700" cy="559500"/>
          </a:xfrm>
          <a:prstGeom prst="rect">
            <a:avLst/>
          </a:prstGeom>
          <a:noFill/>
          <a:ln>
            <a:noFill/>
          </a:ln>
        </p:spPr>
        <p:txBody>
          <a:bodyPr spcFirstLastPara="1" wrap="square" lIns="0" tIns="0" rIns="0" bIns="0" anchor="b" anchorCtr="0">
            <a:norm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matchingName="Interior white 95">
  <p:cSld name="CUSTOM_4_76">
    <p:spTree>
      <p:nvGrpSpPr>
        <p:cNvPr id="1" name="Shape 4271"/>
        <p:cNvGrpSpPr/>
        <p:nvPr/>
      </p:nvGrpSpPr>
      <p:grpSpPr>
        <a:xfrm>
          <a:off x="0" y="0"/>
          <a:ext cx="0" cy="0"/>
          <a:chOff x="0" y="0"/>
          <a:chExt cx="0" cy="0"/>
        </a:xfrm>
      </p:grpSpPr>
      <p:sp>
        <p:nvSpPr>
          <p:cNvPr id="4272" name="Google Shape;4272;p545"/>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rm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273" name="Google Shape;4273;p545"/>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4274" name="Google Shape;4274;p545"/>
          <p:cNvSpPr txBox="1">
            <a:spLocks noGrp="1"/>
          </p:cNvSpPr>
          <p:nvPr>
            <p:ph type="subTitle" idx="1"/>
          </p:nvPr>
        </p:nvSpPr>
        <p:spPr>
          <a:xfrm>
            <a:off x="447775" y="55440"/>
            <a:ext cx="5148900" cy="816300"/>
          </a:xfrm>
          <a:prstGeom prst="rect">
            <a:avLst/>
          </a:prstGeom>
          <a:noFill/>
          <a:ln>
            <a:noFill/>
          </a:ln>
        </p:spPr>
        <p:txBody>
          <a:bodyPr spcFirstLastPara="1" wrap="square" lIns="438900" tIns="91425" rIns="91425" bIns="91425" anchor="ctr" anchorCtr="0">
            <a:norm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275" name="Google Shape;4275;p545"/>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sp>
        <p:nvSpPr>
          <p:cNvPr id="4276" name="Google Shape;4276;p545"/>
          <p:cNvSpPr/>
          <p:nvPr/>
        </p:nvSpPr>
        <p:spPr>
          <a:xfrm>
            <a:off x="10711280" y="6313251"/>
            <a:ext cx="975607" cy="228064"/>
          </a:xfrm>
          <a:prstGeom prst="rect">
            <a:avLst/>
          </a:prstGeom>
          <a:noFill/>
          <a:ln>
            <a:noFill/>
          </a:ln>
        </p:spPr>
      </p:sp>
      <p:sp>
        <p:nvSpPr>
          <p:cNvPr id="4277" name="Google Shape;4277;p545"/>
          <p:cNvSpPr txBox="1">
            <a:spLocks noGrp="1"/>
          </p:cNvSpPr>
          <p:nvPr>
            <p:ph type="subTitle" idx="2"/>
          </p:nvPr>
        </p:nvSpPr>
        <p:spPr>
          <a:xfrm>
            <a:off x="885051" y="6169551"/>
            <a:ext cx="9182700" cy="559500"/>
          </a:xfrm>
          <a:prstGeom prst="rect">
            <a:avLst/>
          </a:prstGeom>
          <a:noFill/>
          <a:ln>
            <a:noFill/>
          </a:ln>
        </p:spPr>
        <p:txBody>
          <a:bodyPr spcFirstLastPara="1" wrap="square" lIns="0" tIns="0" rIns="0" bIns="0" anchor="b" anchorCtr="0">
            <a:norm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matchingName="Interior white 3 3 1">
  <p:cSld name="1_Interior white 2">
    <p:spTree>
      <p:nvGrpSpPr>
        <p:cNvPr id="1" name="Shape 4278"/>
        <p:cNvGrpSpPr/>
        <p:nvPr/>
      </p:nvGrpSpPr>
      <p:grpSpPr>
        <a:xfrm>
          <a:off x="0" y="0"/>
          <a:ext cx="0" cy="0"/>
          <a:chOff x="0" y="0"/>
          <a:chExt cx="0" cy="0"/>
        </a:xfrm>
      </p:grpSpPr>
      <p:sp>
        <p:nvSpPr>
          <p:cNvPr id="4279" name="Google Shape;4279;p546"/>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280" name="Google Shape;4280;p546"/>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4281" name="Google Shape;4281;p546"/>
          <p:cNvSpPr txBox="1">
            <a:spLocks noGrp="1"/>
          </p:cNvSpPr>
          <p:nvPr>
            <p:ph type="subTitle" idx="1"/>
          </p:nvPr>
        </p:nvSpPr>
        <p:spPr>
          <a:xfrm>
            <a:off x="447775" y="55441"/>
            <a:ext cx="5148900" cy="816300"/>
          </a:xfrm>
          <a:prstGeom prst="rect">
            <a:avLst/>
          </a:prstGeom>
          <a:noFill/>
          <a:ln>
            <a:noFill/>
          </a:ln>
        </p:spPr>
        <p:txBody>
          <a:bodyPr spcFirstLastPara="1" wrap="square" lIns="438900"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282" name="Google Shape;4282;p546"/>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sp>
        <p:nvSpPr>
          <p:cNvPr id="4283" name="Google Shape;4283;p546"/>
          <p:cNvSpPr/>
          <p:nvPr/>
        </p:nvSpPr>
        <p:spPr>
          <a:xfrm>
            <a:off x="10711279" y="6313251"/>
            <a:ext cx="975607" cy="228064"/>
          </a:xfrm>
          <a:prstGeom prst="rect">
            <a:avLst/>
          </a:prstGeom>
          <a:noFill/>
          <a:ln>
            <a:noFill/>
          </a:ln>
        </p:spPr>
      </p:sp>
    </p:spTree>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matchingName="Interior white 106">
  <p:cSld name="1_Interior white_24">
    <p:spTree>
      <p:nvGrpSpPr>
        <p:cNvPr id="1" name="Shape 4284"/>
        <p:cNvGrpSpPr/>
        <p:nvPr/>
      </p:nvGrpSpPr>
      <p:grpSpPr>
        <a:xfrm>
          <a:off x="0" y="0"/>
          <a:ext cx="0" cy="0"/>
          <a:chOff x="0" y="0"/>
          <a:chExt cx="0" cy="0"/>
        </a:xfrm>
      </p:grpSpPr>
      <p:sp>
        <p:nvSpPr>
          <p:cNvPr id="4285" name="Google Shape;4285;p547"/>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286" name="Google Shape;4286;p547"/>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4287" name="Google Shape;4287;p547"/>
          <p:cNvSpPr txBox="1">
            <a:spLocks noGrp="1"/>
          </p:cNvSpPr>
          <p:nvPr>
            <p:ph type="subTitle" idx="1"/>
          </p:nvPr>
        </p:nvSpPr>
        <p:spPr>
          <a:xfrm>
            <a:off x="447775" y="55440"/>
            <a:ext cx="5148900" cy="816300"/>
          </a:xfrm>
          <a:prstGeom prst="rect">
            <a:avLst/>
          </a:prstGeom>
          <a:noFill/>
          <a:ln>
            <a:noFill/>
          </a:ln>
        </p:spPr>
        <p:txBody>
          <a:bodyPr spcFirstLastPara="1" wrap="square" lIns="438900"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288" name="Google Shape;4288;p547"/>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sp>
        <p:nvSpPr>
          <p:cNvPr id="4289" name="Google Shape;4289;p547"/>
          <p:cNvSpPr txBox="1">
            <a:spLocks noGrp="1"/>
          </p:cNvSpPr>
          <p:nvPr>
            <p:ph type="subTitle" idx="2"/>
          </p:nvPr>
        </p:nvSpPr>
        <p:spPr>
          <a:xfrm>
            <a:off x="885051"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pic>
        <p:nvPicPr>
          <p:cNvPr id="4290" name="Google Shape;4290;p547"/>
          <p:cNvPicPr preferRelativeResize="0"/>
          <p:nvPr/>
        </p:nvPicPr>
        <p:blipFill rotWithShape="1">
          <a:blip r:embed="rId2">
            <a:alphaModFix/>
          </a:blip>
          <a:srcRect t="327" b="317"/>
          <a:stretch/>
        </p:blipFill>
        <p:spPr>
          <a:xfrm>
            <a:off x="10711279" y="6313250"/>
            <a:ext cx="975607" cy="228064"/>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97"/>
        <p:cNvGrpSpPr/>
        <p:nvPr/>
      </p:nvGrpSpPr>
      <p:grpSpPr>
        <a:xfrm>
          <a:off x="0" y="0"/>
          <a:ext cx="0" cy="0"/>
          <a:chOff x="0" y="0"/>
          <a:chExt cx="0" cy="0"/>
        </a:xfrm>
      </p:grpSpPr>
      <p:sp>
        <p:nvSpPr>
          <p:cNvPr id="798" name="Google Shape;798;p56"/>
          <p:cNvSpPr txBox="1">
            <a:spLocks noGrp="1"/>
          </p:cNvSpPr>
          <p:nvPr>
            <p:ph type="title"/>
          </p:nvPr>
        </p:nvSpPr>
        <p:spPr>
          <a:xfrm>
            <a:off x="415600" y="593367"/>
            <a:ext cx="11360700" cy="763500"/>
          </a:xfrm>
          <a:prstGeom prst="rect">
            <a:avLst/>
          </a:prstGeom>
          <a:noFill/>
          <a:ln>
            <a:noFill/>
          </a:ln>
        </p:spPr>
        <p:txBody>
          <a:bodyPr spcFirstLastPara="1" wrap="square" lIns="121875" tIns="121875" rIns="121875" bIns="121875" anchor="t" anchorCtr="0">
            <a:noAutofit/>
          </a:bodyPr>
          <a:lstStyle>
            <a:lvl1pPr lvl="0" algn="l" rtl="0">
              <a:lnSpc>
                <a:spcPct val="100000"/>
              </a:lnSpc>
              <a:spcBef>
                <a:spcPts val="0"/>
              </a:spcBef>
              <a:spcAft>
                <a:spcPts val="0"/>
              </a:spcAft>
              <a:buSzPts val="3700"/>
              <a:buNone/>
              <a:defRPr/>
            </a:lvl1pPr>
            <a:lvl2pPr lvl="1" algn="l" rtl="0">
              <a:lnSpc>
                <a:spcPct val="100000"/>
              </a:lnSpc>
              <a:spcBef>
                <a:spcPts val="0"/>
              </a:spcBef>
              <a:spcAft>
                <a:spcPts val="0"/>
              </a:spcAft>
              <a:buSzPts val="3700"/>
              <a:buNone/>
              <a:defRPr/>
            </a:lvl2pPr>
            <a:lvl3pPr lvl="2" algn="l" rtl="0">
              <a:lnSpc>
                <a:spcPct val="100000"/>
              </a:lnSpc>
              <a:spcBef>
                <a:spcPts val="0"/>
              </a:spcBef>
              <a:spcAft>
                <a:spcPts val="0"/>
              </a:spcAft>
              <a:buSzPts val="3700"/>
              <a:buNone/>
              <a:defRPr/>
            </a:lvl3pPr>
            <a:lvl4pPr lvl="3" algn="l" rtl="0">
              <a:lnSpc>
                <a:spcPct val="100000"/>
              </a:lnSpc>
              <a:spcBef>
                <a:spcPts val="0"/>
              </a:spcBef>
              <a:spcAft>
                <a:spcPts val="0"/>
              </a:spcAft>
              <a:buSzPts val="3700"/>
              <a:buNone/>
              <a:defRPr/>
            </a:lvl4pPr>
            <a:lvl5pPr lvl="4" algn="l" rtl="0">
              <a:lnSpc>
                <a:spcPct val="100000"/>
              </a:lnSpc>
              <a:spcBef>
                <a:spcPts val="0"/>
              </a:spcBef>
              <a:spcAft>
                <a:spcPts val="0"/>
              </a:spcAft>
              <a:buSzPts val="3700"/>
              <a:buNone/>
              <a:defRPr/>
            </a:lvl5pPr>
            <a:lvl6pPr lvl="5" algn="l" rtl="0">
              <a:lnSpc>
                <a:spcPct val="100000"/>
              </a:lnSpc>
              <a:spcBef>
                <a:spcPts val="0"/>
              </a:spcBef>
              <a:spcAft>
                <a:spcPts val="0"/>
              </a:spcAft>
              <a:buSzPts val="3700"/>
              <a:buNone/>
              <a:defRPr/>
            </a:lvl6pPr>
            <a:lvl7pPr lvl="6" algn="l" rtl="0">
              <a:lnSpc>
                <a:spcPct val="100000"/>
              </a:lnSpc>
              <a:spcBef>
                <a:spcPts val="0"/>
              </a:spcBef>
              <a:spcAft>
                <a:spcPts val="0"/>
              </a:spcAft>
              <a:buSzPts val="3700"/>
              <a:buNone/>
              <a:defRPr/>
            </a:lvl7pPr>
            <a:lvl8pPr lvl="7" algn="l" rtl="0">
              <a:lnSpc>
                <a:spcPct val="100000"/>
              </a:lnSpc>
              <a:spcBef>
                <a:spcPts val="0"/>
              </a:spcBef>
              <a:spcAft>
                <a:spcPts val="0"/>
              </a:spcAft>
              <a:buSzPts val="3700"/>
              <a:buNone/>
              <a:defRPr/>
            </a:lvl8pPr>
            <a:lvl9pPr lvl="8" algn="l" rtl="0">
              <a:lnSpc>
                <a:spcPct val="100000"/>
              </a:lnSpc>
              <a:spcBef>
                <a:spcPts val="0"/>
              </a:spcBef>
              <a:spcAft>
                <a:spcPts val="0"/>
              </a:spcAft>
              <a:buSzPts val="3700"/>
              <a:buNone/>
              <a:defRPr/>
            </a:lvl9pPr>
          </a:lstStyle>
          <a:p>
            <a:endParaRPr/>
          </a:p>
        </p:txBody>
      </p:sp>
      <p:sp>
        <p:nvSpPr>
          <p:cNvPr id="799" name="Google Shape;799;p56"/>
          <p:cNvSpPr txBox="1">
            <a:spLocks noGrp="1"/>
          </p:cNvSpPr>
          <p:nvPr>
            <p:ph type="body" idx="1"/>
          </p:nvPr>
        </p:nvSpPr>
        <p:spPr>
          <a:xfrm>
            <a:off x="415600" y="1536633"/>
            <a:ext cx="5333100" cy="4555200"/>
          </a:xfrm>
          <a:prstGeom prst="rect">
            <a:avLst/>
          </a:prstGeom>
          <a:noFill/>
          <a:ln>
            <a:noFill/>
          </a:ln>
        </p:spPr>
        <p:txBody>
          <a:bodyPr spcFirstLastPara="1" wrap="square" lIns="121875" tIns="121875" rIns="121875" bIns="121875" anchor="t" anchorCtr="0">
            <a:noAutofit/>
          </a:bodyPr>
          <a:lstStyle>
            <a:lvl1pPr marL="457200" lvl="0" indent="-349250" algn="l" rtl="0">
              <a:lnSpc>
                <a:spcPct val="115000"/>
              </a:lnSpc>
              <a:spcBef>
                <a:spcPts val="0"/>
              </a:spcBef>
              <a:spcAft>
                <a:spcPts val="0"/>
              </a:spcAft>
              <a:buSzPts val="1900"/>
              <a:buChar char="●"/>
              <a:defRPr sz="1900"/>
            </a:lvl1pPr>
            <a:lvl2pPr marL="914400" lvl="1" indent="-330200" algn="l" rtl="0">
              <a:lnSpc>
                <a:spcPct val="115000"/>
              </a:lnSpc>
              <a:spcBef>
                <a:spcPts val="2100"/>
              </a:spcBef>
              <a:spcAft>
                <a:spcPts val="0"/>
              </a:spcAft>
              <a:buSzPts val="1600"/>
              <a:buChar char="○"/>
              <a:defRPr sz="1600"/>
            </a:lvl2pPr>
            <a:lvl3pPr marL="1371600" lvl="2" indent="-330200" algn="l" rtl="0">
              <a:lnSpc>
                <a:spcPct val="115000"/>
              </a:lnSpc>
              <a:spcBef>
                <a:spcPts val="2100"/>
              </a:spcBef>
              <a:spcAft>
                <a:spcPts val="0"/>
              </a:spcAft>
              <a:buSzPts val="1600"/>
              <a:buChar char="■"/>
              <a:defRPr sz="1600"/>
            </a:lvl3pPr>
            <a:lvl4pPr marL="1828800" lvl="3" indent="-330200" algn="l" rtl="0">
              <a:lnSpc>
                <a:spcPct val="115000"/>
              </a:lnSpc>
              <a:spcBef>
                <a:spcPts val="2100"/>
              </a:spcBef>
              <a:spcAft>
                <a:spcPts val="0"/>
              </a:spcAft>
              <a:buSzPts val="1600"/>
              <a:buChar char="●"/>
              <a:defRPr sz="1600"/>
            </a:lvl4pPr>
            <a:lvl5pPr marL="2286000" lvl="4" indent="-330200" algn="l" rtl="0">
              <a:lnSpc>
                <a:spcPct val="115000"/>
              </a:lnSpc>
              <a:spcBef>
                <a:spcPts val="2100"/>
              </a:spcBef>
              <a:spcAft>
                <a:spcPts val="0"/>
              </a:spcAft>
              <a:buSzPts val="1600"/>
              <a:buChar char="○"/>
              <a:defRPr sz="1600"/>
            </a:lvl5pPr>
            <a:lvl6pPr marL="2743200" lvl="5" indent="-330200" algn="l" rtl="0">
              <a:lnSpc>
                <a:spcPct val="115000"/>
              </a:lnSpc>
              <a:spcBef>
                <a:spcPts val="2100"/>
              </a:spcBef>
              <a:spcAft>
                <a:spcPts val="0"/>
              </a:spcAft>
              <a:buSzPts val="1600"/>
              <a:buChar char="■"/>
              <a:defRPr sz="1600"/>
            </a:lvl6pPr>
            <a:lvl7pPr marL="3200400" lvl="6" indent="-330200" algn="l" rtl="0">
              <a:lnSpc>
                <a:spcPct val="115000"/>
              </a:lnSpc>
              <a:spcBef>
                <a:spcPts val="2100"/>
              </a:spcBef>
              <a:spcAft>
                <a:spcPts val="0"/>
              </a:spcAft>
              <a:buSzPts val="1600"/>
              <a:buChar char="●"/>
              <a:defRPr sz="1600"/>
            </a:lvl7pPr>
            <a:lvl8pPr marL="3657600" lvl="7" indent="-330200" algn="l" rtl="0">
              <a:lnSpc>
                <a:spcPct val="115000"/>
              </a:lnSpc>
              <a:spcBef>
                <a:spcPts val="2100"/>
              </a:spcBef>
              <a:spcAft>
                <a:spcPts val="0"/>
              </a:spcAft>
              <a:buSzPts val="1600"/>
              <a:buChar char="○"/>
              <a:defRPr sz="1600"/>
            </a:lvl8pPr>
            <a:lvl9pPr marL="4114800" lvl="8" indent="-330200" algn="l" rtl="0">
              <a:lnSpc>
                <a:spcPct val="115000"/>
              </a:lnSpc>
              <a:spcBef>
                <a:spcPts val="2100"/>
              </a:spcBef>
              <a:spcAft>
                <a:spcPts val="2100"/>
              </a:spcAft>
              <a:buSzPts val="1600"/>
              <a:buChar char="■"/>
              <a:defRPr sz="1600"/>
            </a:lvl9pPr>
          </a:lstStyle>
          <a:p>
            <a:endParaRPr/>
          </a:p>
        </p:txBody>
      </p:sp>
      <p:sp>
        <p:nvSpPr>
          <p:cNvPr id="800" name="Google Shape;800;p56"/>
          <p:cNvSpPr txBox="1">
            <a:spLocks noGrp="1"/>
          </p:cNvSpPr>
          <p:nvPr>
            <p:ph type="body" idx="2"/>
          </p:nvPr>
        </p:nvSpPr>
        <p:spPr>
          <a:xfrm>
            <a:off x="6443200" y="1536633"/>
            <a:ext cx="5333100" cy="4555200"/>
          </a:xfrm>
          <a:prstGeom prst="rect">
            <a:avLst/>
          </a:prstGeom>
          <a:noFill/>
          <a:ln>
            <a:noFill/>
          </a:ln>
        </p:spPr>
        <p:txBody>
          <a:bodyPr spcFirstLastPara="1" wrap="square" lIns="121875" tIns="121875" rIns="121875" bIns="121875" anchor="t" anchorCtr="0">
            <a:noAutofit/>
          </a:bodyPr>
          <a:lstStyle>
            <a:lvl1pPr marL="457200" lvl="0" indent="-349250" algn="l" rtl="0">
              <a:lnSpc>
                <a:spcPct val="115000"/>
              </a:lnSpc>
              <a:spcBef>
                <a:spcPts val="0"/>
              </a:spcBef>
              <a:spcAft>
                <a:spcPts val="0"/>
              </a:spcAft>
              <a:buSzPts val="1900"/>
              <a:buChar char="●"/>
              <a:defRPr sz="1900"/>
            </a:lvl1pPr>
            <a:lvl2pPr marL="914400" lvl="1" indent="-330200" algn="l" rtl="0">
              <a:lnSpc>
                <a:spcPct val="115000"/>
              </a:lnSpc>
              <a:spcBef>
                <a:spcPts val="2100"/>
              </a:spcBef>
              <a:spcAft>
                <a:spcPts val="0"/>
              </a:spcAft>
              <a:buSzPts val="1600"/>
              <a:buChar char="○"/>
              <a:defRPr sz="1600"/>
            </a:lvl2pPr>
            <a:lvl3pPr marL="1371600" lvl="2" indent="-330200" algn="l" rtl="0">
              <a:lnSpc>
                <a:spcPct val="115000"/>
              </a:lnSpc>
              <a:spcBef>
                <a:spcPts val="2100"/>
              </a:spcBef>
              <a:spcAft>
                <a:spcPts val="0"/>
              </a:spcAft>
              <a:buSzPts val="1600"/>
              <a:buChar char="■"/>
              <a:defRPr sz="1600"/>
            </a:lvl3pPr>
            <a:lvl4pPr marL="1828800" lvl="3" indent="-330200" algn="l" rtl="0">
              <a:lnSpc>
                <a:spcPct val="115000"/>
              </a:lnSpc>
              <a:spcBef>
                <a:spcPts val="2100"/>
              </a:spcBef>
              <a:spcAft>
                <a:spcPts val="0"/>
              </a:spcAft>
              <a:buSzPts val="1600"/>
              <a:buChar char="●"/>
              <a:defRPr sz="1600"/>
            </a:lvl4pPr>
            <a:lvl5pPr marL="2286000" lvl="4" indent="-330200" algn="l" rtl="0">
              <a:lnSpc>
                <a:spcPct val="115000"/>
              </a:lnSpc>
              <a:spcBef>
                <a:spcPts val="2100"/>
              </a:spcBef>
              <a:spcAft>
                <a:spcPts val="0"/>
              </a:spcAft>
              <a:buSzPts val="1600"/>
              <a:buChar char="○"/>
              <a:defRPr sz="1600"/>
            </a:lvl5pPr>
            <a:lvl6pPr marL="2743200" lvl="5" indent="-330200" algn="l" rtl="0">
              <a:lnSpc>
                <a:spcPct val="115000"/>
              </a:lnSpc>
              <a:spcBef>
                <a:spcPts val="2100"/>
              </a:spcBef>
              <a:spcAft>
                <a:spcPts val="0"/>
              </a:spcAft>
              <a:buSzPts val="1600"/>
              <a:buChar char="■"/>
              <a:defRPr sz="1600"/>
            </a:lvl6pPr>
            <a:lvl7pPr marL="3200400" lvl="6" indent="-330200" algn="l" rtl="0">
              <a:lnSpc>
                <a:spcPct val="115000"/>
              </a:lnSpc>
              <a:spcBef>
                <a:spcPts val="2100"/>
              </a:spcBef>
              <a:spcAft>
                <a:spcPts val="0"/>
              </a:spcAft>
              <a:buSzPts val="1600"/>
              <a:buChar char="●"/>
              <a:defRPr sz="1600"/>
            </a:lvl7pPr>
            <a:lvl8pPr marL="3657600" lvl="7" indent="-330200" algn="l" rtl="0">
              <a:lnSpc>
                <a:spcPct val="115000"/>
              </a:lnSpc>
              <a:spcBef>
                <a:spcPts val="2100"/>
              </a:spcBef>
              <a:spcAft>
                <a:spcPts val="0"/>
              </a:spcAft>
              <a:buSzPts val="1600"/>
              <a:buChar char="○"/>
              <a:defRPr sz="1600"/>
            </a:lvl8pPr>
            <a:lvl9pPr marL="4114800" lvl="8" indent="-330200" algn="l" rtl="0">
              <a:lnSpc>
                <a:spcPct val="115000"/>
              </a:lnSpc>
              <a:spcBef>
                <a:spcPts val="2100"/>
              </a:spcBef>
              <a:spcAft>
                <a:spcPts val="2100"/>
              </a:spcAft>
              <a:buSzPts val="1600"/>
              <a:buChar char="■"/>
              <a:defRPr sz="1600"/>
            </a:lvl9pPr>
          </a:lstStyle>
          <a:p>
            <a:endParaRPr/>
          </a:p>
        </p:txBody>
      </p:sp>
      <p:sp>
        <p:nvSpPr>
          <p:cNvPr id="801" name="Google Shape;801;p56"/>
          <p:cNvSpPr txBox="1">
            <a:spLocks noGrp="1"/>
          </p:cNvSpPr>
          <p:nvPr>
            <p:ph type="sldNum" idx="12"/>
          </p:nvPr>
        </p:nvSpPr>
        <p:spPr>
          <a:xfrm>
            <a:off x="11296610" y="6217623"/>
            <a:ext cx="731700" cy="524700"/>
          </a:xfrm>
          <a:prstGeom prst="rect">
            <a:avLst/>
          </a:prstGeom>
          <a:noFill/>
          <a:ln>
            <a:noFill/>
          </a:ln>
        </p:spPr>
        <p:txBody>
          <a:bodyPr spcFirstLastPara="1" wrap="square" lIns="121875" tIns="121875" rIns="121875" bIns="121875"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matchingName="Interior white 5">
  <p:cSld name="CUSTOM_4_97">
    <p:spTree>
      <p:nvGrpSpPr>
        <p:cNvPr id="1" name="Shape 4291"/>
        <p:cNvGrpSpPr/>
        <p:nvPr/>
      </p:nvGrpSpPr>
      <p:grpSpPr>
        <a:xfrm>
          <a:off x="0" y="0"/>
          <a:ext cx="0" cy="0"/>
          <a:chOff x="0" y="0"/>
          <a:chExt cx="0" cy="0"/>
        </a:xfrm>
      </p:grpSpPr>
      <p:sp>
        <p:nvSpPr>
          <p:cNvPr id="4292" name="Google Shape;4292;p548"/>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293" name="Google Shape;4293;p548"/>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4294" name="Google Shape;4294;p548"/>
          <p:cNvSpPr txBox="1">
            <a:spLocks noGrp="1"/>
          </p:cNvSpPr>
          <p:nvPr>
            <p:ph type="subTitle" idx="1"/>
          </p:nvPr>
        </p:nvSpPr>
        <p:spPr>
          <a:xfrm>
            <a:off x="447775" y="55440"/>
            <a:ext cx="5148900" cy="816300"/>
          </a:xfrm>
          <a:prstGeom prst="rect">
            <a:avLst/>
          </a:prstGeom>
          <a:noFill/>
          <a:ln>
            <a:noFill/>
          </a:ln>
        </p:spPr>
        <p:txBody>
          <a:bodyPr spcFirstLastPara="1" wrap="square" lIns="438900"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295" name="Google Shape;4295;p548"/>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296" name="Google Shape;4296;p548"/>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4297" name="Google Shape;4297;p548"/>
          <p:cNvSpPr txBox="1">
            <a:spLocks noGrp="1"/>
          </p:cNvSpPr>
          <p:nvPr>
            <p:ph type="subTitle" idx="2"/>
          </p:nvPr>
        </p:nvSpPr>
        <p:spPr>
          <a:xfrm>
            <a:off x="885051"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matchingName="Interior white 6">
  <p:cSld name="1_Interior white_28">
    <p:spTree>
      <p:nvGrpSpPr>
        <p:cNvPr id="1" name="Shape 4298"/>
        <p:cNvGrpSpPr/>
        <p:nvPr/>
      </p:nvGrpSpPr>
      <p:grpSpPr>
        <a:xfrm>
          <a:off x="0" y="0"/>
          <a:ext cx="0" cy="0"/>
          <a:chOff x="0" y="0"/>
          <a:chExt cx="0" cy="0"/>
        </a:xfrm>
      </p:grpSpPr>
      <p:sp>
        <p:nvSpPr>
          <p:cNvPr id="4299" name="Google Shape;4299;p549"/>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300" name="Google Shape;4300;p549"/>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4301" name="Google Shape;4301;p549"/>
          <p:cNvSpPr txBox="1">
            <a:spLocks noGrp="1"/>
          </p:cNvSpPr>
          <p:nvPr>
            <p:ph type="subTitle" idx="1"/>
          </p:nvPr>
        </p:nvSpPr>
        <p:spPr>
          <a:xfrm>
            <a:off x="346175" y="55441"/>
            <a:ext cx="5148900" cy="816300"/>
          </a:xfrm>
          <a:prstGeom prst="rect">
            <a:avLst/>
          </a:prstGeom>
          <a:noFill/>
          <a:ln>
            <a:noFill/>
          </a:ln>
        </p:spPr>
        <p:txBody>
          <a:bodyPr spcFirstLastPara="1" wrap="square" lIns="438900"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302" name="Google Shape;4302;p549"/>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sp>
        <p:nvSpPr>
          <p:cNvPr id="4303" name="Google Shape;4303;p549"/>
          <p:cNvSpPr/>
          <p:nvPr/>
        </p:nvSpPr>
        <p:spPr>
          <a:xfrm>
            <a:off x="10711279" y="6313251"/>
            <a:ext cx="975607" cy="228064"/>
          </a:xfrm>
          <a:prstGeom prst="rect">
            <a:avLst/>
          </a:prstGeom>
          <a:noFill/>
          <a:ln>
            <a:noFill/>
          </a:ln>
        </p:spPr>
      </p:sp>
    </p:spTree>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matchingName="Interior white 23">
  <p:cSld name="CUSTOM_4_26">
    <p:spTree>
      <p:nvGrpSpPr>
        <p:cNvPr id="1" name="Shape 4304"/>
        <p:cNvGrpSpPr/>
        <p:nvPr/>
      </p:nvGrpSpPr>
      <p:grpSpPr>
        <a:xfrm>
          <a:off x="0" y="0"/>
          <a:ext cx="0" cy="0"/>
          <a:chOff x="0" y="0"/>
          <a:chExt cx="0" cy="0"/>
        </a:xfrm>
      </p:grpSpPr>
      <p:sp>
        <p:nvSpPr>
          <p:cNvPr id="4305" name="Google Shape;4305;p550"/>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rm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306" name="Google Shape;4306;p550"/>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4307" name="Google Shape;4307;p550"/>
          <p:cNvSpPr txBox="1">
            <a:spLocks noGrp="1"/>
          </p:cNvSpPr>
          <p:nvPr>
            <p:ph type="subTitle" idx="1"/>
          </p:nvPr>
        </p:nvSpPr>
        <p:spPr>
          <a:xfrm>
            <a:off x="447775" y="55440"/>
            <a:ext cx="5148900" cy="816300"/>
          </a:xfrm>
          <a:prstGeom prst="rect">
            <a:avLst/>
          </a:prstGeom>
          <a:noFill/>
          <a:ln>
            <a:noFill/>
          </a:ln>
        </p:spPr>
        <p:txBody>
          <a:bodyPr spcFirstLastPara="1" wrap="square" lIns="438900" tIns="91425" rIns="91425" bIns="91425" anchor="ctr" anchorCtr="0">
            <a:norm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308" name="Google Shape;4308;p550"/>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309" name="Google Shape;4309;p550"/>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4310" name="Google Shape;4310;p550"/>
          <p:cNvSpPr txBox="1">
            <a:spLocks noGrp="1"/>
          </p:cNvSpPr>
          <p:nvPr>
            <p:ph type="subTitle" idx="2"/>
          </p:nvPr>
        </p:nvSpPr>
        <p:spPr>
          <a:xfrm>
            <a:off x="885051" y="6169551"/>
            <a:ext cx="9182700" cy="559500"/>
          </a:xfrm>
          <a:prstGeom prst="rect">
            <a:avLst/>
          </a:prstGeom>
          <a:noFill/>
          <a:ln>
            <a:noFill/>
          </a:ln>
        </p:spPr>
        <p:txBody>
          <a:bodyPr spcFirstLastPara="1" wrap="square" lIns="0" tIns="0" rIns="0" bIns="0" anchor="b" anchorCtr="0">
            <a:norm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matchingName="Interior white 68">
  <p:cSld name="1_Interior white_6">
    <p:spTree>
      <p:nvGrpSpPr>
        <p:cNvPr id="1" name="Shape 4311"/>
        <p:cNvGrpSpPr/>
        <p:nvPr/>
      </p:nvGrpSpPr>
      <p:grpSpPr>
        <a:xfrm>
          <a:off x="0" y="0"/>
          <a:ext cx="0" cy="0"/>
          <a:chOff x="0" y="0"/>
          <a:chExt cx="0" cy="0"/>
        </a:xfrm>
      </p:grpSpPr>
      <p:sp>
        <p:nvSpPr>
          <p:cNvPr id="4312" name="Google Shape;4312;p551"/>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rm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313" name="Google Shape;4313;p551"/>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4314" name="Google Shape;4314;p551"/>
          <p:cNvSpPr txBox="1">
            <a:spLocks noGrp="1"/>
          </p:cNvSpPr>
          <p:nvPr>
            <p:ph type="subTitle" idx="1"/>
          </p:nvPr>
        </p:nvSpPr>
        <p:spPr>
          <a:xfrm>
            <a:off x="447775" y="55440"/>
            <a:ext cx="5148900" cy="816300"/>
          </a:xfrm>
          <a:prstGeom prst="rect">
            <a:avLst/>
          </a:prstGeom>
          <a:noFill/>
          <a:ln>
            <a:noFill/>
          </a:ln>
        </p:spPr>
        <p:txBody>
          <a:bodyPr spcFirstLastPara="1" wrap="square" lIns="438900" tIns="91425" rIns="91425" bIns="91425" anchor="ctr" anchorCtr="0">
            <a:norm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315" name="Google Shape;4315;p551"/>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316" name="Google Shape;4316;p551"/>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4317" name="Google Shape;4317;p551"/>
          <p:cNvSpPr txBox="1">
            <a:spLocks noGrp="1"/>
          </p:cNvSpPr>
          <p:nvPr>
            <p:ph type="subTitle" idx="2"/>
          </p:nvPr>
        </p:nvSpPr>
        <p:spPr>
          <a:xfrm>
            <a:off x="885051" y="6169551"/>
            <a:ext cx="9182700" cy="559500"/>
          </a:xfrm>
          <a:prstGeom prst="rect">
            <a:avLst/>
          </a:prstGeom>
          <a:noFill/>
          <a:ln>
            <a:noFill/>
          </a:ln>
        </p:spPr>
        <p:txBody>
          <a:bodyPr spcFirstLastPara="1" wrap="square" lIns="0" tIns="0" rIns="0" bIns="0" anchor="b" anchorCtr="0">
            <a:norm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matchingName="Interior white 58">
  <p:cSld name="CUSTOM_4_57">
    <p:spTree>
      <p:nvGrpSpPr>
        <p:cNvPr id="1" name="Shape 4318"/>
        <p:cNvGrpSpPr/>
        <p:nvPr/>
      </p:nvGrpSpPr>
      <p:grpSpPr>
        <a:xfrm>
          <a:off x="0" y="0"/>
          <a:ext cx="0" cy="0"/>
          <a:chOff x="0" y="0"/>
          <a:chExt cx="0" cy="0"/>
        </a:xfrm>
      </p:grpSpPr>
      <p:sp>
        <p:nvSpPr>
          <p:cNvPr id="4319" name="Google Shape;4319;p552"/>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rm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320" name="Google Shape;4320;p552"/>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4321" name="Google Shape;4321;p552"/>
          <p:cNvSpPr txBox="1">
            <a:spLocks noGrp="1"/>
          </p:cNvSpPr>
          <p:nvPr>
            <p:ph type="subTitle" idx="1"/>
          </p:nvPr>
        </p:nvSpPr>
        <p:spPr>
          <a:xfrm>
            <a:off x="447775" y="55440"/>
            <a:ext cx="5148900" cy="816300"/>
          </a:xfrm>
          <a:prstGeom prst="rect">
            <a:avLst/>
          </a:prstGeom>
          <a:noFill/>
          <a:ln>
            <a:noFill/>
          </a:ln>
        </p:spPr>
        <p:txBody>
          <a:bodyPr spcFirstLastPara="1" wrap="square" lIns="438900" tIns="91425" rIns="91425" bIns="91425" anchor="ctr" anchorCtr="0">
            <a:norm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322" name="Google Shape;4322;p552"/>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323" name="Google Shape;4323;p552"/>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4324" name="Google Shape;4324;p552"/>
          <p:cNvSpPr txBox="1">
            <a:spLocks noGrp="1"/>
          </p:cNvSpPr>
          <p:nvPr>
            <p:ph type="subTitle" idx="2"/>
          </p:nvPr>
        </p:nvSpPr>
        <p:spPr>
          <a:xfrm>
            <a:off x="885051" y="6169551"/>
            <a:ext cx="9182700" cy="559500"/>
          </a:xfrm>
          <a:prstGeom prst="rect">
            <a:avLst/>
          </a:prstGeom>
          <a:noFill/>
          <a:ln>
            <a:noFill/>
          </a:ln>
        </p:spPr>
        <p:txBody>
          <a:bodyPr spcFirstLastPara="1" wrap="square" lIns="0" tIns="0" rIns="0" bIns="0" anchor="b" anchorCtr="0">
            <a:norm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matchingName="Interior white 3 5">
  <p:cSld name="1_Interior white_29">
    <p:spTree>
      <p:nvGrpSpPr>
        <p:cNvPr id="1" name="Shape 4325"/>
        <p:cNvGrpSpPr/>
        <p:nvPr/>
      </p:nvGrpSpPr>
      <p:grpSpPr>
        <a:xfrm>
          <a:off x="0" y="0"/>
          <a:ext cx="0" cy="0"/>
          <a:chOff x="0" y="0"/>
          <a:chExt cx="0" cy="0"/>
        </a:xfrm>
      </p:grpSpPr>
      <p:sp>
        <p:nvSpPr>
          <p:cNvPr id="4326" name="Google Shape;4326;p553"/>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rm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327" name="Google Shape;4327;p553"/>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4328" name="Google Shape;4328;p553"/>
          <p:cNvSpPr txBox="1">
            <a:spLocks noGrp="1"/>
          </p:cNvSpPr>
          <p:nvPr>
            <p:ph type="subTitle" idx="1"/>
          </p:nvPr>
        </p:nvSpPr>
        <p:spPr>
          <a:xfrm>
            <a:off x="447775" y="55441"/>
            <a:ext cx="5148900" cy="816300"/>
          </a:xfrm>
          <a:prstGeom prst="rect">
            <a:avLst/>
          </a:prstGeom>
          <a:noFill/>
          <a:ln>
            <a:noFill/>
          </a:ln>
        </p:spPr>
        <p:txBody>
          <a:bodyPr spcFirstLastPara="1" wrap="square" lIns="438900" tIns="91425" rIns="91425" bIns="91425" anchor="ctr" anchorCtr="0">
            <a:norm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329" name="Google Shape;4329;p553"/>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4330" name="Google Shape;4330;p553"/>
          <p:cNvPicPr preferRelativeResize="0"/>
          <p:nvPr/>
        </p:nvPicPr>
        <p:blipFill rotWithShape="1">
          <a:blip r:embed="rId2">
            <a:alphaModFix/>
          </a:blip>
          <a:srcRect t="327" b="317"/>
          <a:stretch/>
        </p:blipFill>
        <p:spPr>
          <a:xfrm>
            <a:off x="10711279" y="6313251"/>
            <a:ext cx="975607" cy="228064"/>
          </a:xfrm>
          <a:prstGeom prst="rect">
            <a:avLst/>
          </a:prstGeom>
          <a:noFill/>
          <a:ln>
            <a:noFill/>
          </a:ln>
        </p:spPr>
      </p:pic>
    </p:spTree>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matchingName="Interior white 27">
  <p:cSld name="CUSTOM_4_30">
    <p:spTree>
      <p:nvGrpSpPr>
        <p:cNvPr id="1" name="Shape 4331"/>
        <p:cNvGrpSpPr/>
        <p:nvPr/>
      </p:nvGrpSpPr>
      <p:grpSpPr>
        <a:xfrm>
          <a:off x="0" y="0"/>
          <a:ext cx="0" cy="0"/>
          <a:chOff x="0" y="0"/>
          <a:chExt cx="0" cy="0"/>
        </a:xfrm>
      </p:grpSpPr>
      <p:sp>
        <p:nvSpPr>
          <p:cNvPr id="4332" name="Google Shape;4332;p554"/>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rm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333" name="Google Shape;4333;p554"/>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4334" name="Google Shape;4334;p554"/>
          <p:cNvSpPr txBox="1">
            <a:spLocks noGrp="1"/>
          </p:cNvSpPr>
          <p:nvPr>
            <p:ph type="subTitle" idx="1"/>
          </p:nvPr>
        </p:nvSpPr>
        <p:spPr>
          <a:xfrm>
            <a:off x="447775" y="55440"/>
            <a:ext cx="5148900" cy="816300"/>
          </a:xfrm>
          <a:prstGeom prst="rect">
            <a:avLst/>
          </a:prstGeom>
          <a:noFill/>
          <a:ln>
            <a:noFill/>
          </a:ln>
        </p:spPr>
        <p:txBody>
          <a:bodyPr spcFirstLastPara="1" wrap="square" lIns="438900" tIns="91425" rIns="91425" bIns="91425" anchor="ctr" anchorCtr="0">
            <a:norm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335" name="Google Shape;4335;p554"/>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336" name="Google Shape;4336;p554"/>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4337" name="Google Shape;4337;p554"/>
          <p:cNvSpPr txBox="1">
            <a:spLocks noGrp="1"/>
          </p:cNvSpPr>
          <p:nvPr>
            <p:ph type="subTitle" idx="2"/>
          </p:nvPr>
        </p:nvSpPr>
        <p:spPr>
          <a:xfrm>
            <a:off x="885051" y="6169551"/>
            <a:ext cx="9182700" cy="559500"/>
          </a:xfrm>
          <a:prstGeom prst="rect">
            <a:avLst/>
          </a:prstGeom>
          <a:noFill/>
          <a:ln>
            <a:noFill/>
          </a:ln>
        </p:spPr>
        <p:txBody>
          <a:bodyPr spcFirstLastPara="1" wrap="square" lIns="0" tIns="0" rIns="0" bIns="0" anchor="b" anchorCtr="0">
            <a:norm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matchingName="Interior white 6 1">
  <p:cSld name="Interior white">
    <p:spTree>
      <p:nvGrpSpPr>
        <p:cNvPr id="1" name="Shape 4338"/>
        <p:cNvGrpSpPr/>
        <p:nvPr/>
      </p:nvGrpSpPr>
      <p:grpSpPr>
        <a:xfrm>
          <a:off x="0" y="0"/>
          <a:ext cx="0" cy="0"/>
          <a:chOff x="0" y="0"/>
          <a:chExt cx="0" cy="0"/>
        </a:xfrm>
      </p:grpSpPr>
      <p:sp>
        <p:nvSpPr>
          <p:cNvPr id="4339" name="Google Shape;4339;p555"/>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rmAutofit/>
          </a:bodyPr>
          <a:lstStyle>
            <a:lvl1pPr lvl="0" algn="ctr" rtl="0">
              <a:lnSpc>
                <a:spcPct val="130000"/>
              </a:lnSpc>
              <a:spcBef>
                <a:spcPts val="0"/>
              </a:spcBef>
              <a:spcAft>
                <a:spcPts val="0"/>
              </a:spcAft>
              <a:buSzPts val="2700"/>
              <a:buNone/>
              <a:defRPr sz="2700">
                <a:solidFill>
                  <a:srgbClr val="000000"/>
                </a:solidFill>
              </a:defRPr>
            </a:lvl1pPr>
            <a:lvl2pPr lvl="1" algn="ctr" rtl="0">
              <a:lnSpc>
                <a:spcPct val="130000"/>
              </a:lnSpc>
              <a:spcBef>
                <a:spcPts val="0"/>
              </a:spcBef>
              <a:spcAft>
                <a:spcPts val="0"/>
              </a:spcAft>
              <a:buSzPts val="2700"/>
              <a:buNone/>
              <a:defRPr sz="2700">
                <a:solidFill>
                  <a:srgbClr val="000000"/>
                </a:solidFill>
              </a:defRPr>
            </a:lvl2pPr>
            <a:lvl3pPr lvl="2" algn="ctr" rtl="0">
              <a:lnSpc>
                <a:spcPct val="130000"/>
              </a:lnSpc>
              <a:spcBef>
                <a:spcPts val="0"/>
              </a:spcBef>
              <a:spcAft>
                <a:spcPts val="0"/>
              </a:spcAft>
              <a:buSzPts val="2700"/>
              <a:buNone/>
              <a:defRPr sz="2700">
                <a:solidFill>
                  <a:srgbClr val="000000"/>
                </a:solidFill>
              </a:defRPr>
            </a:lvl3pPr>
            <a:lvl4pPr lvl="3" algn="ctr" rtl="0">
              <a:lnSpc>
                <a:spcPct val="130000"/>
              </a:lnSpc>
              <a:spcBef>
                <a:spcPts val="0"/>
              </a:spcBef>
              <a:spcAft>
                <a:spcPts val="0"/>
              </a:spcAft>
              <a:buSzPts val="2700"/>
              <a:buNone/>
              <a:defRPr sz="2700">
                <a:solidFill>
                  <a:srgbClr val="000000"/>
                </a:solidFill>
              </a:defRPr>
            </a:lvl4pPr>
            <a:lvl5pPr lvl="4" algn="ctr" rtl="0">
              <a:lnSpc>
                <a:spcPct val="130000"/>
              </a:lnSpc>
              <a:spcBef>
                <a:spcPts val="0"/>
              </a:spcBef>
              <a:spcAft>
                <a:spcPts val="0"/>
              </a:spcAft>
              <a:buSzPts val="2700"/>
              <a:buNone/>
              <a:defRPr sz="2700">
                <a:solidFill>
                  <a:srgbClr val="000000"/>
                </a:solidFill>
              </a:defRPr>
            </a:lvl5pPr>
            <a:lvl6pPr lvl="5" algn="ctr" rtl="0">
              <a:lnSpc>
                <a:spcPct val="130000"/>
              </a:lnSpc>
              <a:spcBef>
                <a:spcPts val="0"/>
              </a:spcBef>
              <a:spcAft>
                <a:spcPts val="0"/>
              </a:spcAft>
              <a:buSzPts val="2700"/>
              <a:buNone/>
              <a:defRPr sz="2700">
                <a:solidFill>
                  <a:srgbClr val="000000"/>
                </a:solidFill>
              </a:defRPr>
            </a:lvl6pPr>
            <a:lvl7pPr lvl="6" algn="ctr" rtl="0">
              <a:lnSpc>
                <a:spcPct val="130000"/>
              </a:lnSpc>
              <a:spcBef>
                <a:spcPts val="0"/>
              </a:spcBef>
              <a:spcAft>
                <a:spcPts val="0"/>
              </a:spcAft>
              <a:buSzPts val="2700"/>
              <a:buNone/>
              <a:defRPr sz="2700">
                <a:solidFill>
                  <a:srgbClr val="000000"/>
                </a:solidFill>
              </a:defRPr>
            </a:lvl7pPr>
            <a:lvl8pPr lvl="7" algn="ctr" rtl="0">
              <a:lnSpc>
                <a:spcPct val="130000"/>
              </a:lnSpc>
              <a:spcBef>
                <a:spcPts val="0"/>
              </a:spcBef>
              <a:spcAft>
                <a:spcPts val="0"/>
              </a:spcAft>
              <a:buSzPts val="2700"/>
              <a:buNone/>
              <a:defRPr sz="2700">
                <a:solidFill>
                  <a:srgbClr val="000000"/>
                </a:solidFill>
              </a:defRPr>
            </a:lvl8pPr>
            <a:lvl9pPr lvl="8" algn="ctr" rtl="0">
              <a:lnSpc>
                <a:spcPct val="130000"/>
              </a:lnSpc>
              <a:spcBef>
                <a:spcPts val="0"/>
              </a:spcBef>
              <a:spcAft>
                <a:spcPts val="0"/>
              </a:spcAft>
              <a:buSzPts val="2700"/>
              <a:buNone/>
              <a:defRPr sz="2700">
                <a:solidFill>
                  <a:srgbClr val="000000"/>
                </a:solidFill>
              </a:defRPr>
            </a:lvl9pPr>
          </a:lstStyle>
          <a:p>
            <a:endParaRPr/>
          </a:p>
        </p:txBody>
      </p:sp>
      <p:cxnSp>
        <p:nvCxnSpPr>
          <p:cNvPr id="4340" name="Google Shape;4340;p555"/>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4341" name="Google Shape;4341;p555"/>
          <p:cNvSpPr txBox="1">
            <a:spLocks noGrp="1"/>
          </p:cNvSpPr>
          <p:nvPr>
            <p:ph type="subTitle" idx="1"/>
          </p:nvPr>
        </p:nvSpPr>
        <p:spPr>
          <a:xfrm>
            <a:off x="447775" y="55440"/>
            <a:ext cx="5148900" cy="816300"/>
          </a:xfrm>
          <a:prstGeom prst="rect">
            <a:avLst/>
          </a:prstGeom>
          <a:noFill/>
          <a:ln>
            <a:noFill/>
          </a:ln>
        </p:spPr>
        <p:txBody>
          <a:bodyPr spcFirstLastPara="1" wrap="square" lIns="329175" tIns="68575" rIns="68575" bIns="68575" anchor="ctr" anchorCtr="0">
            <a:normAutofit/>
          </a:bodyPr>
          <a:lstStyle>
            <a:lvl1pPr lvl="0" algn="l" rtl="0">
              <a:lnSpc>
                <a:spcPct val="100000"/>
              </a:lnSpc>
              <a:spcBef>
                <a:spcPts val="0"/>
              </a:spcBef>
              <a:spcAft>
                <a:spcPts val="0"/>
              </a:spcAft>
              <a:buClr>
                <a:srgbClr val="EE0000"/>
              </a:buClr>
              <a:buSzPts val="7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7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7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7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7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7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7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7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7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342" name="Google Shape;4342;p555"/>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343" name="Google Shape;4343;p555"/>
          <p:cNvPicPr preferRelativeResize="0"/>
          <p:nvPr/>
        </p:nvPicPr>
        <p:blipFill rotWithShape="1">
          <a:blip r:embed="rId2">
            <a:alphaModFix/>
          </a:blip>
          <a:srcRect t="327" b="317"/>
          <a:stretch/>
        </p:blipFill>
        <p:spPr>
          <a:xfrm>
            <a:off x="10711280" y="6313252"/>
            <a:ext cx="975607" cy="228064"/>
          </a:xfrm>
          <a:prstGeom prst="rect">
            <a:avLst/>
          </a:prstGeom>
          <a:noFill/>
          <a:ln>
            <a:noFill/>
          </a:ln>
        </p:spPr>
      </p:pic>
      <p:sp>
        <p:nvSpPr>
          <p:cNvPr id="4344" name="Google Shape;4344;p555"/>
          <p:cNvSpPr txBox="1">
            <a:spLocks noGrp="1"/>
          </p:cNvSpPr>
          <p:nvPr>
            <p:ph type="subTitle" idx="2"/>
          </p:nvPr>
        </p:nvSpPr>
        <p:spPr>
          <a:xfrm>
            <a:off x="885051" y="6169551"/>
            <a:ext cx="9182700" cy="559500"/>
          </a:xfrm>
          <a:prstGeom prst="rect">
            <a:avLst/>
          </a:prstGeom>
          <a:noFill/>
          <a:ln>
            <a:noFill/>
          </a:ln>
        </p:spPr>
        <p:txBody>
          <a:bodyPr spcFirstLastPara="1" wrap="square" lIns="0" tIns="0" rIns="0" bIns="0" anchor="b" anchorCtr="0">
            <a:normAutofit/>
          </a:bodyPr>
          <a:lstStyle>
            <a:lvl1pPr lvl="0" algn="l" rtl="0">
              <a:lnSpc>
                <a:spcPct val="142000"/>
              </a:lnSpc>
              <a:spcBef>
                <a:spcPts val="0"/>
              </a:spcBef>
              <a:spcAft>
                <a:spcPts val="0"/>
              </a:spcAft>
              <a:buSzPts val="1600"/>
              <a:buNone/>
              <a:defRPr sz="700">
                <a:solidFill>
                  <a:srgbClr val="4D4D4F"/>
                </a:solidFill>
              </a:defRPr>
            </a:lvl1pPr>
            <a:lvl2pPr lvl="1" algn="l" rtl="0">
              <a:lnSpc>
                <a:spcPct val="142000"/>
              </a:lnSpc>
              <a:spcBef>
                <a:spcPts val="0"/>
              </a:spcBef>
              <a:spcAft>
                <a:spcPts val="0"/>
              </a:spcAft>
              <a:buSzPts val="1200"/>
              <a:buNone/>
              <a:defRPr sz="700">
                <a:solidFill>
                  <a:srgbClr val="4D4D4F"/>
                </a:solidFill>
              </a:defRPr>
            </a:lvl2pPr>
            <a:lvl3pPr lvl="2" algn="l" rtl="0">
              <a:lnSpc>
                <a:spcPct val="142000"/>
              </a:lnSpc>
              <a:spcBef>
                <a:spcPts val="0"/>
              </a:spcBef>
              <a:spcAft>
                <a:spcPts val="0"/>
              </a:spcAft>
              <a:buSzPts val="1200"/>
              <a:buNone/>
              <a:defRPr sz="700">
                <a:solidFill>
                  <a:srgbClr val="4D4D4F"/>
                </a:solidFill>
              </a:defRPr>
            </a:lvl3pPr>
            <a:lvl4pPr lvl="3" algn="l" rtl="0">
              <a:lnSpc>
                <a:spcPct val="142000"/>
              </a:lnSpc>
              <a:spcBef>
                <a:spcPts val="0"/>
              </a:spcBef>
              <a:spcAft>
                <a:spcPts val="0"/>
              </a:spcAft>
              <a:buSzPts val="1200"/>
              <a:buNone/>
              <a:defRPr sz="700">
                <a:solidFill>
                  <a:srgbClr val="4D4D4F"/>
                </a:solidFill>
              </a:defRPr>
            </a:lvl4pPr>
            <a:lvl5pPr lvl="4" algn="l" rtl="0">
              <a:lnSpc>
                <a:spcPct val="142000"/>
              </a:lnSpc>
              <a:spcBef>
                <a:spcPts val="0"/>
              </a:spcBef>
              <a:spcAft>
                <a:spcPts val="0"/>
              </a:spcAft>
              <a:buSzPts val="1200"/>
              <a:buNone/>
              <a:defRPr sz="700">
                <a:solidFill>
                  <a:srgbClr val="4D4D4F"/>
                </a:solidFill>
              </a:defRPr>
            </a:lvl5pPr>
            <a:lvl6pPr lvl="5" algn="l" rtl="0">
              <a:lnSpc>
                <a:spcPct val="142000"/>
              </a:lnSpc>
              <a:spcBef>
                <a:spcPts val="0"/>
              </a:spcBef>
              <a:spcAft>
                <a:spcPts val="0"/>
              </a:spcAft>
              <a:buSzPts val="1200"/>
              <a:buNone/>
              <a:defRPr sz="700">
                <a:solidFill>
                  <a:srgbClr val="4D4D4F"/>
                </a:solidFill>
              </a:defRPr>
            </a:lvl6pPr>
            <a:lvl7pPr lvl="6" algn="l" rtl="0">
              <a:lnSpc>
                <a:spcPct val="142000"/>
              </a:lnSpc>
              <a:spcBef>
                <a:spcPts val="0"/>
              </a:spcBef>
              <a:spcAft>
                <a:spcPts val="0"/>
              </a:spcAft>
              <a:buSzPts val="1200"/>
              <a:buNone/>
              <a:defRPr sz="700">
                <a:solidFill>
                  <a:srgbClr val="4D4D4F"/>
                </a:solidFill>
              </a:defRPr>
            </a:lvl7pPr>
            <a:lvl8pPr lvl="7" algn="l" rtl="0">
              <a:lnSpc>
                <a:spcPct val="142000"/>
              </a:lnSpc>
              <a:spcBef>
                <a:spcPts val="0"/>
              </a:spcBef>
              <a:spcAft>
                <a:spcPts val="0"/>
              </a:spcAft>
              <a:buSzPts val="1200"/>
              <a:buNone/>
              <a:defRPr sz="700">
                <a:solidFill>
                  <a:srgbClr val="4D4D4F"/>
                </a:solidFill>
              </a:defRPr>
            </a:lvl8pPr>
            <a:lvl9pPr lvl="8" algn="l" rtl="0">
              <a:lnSpc>
                <a:spcPct val="142000"/>
              </a:lnSpc>
              <a:spcBef>
                <a:spcPts val="0"/>
              </a:spcBef>
              <a:spcAft>
                <a:spcPts val="0"/>
              </a:spcAft>
              <a:buSzPts val="1200"/>
              <a:buNone/>
              <a:defRPr sz="700">
                <a:solidFill>
                  <a:srgbClr val="4D4D4F"/>
                </a:solidFill>
              </a:defRPr>
            </a:lvl9pPr>
          </a:lstStyle>
          <a:p>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matchingName="Interior white 3 6">
  <p:cSld name="1_Interior white_30">
    <p:spTree>
      <p:nvGrpSpPr>
        <p:cNvPr id="1" name="Shape 4345"/>
        <p:cNvGrpSpPr/>
        <p:nvPr/>
      </p:nvGrpSpPr>
      <p:grpSpPr>
        <a:xfrm>
          <a:off x="0" y="0"/>
          <a:ext cx="0" cy="0"/>
          <a:chOff x="0" y="0"/>
          <a:chExt cx="0" cy="0"/>
        </a:xfrm>
      </p:grpSpPr>
      <p:sp>
        <p:nvSpPr>
          <p:cNvPr id="4346" name="Google Shape;4346;p556"/>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rm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347" name="Google Shape;4347;p556"/>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4348" name="Google Shape;4348;p556"/>
          <p:cNvSpPr txBox="1">
            <a:spLocks noGrp="1"/>
          </p:cNvSpPr>
          <p:nvPr>
            <p:ph type="subTitle" idx="1"/>
          </p:nvPr>
        </p:nvSpPr>
        <p:spPr>
          <a:xfrm>
            <a:off x="447775" y="55441"/>
            <a:ext cx="5148900" cy="816300"/>
          </a:xfrm>
          <a:prstGeom prst="rect">
            <a:avLst/>
          </a:prstGeom>
          <a:noFill/>
          <a:ln>
            <a:noFill/>
          </a:ln>
        </p:spPr>
        <p:txBody>
          <a:bodyPr spcFirstLastPara="1" wrap="square" lIns="438900" tIns="91425" rIns="91425" bIns="91425" anchor="ctr" anchorCtr="0">
            <a:norm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349" name="Google Shape;4349;p556"/>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4350" name="Google Shape;4350;p556"/>
          <p:cNvPicPr preferRelativeResize="0"/>
          <p:nvPr/>
        </p:nvPicPr>
        <p:blipFill rotWithShape="1">
          <a:blip r:embed="rId2">
            <a:alphaModFix/>
          </a:blip>
          <a:srcRect t="327" b="317"/>
          <a:stretch/>
        </p:blipFill>
        <p:spPr>
          <a:xfrm>
            <a:off x="10711279" y="6313251"/>
            <a:ext cx="975607" cy="228064"/>
          </a:xfrm>
          <a:prstGeom prst="rect">
            <a:avLst/>
          </a:prstGeom>
          <a:noFill/>
          <a:ln>
            <a:noFill/>
          </a:ln>
        </p:spPr>
      </p:pic>
    </p:spTree>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matchingName="Interior white 80">
  <p:cSld name="CUSTOM_4_69">
    <p:spTree>
      <p:nvGrpSpPr>
        <p:cNvPr id="1" name="Shape 4351"/>
        <p:cNvGrpSpPr/>
        <p:nvPr/>
      </p:nvGrpSpPr>
      <p:grpSpPr>
        <a:xfrm>
          <a:off x="0" y="0"/>
          <a:ext cx="0" cy="0"/>
          <a:chOff x="0" y="0"/>
          <a:chExt cx="0" cy="0"/>
        </a:xfrm>
      </p:grpSpPr>
      <p:sp>
        <p:nvSpPr>
          <p:cNvPr id="4352" name="Google Shape;4352;p557"/>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rm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353" name="Google Shape;4353;p557"/>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4354" name="Google Shape;4354;p557"/>
          <p:cNvSpPr txBox="1">
            <a:spLocks noGrp="1"/>
          </p:cNvSpPr>
          <p:nvPr>
            <p:ph type="subTitle" idx="1"/>
          </p:nvPr>
        </p:nvSpPr>
        <p:spPr>
          <a:xfrm>
            <a:off x="447775" y="55440"/>
            <a:ext cx="5148900" cy="816300"/>
          </a:xfrm>
          <a:prstGeom prst="rect">
            <a:avLst/>
          </a:prstGeom>
          <a:noFill/>
          <a:ln>
            <a:noFill/>
          </a:ln>
        </p:spPr>
        <p:txBody>
          <a:bodyPr spcFirstLastPara="1" wrap="square" lIns="438900" tIns="91425" rIns="91425" bIns="91425" anchor="ctr" anchorCtr="0">
            <a:norm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355" name="Google Shape;4355;p557"/>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356" name="Google Shape;4356;p557"/>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4357" name="Google Shape;4357;p557"/>
          <p:cNvSpPr txBox="1">
            <a:spLocks noGrp="1"/>
          </p:cNvSpPr>
          <p:nvPr>
            <p:ph type="subTitle" idx="2"/>
          </p:nvPr>
        </p:nvSpPr>
        <p:spPr>
          <a:xfrm>
            <a:off x="885051" y="6169551"/>
            <a:ext cx="9182700" cy="559500"/>
          </a:xfrm>
          <a:prstGeom prst="rect">
            <a:avLst/>
          </a:prstGeom>
          <a:noFill/>
          <a:ln>
            <a:noFill/>
          </a:ln>
        </p:spPr>
        <p:txBody>
          <a:bodyPr spcFirstLastPara="1" wrap="square" lIns="0" tIns="0" rIns="0" bIns="0" anchor="b" anchorCtr="0">
            <a:norm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02"/>
        <p:cNvGrpSpPr/>
        <p:nvPr/>
      </p:nvGrpSpPr>
      <p:grpSpPr>
        <a:xfrm>
          <a:off x="0" y="0"/>
          <a:ext cx="0" cy="0"/>
          <a:chOff x="0" y="0"/>
          <a:chExt cx="0" cy="0"/>
        </a:xfrm>
      </p:grpSpPr>
      <p:sp>
        <p:nvSpPr>
          <p:cNvPr id="803" name="Google Shape;803;p57"/>
          <p:cNvSpPr txBox="1">
            <a:spLocks noGrp="1"/>
          </p:cNvSpPr>
          <p:nvPr>
            <p:ph type="title"/>
          </p:nvPr>
        </p:nvSpPr>
        <p:spPr>
          <a:xfrm>
            <a:off x="415600" y="593367"/>
            <a:ext cx="11360700" cy="763500"/>
          </a:xfrm>
          <a:prstGeom prst="rect">
            <a:avLst/>
          </a:prstGeom>
          <a:noFill/>
          <a:ln>
            <a:noFill/>
          </a:ln>
        </p:spPr>
        <p:txBody>
          <a:bodyPr spcFirstLastPara="1" wrap="square" lIns="121875" tIns="121875" rIns="121875" bIns="121875" anchor="t" anchorCtr="0">
            <a:noAutofit/>
          </a:bodyPr>
          <a:lstStyle>
            <a:lvl1pPr lvl="0" algn="l" rtl="0">
              <a:lnSpc>
                <a:spcPct val="100000"/>
              </a:lnSpc>
              <a:spcBef>
                <a:spcPts val="0"/>
              </a:spcBef>
              <a:spcAft>
                <a:spcPts val="0"/>
              </a:spcAft>
              <a:buSzPts val="3700"/>
              <a:buNone/>
              <a:defRPr/>
            </a:lvl1pPr>
            <a:lvl2pPr lvl="1" algn="l" rtl="0">
              <a:lnSpc>
                <a:spcPct val="100000"/>
              </a:lnSpc>
              <a:spcBef>
                <a:spcPts val="0"/>
              </a:spcBef>
              <a:spcAft>
                <a:spcPts val="0"/>
              </a:spcAft>
              <a:buSzPts val="3700"/>
              <a:buNone/>
              <a:defRPr/>
            </a:lvl2pPr>
            <a:lvl3pPr lvl="2" algn="l" rtl="0">
              <a:lnSpc>
                <a:spcPct val="100000"/>
              </a:lnSpc>
              <a:spcBef>
                <a:spcPts val="0"/>
              </a:spcBef>
              <a:spcAft>
                <a:spcPts val="0"/>
              </a:spcAft>
              <a:buSzPts val="3700"/>
              <a:buNone/>
              <a:defRPr/>
            </a:lvl3pPr>
            <a:lvl4pPr lvl="3" algn="l" rtl="0">
              <a:lnSpc>
                <a:spcPct val="100000"/>
              </a:lnSpc>
              <a:spcBef>
                <a:spcPts val="0"/>
              </a:spcBef>
              <a:spcAft>
                <a:spcPts val="0"/>
              </a:spcAft>
              <a:buSzPts val="3700"/>
              <a:buNone/>
              <a:defRPr/>
            </a:lvl4pPr>
            <a:lvl5pPr lvl="4" algn="l" rtl="0">
              <a:lnSpc>
                <a:spcPct val="100000"/>
              </a:lnSpc>
              <a:spcBef>
                <a:spcPts val="0"/>
              </a:spcBef>
              <a:spcAft>
                <a:spcPts val="0"/>
              </a:spcAft>
              <a:buSzPts val="3700"/>
              <a:buNone/>
              <a:defRPr/>
            </a:lvl5pPr>
            <a:lvl6pPr lvl="5" algn="l" rtl="0">
              <a:lnSpc>
                <a:spcPct val="100000"/>
              </a:lnSpc>
              <a:spcBef>
                <a:spcPts val="0"/>
              </a:spcBef>
              <a:spcAft>
                <a:spcPts val="0"/>
              </a:spcAft>
              <a:buSzPts val="3700"/>
              <a:buNone/>
              <a:defRPr/>
            </a:lvl6pPr>
            <a:lvl7pPr lvl="6" algn="l" rtl="0">
              <a:lnSpc>
                <a:spcPct val="100000"/>
              </a:lnSpc>
              <a:spcBef>
                <a:spcPts val="0"/>
              </a:spcBef>
              <a:spcAft>
                <a:spcPts val="0"/>
              </a:spcAft>
              <a:buSzPts val="3700"/>
              <a:buNone/>
              <a:defRPr/>
            </a:lvl7pPr>
            <a:lvl8pPr lvl="7" algn="l" rtl="0">
              <a:lnSpc>
                <a:spcPct val="100000"/>
              </a:lnSpc>
              <a:spcBef>
                <a:spcPts val="0"/>
              </a:spcBef>
              <a:spcAft>
                <a:spcPts val="0"/>
              </a:spcAft>
              <a:buSzPts val="3700"/>
              <a:buNone/>
              <a:defRPr/>
            </a:lvl8pPr>
            <a:lvl9pPr lvl="8" algn="l" rtl="0">
              <a:lnSpc>
                <a:spcPct val="100000"/>
              </a:lnSpc>
              <a:spcBef>
                <a:spcPts val="0"/>
              </a:spcBef>
              <a:spcAft>
                <a:spcPts val="0"/>
              </a:spcAft>
              <a:buSzPts val="3700"/>
              <a:buNone/>
              <a:defRPr/>
            </a:lvl9pPr>
          </a:lstStyle>
          <a:p>
            <a:endParaRPr/>
          </a:p>
        </p:txBody>
      </p:sp>
      <p:sp>
        <p:nvSpPr>
          <p:cNvPr id="804" name="Google Shape;804;p57"/>
          <p:cNvSpPr txBox="1">
            <a:spLocks noGrp="1"/>
          </p:cNvSpPr>
          <p:nvPr>
            <p:ph type="sldNum" idx="12"/>
          </p:nvPr>
        </p:nvSpPr>
        <p:spPr>
          <a:xfrm>
            <a:off x="11296610" y="6217623"/>
            <a:ext cx="731700" cy="524700"/>
          </a:xfrm>
          <a:prstGeom prst="rect">
            <a:avLst/>
          </a:prstGeom>
          <a:noFill/>
          <a:ln>
            <a:noFill/>
          </a:ln>
        </p:spPr>
        <p:txBody>
          <a:bodyPr spcFirstLastPara="1" wrap="square" lIns="121875" tIns="121875" rIns="121875" bIns="121875"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matchingName="Interior white 33">
  <p:cSld name="CUSTOM_4_37">
    <p:spTree>
      <p:nvGrpSpPr>
        <p:cNvPr id="1" name="Shape 4358"/>
        <p:cNvGrpSpPr/>
        <p:nvPr/>
      </p:nvGrpSpPr>
      <p:grpSpPr>
        <a:xfrm>
          <a:off x="0" y="0"/>
          <a:ext cx="0" cy="0"/>
          <a:chOff x="0" y="0"/>
          <a:chExt cx="0" cy="0"/>
        </a:xfrm>
      </p:grpSpPr>
      <p:sp>
        <p:nvSpPr>
          <p:cNvPr id="4359" name="Google Shape;4359;p558"/>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360" name="Google Shape;4360;p558"/>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4361" name="Google Shape;4361;p558"/>
          <p:cNvSpPr txBox="1">
            <a:spLocks noGrp="1"/>
          </p:cNvSpPr>
          <p:nvPr>
            <p:ph type="subTitle" idx="1"/>
          </p:nvPr>
        </p:nvSpPr>
        <p:spPr>
          <a:xfrm>
            <a:off x="447775" y="55440"/>
            <a:ext cx="5148900" cy="816300"/>
          </a:xfrm>
          <a:prstGeom prst="rect">
            <a:avLst/>
          </a:prstGeom>
          <a:noFill/>
          <a:ln>
            <a:noFill/>
          </a:ln>
        </p:spPr>
        <p:txBody>
          <a:bodyPr spcFirstLastPara="1" wrap="square" lIns="438900"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362" name="Google Shape;4362;p558"/>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363" name="Google Shape;4363;p558"/>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4364" name="Google Shape;4364;p558"/>
          <p:cNvSpPr txBox="1">
            <a:spLocks noGrp="1"/>
          </p:cNvSpPr>
          <p:nvPr>
            <p:ph type="subTitle" idx="2"/>
          </p:nvPr>
        </p:nvSpPr>
        <p:spPr>
          <a:xfrm>
            <a:off x="885051"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matchingName="Interior white 128">
  <p:cSld name="1_Interior white_36">
    <p:spTree>
      <p:nvGrpSpPr>
        <p:cNvPr id="1" name="Shape 4365"/>
        <p:cNvGrpSpPr/>
        <p:nvPr/>
      </p:nvGrpSpPr>
      <p:grpSpPr>
        <a:xfrm>
          <a:off x="0" y="0"/>
          <a:ext cx="0" cy="0"/>
          <a:chOff x="0" y="0"/>
          <a:chExt cx="0" cy="0"/>
        </a:xfrm>
      </p:grpSpPr>
      <p:sp>
        <p:nvSpPr>
          <p:cNvPr id="4366" name="Google Shape;4366;p559"/>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367" name="Google Shape;4367;p559"/>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4368" name="Google Shape;4368;p559"/>
          <p:cNvSpPr txBox="1">
            <a:spLocks noGrp="1"/>
          </p:cNvSpPr>
          <p:nvPr>
            <p:ph type="subTitle" idx="1"/>
          </p:nvPr>
        </p:nvSpPr>
        <p:spPr>
          <a:xfrm>
            <a:off x="447775" y="55440"/>
            <a:ext cx="5148900" cy="816300"/>
          </a:xfrm>
          <a:prstGeom prst="rect">
            <a:avLst/>
          </a:prstGeom>
          <a:noFill/>
          <a:ln>
            <a:noFill/>
          </a:ln>
        </p:spPr>
        <p:txBody>
          <a:bodyPr spcFirstLastPara="1" wrap="square" lIns="438900"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369" name="Google Shape;4369;p559"/>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sp>
        <p:nvSpPr>
          <p:cNvPr id="4370" name="Google Shape;4370;p559"/>
          <p:cNvSpPr/>
          <p:nvPr/>
        </p:nvSpPr>
        <p:spPr>
          <a:xfrm>
            <a:off x="10711280" y="6313251"/>
            <a:ext cx="975607" cy="228064"/>
          </a:xfrm>
          <a:prstGeom prst="rect">
            <a:avLst/>
          </a:prstGeom>
          <a:noFill/>
          <a:ln>
            <a:noFill/>
          </a:ln>
        </p:spPr>
      </p:sp>
      <p:sp>
        <p:nvSpPr>
          <p:cNvPr id="4371" name="Google Shape;4371;p559"/>
          <p:cNvSpPr txBox="1">
            <a:spLocks noGrp="1"/>
          </p:cNvSpPr>
          <p:nvPr>
            <p:ph type="subTitle" idx="2"/>
          </p:nvPr>
        </p:nvSpPr>
        <p:spPr>
          <a:xfrm>
            <a:off x="885051"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matchingName="Interior white 104">
  <p:cSld name="CUSTOM_4_84">
    <p:spTree>
      <p:nvGrpSpPr>
        <p:cNvPr id="1" name="Shape 4372"/>
        <p:cNvGrpSpPr/>
        <p:nvPr/>
      </p:nvGrpSpPr>
      <p:grpSpPr>
        <a:xfrm>
          <a:off x="0" y="0"/>
          <a:ext cx="0" cy="0"/>
          <a:chOff x="0" y="0"/>
          <a:chExt cx="0" cy="0"/>
        </a:xfrm>
      </p:grpSpPr>
      <p:sp>
        <p:nvSpPr>
          <p:cNvPr id="4373" name="Google Shape;4373;p560"/>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374" name="Google Shape;4374;p560"/>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4375" name="Google Shape;4375;p560"/>
          <p:cNvSpPr txBox="1">
            <a:spLocks noGrp="1"/>
          </p:cNvSpPr>
          <p:nvPr>
            <p:ph type="subTitle" idx="1"/>
          </p:nvPr>
        </p:nvSpPr>
        <p:spPr>
          <a:xfrm>
            <a:off x="447775" y="55440"/>
            <a:ext cx="5148900" cy="816300"/>
          </a:xfrm>
          <a:prstGeom prst="rect">
            <a:avLst/>
          </a:prstGeom>
          <a:noFill/>
          <a:ln>
            <a:noFill/>
          </a:ln>
        </p:spPr>
        <p:txBody>
          <a:bodyPr spcFirstLastPara="1" wrap="square" lIns="438900"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376" name="Google Shape;4376;p560"/>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377" name="Google Shape;4377;p560"/>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4378" name="Google Shape;4378;p560"/>
          <p:cNvSpPr txBox="1">
            <a:spLocks noGrp="1"/>
          </p:cNvSpPr>
          <p:nvPr>
            <p:ph type="subTitle" idx="2"/>
          </p:nvPr>
        </p:nvSpPr>
        <p:spPr>
          <a:xfrm>
            <a:off x="885051"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matchingName="Interior white 109">
  <p:cSld name="1_Interior white_27_1">
    <p:spTree>
      <p:nvGrpSpPr>
        <p:cNvPr id="1" name="Shape 4379"/>
        <p:cNvGrpSpPr/>
        <p:nvPr/>
      </p:nvGrpSpPr>
      <p:grpSpPr>
        <a:xfrm>
          <a:off x="0" y="0"/>
          <a:ext cx="0" cy="0"/>
          <a:chOff x="0" y="0"/>
          <a:chExt cx="0" cy="0"/>
        </a:xfrm>
      </p:grpSpPr>
      <p:sp>
        <p:nvSpPr>
          <p:cNvPr id="4380" name="Google Shape;4380;p561"/>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381" name="Google Shape;4381;p561"/>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4382" name="Google Shape;4382;p561"/>
          <p:cNvSpPr txBox="1">
            <a:spLocks noGrp="1"/>
          </p:cNvSpPr>
          <p:nvPr>
            <p:ph type="subTitle" idx="1"/>
          </p:nvPr>
        </p:nvSpPr>
        <p:spPr>
          <a:xfrm>
            <a:off x="447775" y="55440"/>
            <a:ext cx="5148900" cy="816300"/>
          </a:xfrm>
          <a:prstGeom prst="rect">
            <a:avLst/>
          </a:prstGeom>
          <a:noFill/>
          <a:ln>
            <a:noFill/>
          </a:ln>
        </p:spPr>
        <p:txBody>
          <a:bodyPr spcFirstLastPara="1" wrap="square" lIns="438900"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383" name="Google Shape;4383;p561"/>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384" name="Google Shape;4384;p561"/>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4385" name="Google Shape;4385;p561"/>
          <p:cNvSpPr txBox="1">
            <a:spLocks noGrp="1"/>
          </p:cNvSpPr>
          <p:nvPr>
            <p:ph type="subTitle" idx="2"/>
          </p:nvPr>
        </p:nvSpPr>
        <p:spPr>
          <a:xfrm>
            <a:off x="885051"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matchingName="Interior white 17">
  <p:cSld name="CUSTOM_4_27">
    <p:spTree>
      <p:nvGrpSpPr>
        <p:cNvPr id="1" name="Shape 4386"/>
        <p:cNvGrpSpPr/>
        <p:nvPr/>
      </p:nvGrpSpPr>
      <p:grpSpPr>
        <a:xfrm>
          <a:off x="0" y="0"/>
          <a:ext cx="0" cy="0"/>
          <a:chOff x="0" y="0"/>
          <a:chExt cx="0" cy="0"/>
        </a:xfrm>
      </p:grpSpPr>
      <p:sp>
        <p:nvSpPr>
          <p:cNvPr id="4387" name="Google Shape;4387;p562"/>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rm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388" name="Google Shape;4388;p562"/>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4389" name="Google Shape;4389;p562"/>
          <p:cNvSpPr txBox="1">
            <a:spLocks noGrp="1"/>
          </p:cNvSpPr>
          <p:nvPr>
            <p:ph type="subTitle" idx="1"/>
          </p:nvPr>
        </p:nvSpPr>
        <p:spPr>
          <a:xfrm>
            <a:off x="447775" y="55440"/>
            <a:ext cx="5148900" cy="816300"/>
          </a:xfrm>
          <a:prstGeom prst="rect">
            <a:avLst/>
          </a:prstGeom>
          <a:noFill/>
          <a:ln>
            <a:noFill/>
          </a:ln>
        </p:spPr>
        <p:txBody>
          <a:bodyPr spcFirstLastPara="1" wrap="square" lIns="438900" tIns="91425" rIns="91425" bIns="91425" anchor="ctr" anchorCtr="0">
            <a:norm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390" name="Google Shape;4390;p562"/>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391" name="Google Shape;4391;p562"/>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4392" name="Google Shape;4392;p562"/>
          <p:cNvSpPr txBox="1">
            <a:spLocks noGrp="1"/>
          </p:cNvSpPr>
          <p:nvPr>
            <p:ph type="subTitle" idx="2"/>
          </p:nvPr>
        </p:nvSpPr>
        <p:spPr>
          <a:xfrm>
            <a:off x="885051" y="6169551"/>
            <a:ext cx="9182700" cy="559500"/>
          </a:xfrm>
          <a:prstGeom prst="rect">
            <a:avLst/>
          </a:prstGeom>
          <a:noFill/>
          <a:ln>
            <a:noFill/>
          </a:ln>
        </p:spPr>
        <p:txBody>
          <a:bodyPr spcFirstLastPara="1" wrap="square" lIns="0" tIns="0" rIns="0" bIns="0" anchor="b" anchorCtr="0">
            <a:norm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matchingName="Interior white 145">
  <p:cSld name="CUSTOM_4_107">
    <p:spTree>
      <p:nvGrpSpPr>
        <p:cNvPr id="1" name="Shape 4393"/>
        <p:cNvGrpSpPr/>
        <p:nvPr/>
      </p:nvGrpSpPr>
      <p:grpSpPr>
        <a:xfrm>
          <a:off x="0" y="0"/>
          <a:ext cx="0" cy="0"/>
          <a:chOff x="0" y="0"/>
          <a:chExt cx="0" cy="0"/>
        </a:xfrm>
      </p:grpSpPr>
      <p:sp>
        <p:nvSpPr>
          <p:cNvPr id="4394" name="Google Shape;4394;p563"/>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395" name="Google Shape;4395;p563"/>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4396" name="Google Shape;4396;p563"/>
          <p:cNvSpPr txBox="1">
            <a:spLocks noGrp="1"/>
          </p:cNvSpPr>
          <p:nvPr>
            <p:ph type="subTitle" idx="1"/>
          </p:nvPr>
        </p:nvSpPr>
        <p:spPr>
          <a:xfrm>
            <a:off x="447775" y="55440"/>
            <a:ext cx="5148900" cy="816300"/>
          </a:xfrm>
          <a:prstGeom prst="rect">
            <a:avLst/>
          </a:prstGeom>
          <a:noFill/>
          <a:ln>
            <a:noFill/>
          </a:ln>
        </p:spPr>
        <p:txBody>
          <a:bodyPr spcFirstLastPara="1" wrap="square" lIns="438900"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397" name="Google Shape;4397;p563"/>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sp>
        <p:nvSpPr>
          <p:cNvPr id="4398" name="Google Shape;4398;p563"/>
          <p:cNvSpPr/>
          <p:nvPr/>
        </p:nvSpPr>
        <p:spPr>
          <a:xfrm>
            <a:off x="10711280" y="6313251"/>
            <a:ext cx="975607" cy="228064"/>
          </a:xfrm>
          <a:prstGeom prst="rect">
            <a:avLst/>
          </a:prstGeom>
          <a:noFill/>
          <a:ln>
            <a:noFill/>
          </a:ln>
        </p:spPr>
      </p:sp>
      <p:sp>
        <p:nvSpPr>
          <p:cNvPr id="4399" name="Google Shape;4399;p563"/>
          <p:cNvSpPr txBox="1">
            <a:spLocks noGrp="1"/>
          </p:cNvSpPr>
          <p:nvPr>
            <p:ph type="subTitle" idx="2"/>
          </p:nvPr>
        </p:nvSpPr>
        <p:spPr>
          <a:xfrm>
            <a:off x="885051"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matchingName="Interior white 3 7">
  <p:cSld name="1_Interior white_37">
    <p:spTree>
      <p:nvGrpSpPr>
        <p:cNvPr id="1" name="Shape 4400"/>
        <p:cNvGrpSpPr/>
        <p:nvPr/>
      </p:nvGrpSpPr>
      <p:grpSpPr>
        <a:xfrm>
          <a:off x="0" y="0"/>
          <a:ext cx="0" cy="0"/>
          <a:chOff x="0" y="0"/>
          <a:chExt cx="0" cy="0"/>
        </a:xfrm>
      </p:grpSpPr>
      <p:sp>
        <p:nvSpPr>
          <p:cNvPr id="4401" name="Google Shape;4401;p564"/>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rm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402" name="Google Shape;4402;p564"/>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4403" name="Google Shape;4403;p564"/>
          <p:cNvSpPr txBox="1">
            <a:spLocks noGrp="1"/>
          </p:cNvSpPr>
          <p:nvPr>
            <p:ph type="subTitle" idx="1"/>
          </p:nvPr>
        </p:nvSpPr>
        <p:spPr>
          <a:xfrm>
            <a:off x="447775" y="55441"/>
            <a:ext cx="5148900" cy="816300"/>
          </a:xfrm>
          <a:prstGeom prst="rect">
            <a:avLst/>
          </a:prstGeom>
          <a:noFill/>
          <a:ln>
            <a:noFill/>
          </a:ln>
        </p:spPr>
        <p:txBody>
          <a:bodyPr spcFirstLastPara="1" wrap="square" lIns="438900" tIns="91425" rIns="91425" bIns="91425" anchor="ctr" anchorCtr="0">
            <a:norm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404" name="Google Shape;4404;p564"/>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4405" name="Google Shape;4405;p564"/>
          <p:cNvPicPr preferRelativeResize="0"/>
          <p:nvPr/>
        </p:nvPicPr>
        <p:blipFill rotWithShape="1">
          <a:blip r:embed="rId2">
            <a:alphaModFix/>
          </a:blip>
          <a:srcRect t="327" b="317"/>
          <a:stretch/>
        </p:blipFill>
        <p:spPr>
          <a:xfrm>
            <a:off x="10711279" y="6313251"/>
            <a:ext cx="975607" cy="228064"/>
          </a:xfrm>
          <a:prstGeom prst="rect">
            <a:avLst/>
          </a:prstGeom>
          <a:noFill/>
          <a:ln>
            <a:noFill/>
          </a:ln>
        </p:spPr>
      </p:pic>
    </p:spTree>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matchingName="Interior white 8">
  <p:cSld name="CUSTOM_4_108">
    <p:spTree>
      <p:nvGrpSpPr>
        <p:cNvPr id="1" name="Shape 4406"/>
        <p:cNvGrpSpPr/>
        <p:nvPr/>
      </p:nvGrpSpPr>
      <p:grpSpPr>
        <a:xfrm>
          <a:off x="0" y="0"/>
          <a:ext cx="0" cy="0"/>
          <a:chOff x="0" y="0"/>
          <a:chExt cx="0" cy="0"/>
        </a:xfrm>
      </p:grpSpPr>
      <p:sp>
        <p:nvSpPr>
          <p:cNvPr id="4407" name="Google Shape;4407;p565"/>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rm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408" name="Google Shape;4408;p565"/>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4409" name="Google Shape;4409;p565"/>
          <p:cNvSpPr txBox="1">
            <a:spLocks noGrp="1"/>
          </p:cNvSpPr>
          <p:nvPr>
            <p:ph type="subTitle" idx="1"/>
          </p:nvPr>
        </p:nvSpPr>
        <p:spPr>
          <a:xfrm>
            <a:off x="447775" y="55440"/>
            <a:ext cx="5148900" cy="816300"/>
          </a:xfrm>
          <a:prstGeom prst="rect">
            <a:avLst/>
          </a:prstGeom>
          <a:noFill/>
          <a:ln>
            <a:noFill/>
          </a:ln>
        </p:spPr>
        <p:txBody>
          <a:bodyPr spcFirstLastPara="1" wrap="square" lIns="438900" tIns="91425" rIns="91425" bIns="91425" anchor="ctr" anchorCtr="0">
            <a:normAutofit/>
          </a:bodyPr>
          <a:lstStyle>
            <a:lvl1pPr lvl="0"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1pPr>
            <a:lvl2pPr lvl="1"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2pPr>
            <a:lvl3pPr lvl="2"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3pPr>
            <a:lvl4pPr lvl="3"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4pPr>
            <a:lvl5pPr lvl="4"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5pPr>
            <a:lvl6pPr lvl="5"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6pPr>
            <a:lvl7pPr lvl="6"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7pPr>
            <a:lvl8pPr lvl="7"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8pPr>
            <a:lvl9pPr lvl="8"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9pPr>
          </a:lstStyle>
          <a:p>
            <a:endParaRPr/>
          </a:p>
        </p:txBody>
      </p:sp>
      <p:cxnSp>
        <p:nvCxnSpPr>
          <p:cNvPr id="4410" name="Google Shape;4410;p565"/>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411" name="Google Shape;4411;p565"/>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4412" name="Google Shape;4412;p565"/>
          <p:cNvSpPr txBox="1">
            <a:spLocks noGrp="1"/>
          </p:cNvSpPr>
          <p:nvPr>
            <p:ph type="subTitle" idx="2"/>
          </p:nvPr>
        </p:nvSpPr>
        <p:spPr>
          <a:xfrm>
            <a:off x="885051" y="6169551"/>
            <a:ext cx="9182700" cy="559500"/>
          </a:xfrm>
          <a:prstGeom prst="rect">
            <a:avLst/>
          </a:prstGeom>
          <a:noFill/>
          <a:ln>
            <a:noFill/>
          </a:ln>
        </p:spPr>
        <p:txBody>
          <a:bodyPr spcFirstLastPara="1" wrap="square" lIns="0" tIns="0" rIns="0" bIns="0" anchor="b" anchorCtr="0">
            <a:norm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matchingName="Interior white 22">
  <p:cSld name="CUSTOM_4_25">
    <p:spTree>
      <p:nvGrpSpPr>
        <p:cNvPr id="1" name="Shape 4413"/>
        <p:cNvGrpSpPr/>
        <p:nvPr/>
      </p:nvGrpSpPr>
      <p:grpSpPr>
        <a:xfrm>
          <a:off x="0" y="0"/>
          <a:ext cx="0" cy="0"/>
          <a:chOff x="0" y="0"/>
          <a:chExt cx="0" cy="0"/>
        </a:xfrm>
      </p:grpSpPr>
      <p:sp>
        <p:nvSpPr>
          <p:cNvPr id="4414" name="Google Shape;4414;p566"/>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rm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415" name="Google Shape;4415;p566"/>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4416" name="Google Shape;4416;p566"/>
          <p:cNvSpPr txBox="1">
            <a:spLocks noGrp="1"/>
          </p:cNvSpPr>
          <p:nvPr>
            <p:ph type="subTitle" idx="1"/>
          </p:nvPr>
        </p:nvSpPr>
        <p:spPr>
          <a:xfrm>
            <a:off x="447775" y="55440"/>
            <a:ext cx="5148900" cy="816300"/>
          </a:xfrm>
          <a:prstGeom prst="rect">
            <a:avLst/>
          </a:prstGeom>
          <a:noFill/>
          <a:ln>
            <a:noFill/>
          </a:ln>
        </p:spPr>
        <p:txBody>
          <a:bodyPr spcFirstLastPara="1" wrap="square" lIns="438900" tIns="91425" rIns="91425" bIns="91425" anchor="ctr" anchorCtr="0">
            <a:norm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417" name="Google Shape;4417;p566"/>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418" name="Google Shape;4418;p566"/>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4419" name="Google Shape;4419;p566"/>
          <p:cNvSpPr txBox="1">
            <a:spLocks noGrp="1"/>
          </p:cNvSpPr>
          <p:nvPr>
            <p:ph type="subTitle" idx="2"/>
          </p:nvPr>
        </p:nvSpPr>
        <p:spPr>
          <a:xfrm>
            <a:off x="885051" y="6169551"/>
            <a:ext cx="9182700" cy="559500"/>
          </a:xfrm>
          <a:prstGeom prst="rect">
            <a:avLst/>
          </a:prstGeom>
          <a:noFill/>
          <a:ln>
            <a:noFill/>
          </a:ln>
        </p:spPr>
        <p:txBody>
          <a:bodyPr spcFirstLastPara="1" wrap="square" lIns="0" tIns="0" rIns="0" bIns="0" anchor="b" anchorCtr="0">
            <a:norm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matchingName="Interior white 64">
  <p:cSld name="1_Interior white_4">
    <p:spTree>
      <p:nvGrpSpPr>
        <p:cNvPr id="1" name="Shape 4420"/>
        <p:cNvGrpSpPr/>
        <p:nvPr/>
      </p:nvGrpSpPr>
      <p:grpSpPr>
        <a:xfrm>
          <a:off x="0" y="0"/>
          <a:ext cx="0" cy="0"/>
          <a:chOff x="0" y="0"/>
          <a:chExt cx="0" cy="0"/>
        </a:xfrm>
      </p:grpSpPr>
      <p:sp>
        <p:nvSpPr>
          <p:cNvPr id="4421" name="Google Shape;4421;p567"/>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rm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422" name="Google Shape;4422;p567"/>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4423" name="Google Shape;4423;p567"/>
          <p:cNvSpPr txBox="1">
            <a:spLocks noGrp="1"/>
          </p:cNvSpPr>
          <p:nvPr>
            <p:ph type="subTitle" idx="1"/>
          </p:nvPr>
        </p:nvSpPr>
        <p:spPr>
          <a:xfrm>
            <a:off x="447775" y="55440"/>
            <a:ext cx="5148900" cy="816300"/>
          </a:xfrm>
          <a:prstGeom prst="rect">
            <a:avLst/>
          </a:prstGeom>
          <a:noFill/>
          <a:ln>
            <a:noFill/>
          </a:ln>
        </p:spPr>
        <p:txBody>
          <a:bodyPr spcFirstLastPara="1" wrap="square" lIns="438900" tIns="91425" rIns="91425" bIns="91425" anchor="ctr" anchorCtr="0">
            <a:norm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424" name="Google Shape;4424;p567"/>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425" name="Google Shape;4425;p567"/>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4426" name="Google Shape;4426;p567"/>
          <p:cNvSpPr txBox="1">
            <a:spLocks noGrp="1"/>
          </p:cNvSpPr>
          <p:nvPr>
            <p:ph type="subTitle" idx="2"/>
          </p:nvPr>
        </p:nvSpPr>
        <p:spPr>
          <a:xfrm>
            <a:off x="885051" y="6169551"/>
            <a:ext cx="9182700" cy="559500"/>
          </a:xfrm>
          <a:prstGeom prst="rect">
            <a:avLst/>
          </a:prstGeom>
          <a:noFill/>
          <a:ln>
            <a:noFill/>
          </a:ln>
        </p:spPr>
        <p:txBody>
          <a:bodyPr spcFirstLastPara="1" wrap="square" lIns="0" tIns="0" rIns="0" bIns="0" anchor="b" anchorCtr="0">
            <a:norm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05"/>
        <p:cNvGrpSpPr/>
        <p:nvPr/>
      </p:nvGrpSpPr>
      <p:grpSpPr>
        <a:xfrm>
          <a:off x="0" y="0"/>
          <a:ext cx="0" cy="0"/>
          <a:chOff x="0" y="0"/>
          <a:chExt cx="0" cy="0"/>
        </a:xfrm>
      </p:grpSpPr>
      <p:sp>
        <p:nvSpPr>
          <p:cNvPr id="806" name="Google Shape;806;p58"/>
          <p:cNvSpPr txBox="1">
            <a:spLocks noGrp="1"/>
          </p:cNvSpPr>
          <p:nvPr>
            <p:ph type="title"/>
          </p:nvPr>
        </p:nvSpPr>
        <p:spPr>
          <a:xfrm>
            <a:off x="415600" y="740800"/>
            <a:ext cx="3744000" cy="1007700"/>
          </a:xfrm>
          <a:prstGeom prst="rect">
            <a:avLst/>
          </a:prstGeom>
          <a:noFill/>
          <a:ln>
            <a:noFill/>
          </a:ln>
        </p:spPr>
        <p:txBody>
          <a:bodyPr spcFirstLastPara="1" wrap="square" lIns="121875" tIns="121875" rIns="121875" bIns="121875" anchor="b" anchorCtr="0">
            <a:noAutofit/>
          </a:bodyPr>
          <a:lstStyle>
            <a:lvl1pPr lvl="0" algn="l" rtl="0">
              <a:lnSpc>
                <a:spcPct val="100000"/>
              </a:lnSpc>
              <a:spcBef>
                <a:spcPts val="0"/>
              </a:spcBef>
              <a:spcAft>
                <a:spcPts val="0"/>
              </a:spcAft>
              <a:buSzPts val="3200"/>
              <a:buNone/>
              <a:defRPr sz="3200"/>
            </a:lvl1pPr>
            <a:lvl2pPr lvl="1" algn="l" rtl="0">
              <a:lnSpc>
                <a:spcPct val="100000"/>
              </a:lnSpc>
              <a:spcBef>
                <a:spcPts val="0"/>
              </a:spcBef>
              <a:spcAft>
                <a:spcPts val="0"/>
              </a:spcAft>
              <a:buSzPts val="3200"/>
              <a:buNone/>
              <a:defRPr sz="3200"/>
            </a:lvl2pPr>
            <a:lvl3pPr lvl="2" algn="l" rtl="0">
              <a:lnSpc>
                <a:spcPct val="100000"/>
              </a:lnSpc>
              <a:spcBef>
                <a:spcPts val="0"/>
              </a:spcBef>
              <a:spcAft>
                <a:spcPts val="0"/>
              </a:spcAft>
              <a:buSzPts val="3200"/>
              <a:buNone/>
              <a:defRPr sz="3200"/>
            </a:lvl3pPr>
            <a:lvl4pPr lvl="3" algn="l" rtl="0">
              <a:lnSpc>
                <a:spcPct val="100000"/>
              </a:lnSpc>
              <a:spcBef>
                <a:spcPts val="0"/>
              </a:spcBef>
              <a:spcAft>
                <a:spcPts val="0"/>
              </a:spcAft>
              <a:buSzPts val="3200"/>
              <a:buNone/>
              <a:defRPr sz="3200"/>
            </a:lvl4pPr>
            <a:lvl5pPr lvl="4" algn="l" rtl="0">
              <a:lnSpc>
                <a:spcPct val="100000"/>
              </a:lnSpc>
              <a:spcBef>
                <a:spcPts val="0"/>
              </a:spcBef>
              <a:spcAft>
                <a:spcPts val="0"/>
              </a:spcAft>
              <a:buSzPts val="3200"/>
              <a:buNone/>
              <a:defRPr sz="3200"/>
            </a:lvl5pPr>
            <a:lvl6pPr lvl="5" algn="l" rtl="0">
              <a:lnSpc>
                <a:spcPct val="100000"/>
              </a:lnSpc>
              <a:spcBef>
                <a:spcPts val="0"/>
              </a:spcBef>
              <a:spcAft>
                <a:spcPts val="0"/>
              </a:spcAft>
              <a:buSzPts val="3200"/>
              <a:buNone/>
              <a:defRPr sz="3200"/>
            </a:lvl6pPr>
            <a:lvl7pPr lvl="6" algn="l" rtl="0">
              <a:lnSpc>
                <a:spcPct val="100000"/>
              </a:lnSpc>
              <a:spcBef>
                <a:spcPts val="0"/>
              </a:spcBef>
              <a:spcAft>
                <a:spcPts val="0"/>
              </a:spcAft>
              <a:buSzPts val="3200"/>
              <a:buNone/>
              <a:defRPr sz="3200"/>
            </a:lvl7pPr>
            <a:lvl8pPr lvl="7" algn="l" rtl="0">
              <a:lnSpc>
                <a:spcPct val="100000"/>
              </a:lnSpc>
              <a:spcBef>
                <a:spcPts val="0"/>
              </a:spcBef>
              <a:spcAft>
                <a:spcPts val="0"/>
              </a:spcAft>
              <a:buSzPts val="3200"/>
              <a:buNone/>
              <a:defRPr sz="3200"/>
            </a:lvl8pPr>
            <a:lvl9pPr lvl="8" algn="l" rtl="0">
              <a:lnSpc>
                <a:spcPct val="100000"/>
              </a:lnSpc>
              <a:spcBef>
                <a:spcPts val="0"/>
              </a:spcBef>
              <a:spcAft>
                <a:spcPts val="0"/>
              </a:spcAft>
              <a:buSzPts val="3200"/>
              <a:buNone/>
              <a:defRPr sz="3200"/>
            </a:lvl9pPr>
          </a:lstStyle>
          <a:p>
            <a:endParaRPr/>
          </a:p>
        </p:txBody>
      </p:sp>
      <p:sp>
        <p:nvSpPr>
          <p:cNvPr id="807" name="Google Shape;807;p58"/>
          <p:cNvSpPr txBox="1">
            <a:spLocks noGrp="1"/>
          </p:cNvSpPr>
          <p:nvPr>
            <p:ph type="body" idx="1"/>
          </p:nvPr>
        </p:nvSpPr>
        <p:spPr>
          <a:xfrm>
            <a:off x="415600" y="1852800"/>
            <a:ext cx="3744000" cy="4239300"/>
          </a:xfrm>
          <a:prstGeom prst="rect">
            <a:avLst/>
          </a:prstGeom>
          <a:noFill/>
          <a:ln>
            <a:noFill/>
          </a:ln>
        </p:spPr>
        <p:txBody>
          <a:bodyPr spcFirstLastPara="1" wrap="square" lIns="121875" tIns="121875" rIns="121875" bIns="121875" anchor="t" anchorCtr="0">
            <a:noAutofit/>
          </a:bodyPr>
          <a:lstStyle>
            <a:lvl1pPr marL="457200" lvl="0" indent="-330200" algn="l" rtl="0">
              <a:lnSpc>
                <a:spcPct val="115000"/>
              </a:lnSpc>
              <a:spcBef>
                <a:spcPts val="0"/>
              </a:spcBef>
              <a:spcAft>
                <a:spcPts val="0"/>
              </a:spcAft>
              <a:buSzPts val="1600"/>
              <a:buChar char="●"/>
              <a:defRPr sz="1600"/>
            </a:lvl1pPr>
            <a:lvl2pPr marL="914400" lvl="1" indent="-330200" algn="l" rtl="0">
              <a:lnSpc>
                <a:spcPct val="115000"/>
              </a:lnSpc>
              <a:spcBef>
                <a:spcPts val="2100"/>
              </a:spcBef>
              <a:spcAft>
                <a:spcPts val="0"/>
              </a:spcAft>
              <a:buSzPts val="1600"/>
              <a:buChar char="○"/>
              <a:defRPr sz="1600"/>
            </a:lvl2pPr>
            <a:lvl3pPr marL="1371600" lvl="2" indent="-330200" algn="l" rtl="0">
              <a:lnSpc>
                <a:spcPct val="115000"/>
              </a:lnSpc>
              <a:spcBef>
                <a:spcPts val="2100"/>
              </a:spcBef>
              <a:spcAft>
                <a:spcPts val="0"/>
              </a:spcAft>
              <a:buSzPts val="1600"/>
              <a:buChar char="■"/>
              <a:defRPr sz="1600"/>
            </a:lvl3pPr>
            <a:lvl4pPr marL="1828800" lvl="3" indent="-330200" algn="l" rtl="0">
              <a:lnSpc>
                <a:spcPct val="115000"/>
              </a:lnSpc>
              <a:spcBef>
                <a:spcPts val="2100"/>
              </a:spcBef>
              <a:spcAft>
                <a:spcPts val="0"/>
              </a:spcAft>
              <a:buSzPts val="1600"/>
              <a:buChar char="●"/>
              <a:defRPr sz="1600"/>
            </a:lvl4pPr>
            <a:lvl5pPr marL="2286000" lvl="4" indent="-330200" algn="l" rtl="0">
              <a:lnSpc>
                <a:spcPct val="115000"/>
              </a:lnSpc>
              <a:spcBef>
                <a:spcPts val="2100"/>
              </a:spcBef>
              <a:spcAft>
                <a:spcPts val="0"/>
              </a:spcAft>
              <a:buSzPts val="1600"/>
              <a:buChar char="○"/>
              <a:defRPr sz="1600"/>
            </a:lvl5pPr>
            <a:lvl6pPr marL="2743200" lvl="5" indent="-330200" algn="l" rtl="0">
              <a:lnSpc>
                <a:spcPct val="115000"/>
              </a:lnSpc>
              <a:spcBef>
                <a:spcPts val="2100"/>
              </a:spcBef>
              <a:spcAft>
                <a:spcPts val="0"/>
              </a:spcAft>
              <a:buSzPts val="1600"/>
              <a:buChar char="■"/>
              <a:defRPr sz="1600"/>
            </a:lvl6pPr>
            <a:lvl7pPr marL="3200400" lvl="6" indent="-330200" algn="l" rtl="0">
              <a:lnSpc>
                <a:spcPct val="115000"/>
              </a:lnSpc>
              <a:spcBef>
                <a:spcPts val="2100"/>
              </a:spcBef>
              <a:spcAft>
                <a:spcPts val="0"/>
              </a:spcAft>
              <a:buSzPts val="1600"/>
              <a:buChar char="●"/>
              <a:defRPr sz="1600"/>
            </a:lvl7pPr>
            <a:lvl8pPr marL="3657600" lvl="7" indent="-330200" algn="l" rtl="0">
              <a:lnSpc>
                <a:spcPct val="115000"/>
              </a:lnSpc>
              <a:spcBef>
                <a:spcPts val="2100"/>
              </a:spcBef>
              <a:spcAft>
                <a:spcPts val="0"/>
              </a:spcAft>
              <a:buSzPts val="1600"/>
              <a:buChar char="○"/>
              <a:defRPr sz="1600"/>
            </a:lvl8pPr>
            <a:lvl9pPr marL="4114800" lvl="8" indent="-330200" algn="l" rtl="0">
              <a:lnSpc>
                <a:spcPct val="115000"/>
              </a:lnSpc>
              <a:spcBef>
                <a:spcPts val="2100"/>
              </a:spcBef>
              <a:spcAft>
                <a:spcPts val="2100"/>
              </a:spcAft>
              <a:buSzPts val="1600"/>
              <a:buChar char="■"/>
              <a:defRPr sz="1600"/>
            </a:lvl9pPr>
          </a:lstStyle>
          <a:p>
            <a:endParaRPr/>
          </a:p>
        </p:txBody>
      </p:sp>
      <p:sp>
        <p:nvSpPr>
          <p:cNvPr id="808" name="Google Shape;808;p58"/>
          <p:cNvSpPr txBox="1">
            <a:spLocks noGrp="1"/>
          </p:cNvSpPr>
          <p:nvPr>
            <p:ph type="sldNum" idx="12"/>
          </p:nvPr>
        </p:nvSpPr>
        <p:spPr>
          <a:xfrm>
            <a:off x="11296610" y="6217623"/>
            <a:ext cx="731700" cy="524700"/>
          </a:xfrm>
          <a:prstGeom prst="rect">
            <a:avLst/>
          </a:prstGeom>
          <a:noFill/>
          <a:ln>
            <a:noFill/>
          </a:ln>
        </p:spPr>
        <p:txBody>
          <a:bodyPr spcFirstLastPara="1" wrap="square" lIns="121875" tIns="121875" rIns="121875" bIns="121875"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matchingName="Interior white 147">
  <p:cSld name="CUSTOM_4_109">
    <p:spTree>
      <p:nvGrpSpPr>
        <p:cNvPr id="1" name="Shape 4427"/>
        <p:cNvGrpSpPr/>
        <p:nvPr/>
      </p:nvGrpSpPr>
      <p:grpSpPr>
        <a:xfrm>
          <a:off x="0" y="0"/>
          <a:ext cx="0" cy="0"/>
          <a:chOff x="0" y="0"/>
          <a:chExt cx="0" cy="0"/>
        </a:xfrm>
      </p:grpSpPr>
      <p:sp>
        <p:nvSpPr>
          <p:cNvPr id="4428" name="Google Shape;4428;p568"/>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429" name="Google Shape;4429;p568"/>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4430" name="Google Shape;4430;p568"/>
          <p:cNvSpPr txBox="1">
            <a:spLocks noGrp="1"/>
          </p:cNvSpPr>
          <p:nvPr>
            <p:ph type="subTitle" idx="1"/>
          </p:nvPr>
        </p:nvSpPr>
        <p:spPr>
          <a:xfrm>
            <a:off x="447775" y="55440"/>
            <a:ext cx="5148900" cy="816300"/>
          </a:xfrm>
          <a:prstGeom prst="rect">
            <a:avLst/>
          </a:prstGeom>
          <a:noFill/>
          <a:ln>
            <a:noFill/>
          </a:ln>
        </p:spPr>
        <p:txBody>
          <a:bodyPr spcFirstLastPara="1" wrap="square" lIns="438900"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431" name="Google Shape;4431;p568"/>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sp>
        <p:nvSpPr>
          <p:cNvPr id="4432" name="Google Shape;4432;p568"/>
          <p:cNvSpPr/>
          <p:nvPr/>
        </p:nvSpPr>
        <p:spPr>
          <a:xfrm>
            <a:off x="10711280" y="6313251"/>
            <a:ext cx="975607" cy="228064"/>
          </a:xfrm>
          <a:prstGeom prst="rect">
            <a:avLst/>
          </a:prstGeom>
          <a:noFill/>
          <a:ln>
            <a:noFill/>
          </a:ln>
        </p:spPr>
      </p:sp>
      <p:sp>
        <p:nvSpPr>
          <p:cNvPr id="4433" name="Google Shape;4433;p568"/>
          <p:cNvSpPr txBox="1">
            <a:spLocks noGrp="1"/>
          </p:cNvSpPr>
          <p:nvPr>
            <p:ph type="subTitle" idx="2"/>
          </p:nvPr>
        </p:nvSpPr>
        <p:spPr>
          <a:xfrm>
            <a:off x="885051"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matchingName="Interior white 3 8">
  <p:cSld name="1_Interior white_38">
    <p:spTree>
      <p:nvGrpSpPr>
        <p:cNvPr id="1" name="Shape 4434"/>
        <p:cNvGrpSpPr/>
        <p:nvPr/>
      </p:nvGrpSpPr>
      <p:grpSpPr>
        <a:xfrm>
          <a:off x="0" y="0"/>
          <a:ext cx="0" cy="0"/>
          <a:chOff x="0" y="0"/>
          <a:chExt cx="0" cy="0"/>
        </a:xfrm>
      </p:grpSpPr>
      <p:sp>
        <p:nvSpPr>
          <p:cNvPr id="4435" name="Google Shape;4435;p569"/>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rm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436" name="Google Shape;4436;p569"/>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4437" name="Google Shape;4437;p569"/>
          <p:cNvSpPr txBox="1">
            <a:spLocks noGrp="1"/>
          </p:cNvSpPr>
          <p:nvPr>
            <p:ph type="subTitle" idx="1"/>
          </p:nvPr>
        </p:nvSpPr>
        <p:spPr>
          <a:xfrm>
            <a:off x="447775" y="55441"/>
            <a:ext cx="5148900" cy="816300"/>
          </a:xfrm>
          <a:prstGeom prst="rect">
            <a:avLst/>
          </a:prstGeom>
          <a:noFill/>
          <a:ln>
            <a:noFill/>
          </a:ln>
        </p:spPr>
        <p:txBody>
          <a:bodyPr spcFirstLastPara="1" wrap="square" lIns="438900" tIns="91425" rIns="91425" bIns="91425" anchor="ctr" anchorCtr="0">
            <a:norm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438" name="Google Shape;4438;p569"/>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4439" name="Google Shape;4439;p569"/>
          <p:cNvPicPr preferRelativeResize="0"/>
          <p:nvPr/>
        </p:nvPicPr>
        <p:blipFill rotWithShape="1">
          <a:blip r:embed="rId2">
            <a:alphaModFix/>
          </a:blip>
          <a:srcRect t="327" b="317"/>
          <a:stretch/>
        </p:blipFill>
        <p:spPr>
          <a:xfrm>
            <a:off x="10711279" y="6313251"/>
            <a:ext cx="975607" cy="228064"/>
          </a:xfrm>
          <a:prstGeom prst="rect">
            <a:avLst/>
          </a:prstGeom>
          <a:noFill/>
          <a:ln>
            <a:noFill/>
          </a:ln>
        </p:spPr>
      </p:pic>
    </p:spTree>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matchingName="Divider large quote illustrated">
  <p:cSld name="CUSTOM_3_1_1">
    <p:bg>
      <p:bgPr>
        <a:blipFill>
          <a:blip r:embed="rId2">
            <a:alphaModFix/>
          </a:blip>
          <a:stretch>
            <a:fillRect/>
          </a:stretch>
        </a:blipFill>
        <a:effectLst/>
      </p:bgPr>
    </p:bg>
    <p:spTree>
      <p:nvGrpSpPr>
        <p:cNvPr id="1" name="Shape 4440"/>
        <p:cNvGrpSpPr/>
        <p:nvPr/>
      </p:nvGrpSpPr>
      <p:grpSpPr>
        <a:xfrm>
          <a:off x="0" y="0"/>
          <a:ext cx="0" cy="0"/>
          <a:chOff x="0" y="0"/>
          <a:chExt cx="0" cy="0"/>
        </a:xfrm>
      </p:grpSpPr>
      <p:sp>
        <p:nvSpPr>
          <p:cNvPr id="4441" name="Google Shape;4441;p570"/>
          <p:cNvSpPr txBox="1">
            <a:spLocks noGrp="1"/>
          </p:cNvSpPr>
          <p:nvPr>
            <p:ph type="title"/>
          </p:nvPr>
        </p:nvSpPr>
        <p:spPr>
          <a:xfrm>
            <a:off x="5674100" y="1632950"/>
            <a:ext cx="5037300" cy="3882300"/>
          </a:xfrm>
          <a:prstGeom prst="rect">
            <a:avLst/>
          </a:prstGeom>
          <a:noFill/>
          <a:ln>
            <a:noFill/>
          </a:ln>
        </p:spPr>
        <p:txBody>
          <a:bodyPr spcFirstLastPara="1" wrap="square" lIns="0" tIns="0" rIns="0" bIns="0" anchor="t" anchorCtr="0">
            <a:normAutofit/>
          </a:bodyPr>
          <a:lstStyle>
            <a:lvl1pPr lvl="0" algn="l" rtl="0">
              <a:lnSpc>
                <a:spcPct val="108000"/>
              </a:lnSpc>
              <a:spcBef>
                <a:spcPts val="0"/>
              </a:spcBef>
              <a:spcAft>
                <a:spcPts val="0"/>
              </a:spcAft>
              <a:buSzPts val="3500"/>
              <a:buNone/>
              <a:defRPr sz="5500">
                <a:solidFill>
                  <a:schemeClr val="lt1"/>
                </a:solidFill>
              </a:defRPr>
            </a:lvl1pPr>
            <a:lvl2pPr lvl="1" algn="l" rtl="0">
              <a:lnSpc>
                <a:spcPct val="108000"/>
              </a:lnSpc>
              <a:spcBef>
                <a:spcPts val="0"/>
              </a:spcBef>
              <a:spcAft>
                <a:spcPts val="0"/>
              </a:spcAft>
              <a:buSzPts val="3500"/>
              <a:buNone/>
              <a:defRPr sz="5500">
                <a:solidFill>
                  <a:schemeClr val="lt1"/>
                </a:solidFill>
              </a:defRPr>
            </a:lvl2pPr>
            <a:lvl3pPr lvl="2" algn="l" rtl="0">
              <a:lnSpc>
                <a:spcPct val="108000"/>
              </a:lnSpc>
              <a:spcBef>
                <a:spcPts val="0"/>
              </a:spcBef>
              <a:spcAft>
                <a:spcPts val="0"/>
              </a:spcAft>
              <a:buSzPts val="3500"/>
              <a:buNone/>
              <a:defRPr sz="5500">
                <a:solidFill>
                  <a:schemeClr val="lt1"/>
                </a:solidFill>
              </a:defRPr>
            </a:lvl3pPr>
            <a:lvl4pPr lvl="3" algn="l" rtl="0">
              <a:lnSpc>
                <a:spcPct val="108000"/>
              </a:lnSpc>
              <a:spcBef>
                <a:spcPts val="0"/>
              </a:spcBef>
              <a:spcAft>
                <a:spcPts val="0"/>
              </a:spcAft>
              <a:buSzPts val="3500"/>
              <a:buNone/>
              <a:defRPr sz="5500">
                <a:solidFill>
                  <a:schemeClr val="lt1"/>
                </a:solidFill>
              </a:defRPr>
            </a:lvl4pPr>
            <a:lvl5pPr lvl="4" algn="l" rtl="0">
              <a:lnSpc>
                <a:spcPct val="108000"/>
              </a:lnSpc>
              <a:spcBef>
                <a:spcPts val="0"/>
              </a:spcBef>
              <a:spcAft>
                <a:spcPts val="0"/>
              </a:spcAft>
              <a:buSzPts val="3500"/>
              <a:buNone/>
              <a:defRPr sz="5500">
                <a:solidFill>
                  <a:schemeClr val="lt1"/>
                </a:solidFill>
              </a:defRPr>
            </a:lvl5pPr>
            <a:lvl6pPr lvl="5" algn="l" rtl="0">
              <a:lnSpc>
                <a:spcPct val="108000"/>
              </a:lnSpc>
              <a:spcBef>
                <a:spcPts val="0"/>
              </a:spcBef>
              <a:spcAft>
                <a:spcPts val="0"/>
              </a:spcAft>
              <a:buSzPts val="3500"/>
              <a:buNone/>
              <a:defRPr sz="5500">
                <a:solidFill>
                  <a:schemeClr val="lt1"/>
                </a:solidFill>
              </a:defRPr>
            </a:lvl6pPr>
            <a:lvl7pPr lvl="6" algn="l" rtl="0">
              <a:lnSpc>
                <a:spcPct val="108000"/>
              </a:lnSpc>
              <a:spcBef>
                <a:spcPts val="0"/>
              </a:spcBef>
              <a:spcAft>
                <a:spcPts val="0"/>
              </a:spcAft>
              <a:buSzPts val="3500"/>
              <a:buNone/>
              <a:defRPr sz="5500">
                <a:solidFill>
                  <a:schemeClr val="lt1"/>
                </a:solidFill>
              </a:defRPr>
            </a:lvl7pPr>
            <a:lvl8pPr lvl="7" algn="l" rtl="0">
              <a:lnSpc>
                <a:spcPct val="108000"/>
              </a:lnSpc>
              <a:spcBef>
                <a:spcPts val="0"/>
              </a:spcBef>
              <a:spcAft>
                <a:spcPts val="0"/>
              </a:spcAft>
              <a:buSzPts val="3500"/>
              <a:buNone/>
              <a:defRPr sz="5500">
                <a:solidFill>
                  <a:schemeClr val="lt1"/>
                </a:solidFill>
              </a:defRPr>
            </a:lvl8pPr>
            <a:lvl9pPr lvl="8" algn="l" rtl="0">
              <a:lnSpc>
                <a:spcPct val="108000"/>
              </a:lnSpc>
              <a:spcBef>
                <a:spcPts val="0"/>
              </a:spcBef>
              <a:spcAft>
                <a:spcPts val="0"/>
              </a:spcAft>
              <a:buSzPts val="3500"/>
              <a:buNone/>
              <a:defRPr sz="5500">
                <a:solidFill>
                  <a:schemeClr val="lt1"/>
                </a:solidFill>
              </a:defRPr>
            </a:lvl9pPr>
          </a:lstStyle>
          <a:p>
            <a:endParaRPr/>
          </a:p>
        </p:txBody>
      </p:sp>
      <p:cxnSp>
        <p:nvCxnSpPr>
          <p:cNvPr id="4442" name="Google Shape;4442;p570"/>
          <p:cNvCxnSpPr/>
          <p:nvPr/>
        </p:nvCxnSpPr>
        <p:spPr>
          <a:xfrm rot="10800000">
            <a:off x="447767" y="6401700"/>
            <a:ext cx="0" cy="456300"/>
          </a:xfrm>
          <a:prstGeom prst="straightConnector1">
            <a:avLst/>
          </a:prstGeom>
          <a:noFill/>
          <a:ln w="9525" cap="flat" cmpd="sng">
            <a:solidFill>
              <a:schemeClr val="lt1"/>
            </a:solidFill>
            <a:prstDash val="solid"/>
            <a:round/>
            <a:headEnd type="none" w="sm" len="sm"/>
            <a:tailEnd type="none" w="sm" len="sm"/>
          </a:ln>
        </p:spPr>
      </p:cxnSp>
      <p:sp>
        <p:nvSpPr>
          <p:cNvPr id="4443" name="Google Shape;4443;p570"/>
          <p:cNvSpPr txBox="1"/>
          <p:nvPr/>
        </p:nvSpPr>
        <p:spPr>
          <a:xfrm>
            <a:off x="10068030" y="269836"/>
            <a:ext cx="1619100" cy="298800"/>
          </a:xfrm>
          <a:prstGeom prst="rect">
            <a:avLst/>
          </a:prstGeom>
          <a:noFill/>
          <a:ln>
            <a:noFill/>
          </a:ln>
        </p:spPr>
        <p:txBody>
          <a:bodyPr spcFirstLastPara="1" wrap="square" lIns="0" tIns="0" rIns="0" bIns="0" anchor="b" anchorCtr="0">
            <a:noAutofit/>
          </a:bodyPr>
          <a:lstStyle/>
          <a:p>
            <a:pPr marL="0" marR="0" lvl="0" indent="0" algn="r" rtl="0">
              <a:lnSpc>
                <a:spcPct val="150000"/>
              </a:lnSpc>
              <a:spcBef>
                <a:spcPts val="0"/>
              </a:spcBef>
              <a:spcAft>
                <a:spcPts val="0"/>
              </a:spcAft>
              <a:buClr>
                <a:srgbClr val="000000"/>
              </a:buClr>
              <a:buSzPts val="700"/>
              <a:buFont typeface="Arial"/>
              <a:buNone/>
            </a:pPr>
            <a:r>
              <a:rPr lang="en" sz="700" b="1" i="0" u="none" strike="noStrike" cap="none">
                <a:solidFill>
                  <a:schemeClr val="lt1"/>
                </a:solidFill>
                <a:latin typeface="Red Hat Display"/>
                <a:ea typeface="Red Hat Display"/>
                <a:cs typeface="Red Hat Display"/>
                <a:sym typeface="Red Hat Display"/>
              </a:rPr>
              <a:t>CONFIDENTIAL </a:t>
            </a:r>
            <a:r>
              <a:rPr lang="en" sz="700" i="0" u="none" strike="noStrike" cap="none">
                <a:solidFill>
                  <a:schemeClr val="lt1"/>
                </a:solidFill>
                <a:latin typeface="Red Hat Display"/>
                <a:ea typeface="Red Hat Display"/>
                <a:cs typeface="Red Hat Display"/>
                <a:sym typeface="Red Hat Display"/>
              </a:rPr>
              <a:t> Designator</a:t>
            </a:r>
            <a:endParaRPr sz="700" i="0" u="none" strike="noStrike" cap="none">
              <a:solidFill>
                <a:schemeClr val="lt1"/>
              </a:solidFill>
              <a:latin typeface="Red Hat Display"/>
              <a:ea typeface="Red Hat Display"/>
              <a:cs typeface="Red Hat Display"/>
              <a:sym typeface="Red Hat Display"/>
            </a:endParaRPr>
          </a:p>
        </p:txBody>
      </p:sp>
      <p:sp>
        <p:nvSpPr>
          <p:cNvPr id="4444" name="Google Shape;4444;p570"/>
          <p:cNvSpPr txBox="1">
            <a:spLocks noGrp="1"/>
          </p:cNvSpPr>
          <p:nvPr>
            <p:ph type="subTitle" idx="1"/>
          </p:nvPr>
        </p:nvSpPr>
        <p:spPr>
          <a:xfrm rot="5400000">
            <a:off x="-2138450" y="2138400"/>
            <a:ext cx="5148900" cy="872100"/>
          </a:xfrm>
          <a:prstGeom prst="rect">
            <a:avLst/>
          </a:prstGeom>
          <a:noFill/>
          <a:ln>
            <a:noFill/>
          </a:ln>
        </p:spPr>
        <p:txBody>
          <a:bodyPr spcFirstLastPara="1" wrap="square" lIns="502900" tIns="91425" rIns="91425" bIns="91425" anchor="ctr" anchorCtr="0">
            <a:normAutofit/>
          </a:bodyPr>
          <a:lstStyle>
            <a:lvl1pPr lvl="0"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a:endParaRPr/>
          </a:p>
        </p:txBody>
      </p:sp>
      <p:pic>
        <p:nvPicPr>
          <p:cNvPr id="4445" name="Google Shape;4445;p570"/>
          <p:cNvPicPr preferRelativeResize="0"/>
          <p:nvPr/>
        </p:nvPicPr>
        <p:blipFill rotWithShape="1">
          <a:blip r:embed="rId3">
            <a:alphaModFix/>
          </a:blip>
          <a:srcRect/>
          <a:stretch/>
        </p:blipFill>
        <p:spPr>
          <a:xfrm>
            <a:off x="10711279" y="6312505"/>
            <a:ext cx="975607" cy="229555"/>
          </a:xfrm>
          <a:prstGeom prst="rect">
            <a:avLst/>
          </a:prstGeom>
          <a:noFill/>
          <a:ln>
            <a:noFill/>
          </a:ln>
        </p:spPr>
      </p:pic>
    </p:spTree>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matchingName="Interior white 136">
  <p:cSld name="CUSTOM_4_98">
    <p:spTree>
      <p:nvGrpSpPr>
        <p:cNvPr id="1" name="Shape 4446"/>
        <p:cNvGrpSpPr/>
        <p:nvPr/>
      </p:nvGrpSpPr>
      <p:grpSpPr>
        <a:xfrm>
          <a:off x="0" y="0"/>
          <a:ext cx="0" cy="0"/>
          <a:chOff x="0" y="0"/>
          <a:chExt cx="0" cy="0"/>
        </a:xfrm>
      </p:grpSpPr>
      <p:sp>
        <p:nvSpPr>
          <p:cNvPr id="4447" name="Google Shape;4447;p571"/>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rm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448" name="Google Shape;4448;p571"/>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4449" name="Google Shape;4449;p571"/>
          <p:cNvSpPr txBox="1">
            <a:spLocks noGrp="1"/>
          </p:cNvSpPr>
          <p:nvPr>
            <p:ph type="subTitle" idx="1"/>
          </p:nvPr>
        </p:nvSpPr>
        <p:spPr>
          <a:xfrm>
            <a:off x="447775" y="55440"/>
            <a:ext cx="5148900" cy="816300"/>
          </a:xfrm>
          <a:prstGeom prst="rect">
            <a:avLst/>
          </a:prstGeom>
          <a:noFill/>
          <a:ln>
            <a:noFill/>
          </a:ln>
        </p:spPr>
        <p:txBody>
          <a:bodyPr spcFirstLastPara="1" wrap="square" lIns="438900" tIns="91425" rIns="91425" bIns="91425" anchor="ctr" anchorCtr="0">
            <a:norm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450" name="Google Shape;4450;p571"/>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451" name="Google Shape;4451;p571"/>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4452" name="Google Shape;4452;p571"/>
          <p:cNvSpPr txBox="1">
            <a:spLocks noGrp="1"/>
          </p:cNvSpPr>
          <p:nvPr>
            <p:ph type="subTitle" idx="2"/>
          </p:nvPr>
        </p:nvSpPr>
        <p:spPr>
          <a:xfrm>
            <a:off x="885051" y="6169551"/>
            <a:ext cx="9182700" cy="559500"/>
          </a:xfrm>
          <a:prstGeom prst="rect">
            <a:avLst/>
          </a:prstGeom>
          <a:noFill/>
          <a:ln>
            <a:noFill/>
          </a:ln>
        </p:spPr>
        <p:txBody>
          <a:bodyPr spcFirstLastPara="1" wrap="square" lIns="0" tIns="0" rIns="0" bIns="0" anchor="b" anchorCtr="0">
            <a:norm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matchingName="Interior white 102">
  <p:cSld name="1_Interior white_22">
    <p:spTree>
      <p:nvGrpSpPr>
        <p:cNvPr id="1" name="Shape 4453"/>
        <p:cNvGrpSpPr/>
        <p:nvPr/>
      </p:nvGrpSpPr>
      <p:grpSpPr>
        <a:xfrm>
          <a:off x="0" y="0"/>
          <a:ext cx="0" cy="0"/>
          <a:chOff x="0" y="0"/>
          <a:chExt cx="0" cy="0"/>
        </a:xfrm>
      </p:grpSpPr>
      <p:sp>
        <p:nvSpPr>
          <p:cNvPr id="4454" name="Google Shape;4454;p572"/>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455" name="Google Shape;4455;p572"/>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4456" name="Google Shape;4456;p572"/>
          <p:cNvSpPr txBox="1">
            <a:spLocks noGrp="1"/>
          </p:cNvSpPr>
          <p:nvPr>
            <p:ph type="subTitle" idx="1"/>
          </p:nvPr>
        </p:nvSpPr>
        <p:spPr>
          <a:xfrm>
            <a:off x="447775" y="55440"/>
            <a:ext cx="5148900" cy="816300"/>
          </a:xfrm>
          <a:prstGeom prst="rect">
            <a:avLst/>
          </a:prstGeom>
          <a:noFill/>
          <a:ln>
            <a:noFill/>
          </a:ln>
        </p:spPr>
        <p:txBody>
          <a:bodyPr spcFirstLastPara="1" wrap="square" lIns="438900"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457" name="Google Shape;4457;p572"/>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sp>
        <p:nvSpPr>
          <p:cNvPr id="4458" name="Google Shape;4458;p572"/>
          <p:cNvSpPr txBox="1">
            <a:spLocks noGrp="1"/>
          </p:cNvSpPr>
          <p:nvPr>
            <p:ph type="subTitle" idx="2"/>
          </p:nvPr>
        </p:nvSpPr>
        <p:spPr>
          <a:xfrm>
            <a:off x="885051"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pic>
        <p:nvPicPr>
          <p:cNvPr id="4459" name="Google Shape;4459;p572"/>
          <p:cNvPicPr preferRelativeResize="0"/>
          <p:nvPr/>
        </p:nvPicPr>
        <p:blipFill rotWithShape="1">
          <a:blip r:embed="rId2">
            <a:alphaModFix/>
          </a:blip>
          <a:srcRect t="327" b="317"/>
          <a:stretch/>
        </p:blipFill>
        <p:spPr>
          <a:xfrm>
            <a:off x="10688068" y="6401184"/>
            <a:ext cx="1300482" cy="304010"/>
          </a:xfrm>
          <a:prstGeom prst="rect">
            <a:avLst/>
          </a:prstGeom>
          <a:noFill/>
          <a:ln>
            <a:noFill/>
          </a:ln>
        </p:spPr>
      </p:pic>
    </p:spTree>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matchingName="Interior white 10">
  <p:cSld name="CUSTOM_4_110">
    <p:spTree>
      <p:nvGrpSpPr>
        <p:cNvPr id="1" name="Shape 4460"/>
        <p:cNvGrpSpPr/>
        <p:nvPr/>
      </p:nvGrpSpPr>
      <p:grpSpPr>
        <a:xfrm>
          <a:off x="0" y="0"/>
          <a:ext cx="0" cy="0"/>
          <a:chOff x="0" y="0"/>
          <a:chExt cx="0" cy="0"/>
        </a:xfrm>
      </p:grpSpPr>
      <p:sp>
        <p:nvSpPr>
          <p:cNvPr id="4461" name="Google Shape;4461;p573"/>
          <p:cNvSpPr txBox="1">
            <a:spLocks noGrp="1"/>
          </p:cNvSpPr>
          <p:nvPr>
            <p:ph type="title"/>
          </p:nvPr>
        </p:nvSpPr>
        <p:spPr>
          <a:xfrm>
            <a:off x="1752618"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462" name="Google Shape;4462;p573"/>
          <p:cNvCxnSpPr/>
          <p:nvPr/>
        </p:nvCxnSpPr>
        <p:spPr>
          <a:xfrm rot="10800000">
            <a:off x="447780" y="100"/>
            <a:ext cx="0" cy="886500"/>
          </a:xfrm>
          <a:prstGeom prst="straightConnector1">
            <a:avLst/>
          </a:prstGeom>
          <a:noFill/>
          <a:ln w="9525" cap="flat" cmpd="sng">
            <a:solidFill>
              <a:srgbClr val="EE0000"/>
            </a:solidFill>
            <a:prstDash val="solid"/>
            <a:round/>
            <a:headEnd type="none" w="sm" len="sm"/>
            <a:tailEnd type="none" w="sm" len="sm"/>
          </a:ln>
        </p:spPr>
      </p:cxnSp>
      <p:sp>
        <p:nvSpPr>
          <p:cNvPr id="4463" name="Google Shape;4463;p573"/>
          <p:cNvSpPr txBox="1">
            <a:spLocks noGrp="1"/>
          </p:cNvSpPr>
          <p:nvPr>
            <p:ph type="subTitle" idx="1"/>
          </p:nvPr>
        </p:nvSpPr>
        <p:spPr>
          <a:xfrm>
            <a:off x="447780" y="55440"/>
            <a:ext cx="5148900" cy="816300"/>
          </a:xfrm>
          <a:prstGeom prst="rect">
            <a:avLst/>
          </a:prstGeom>
          <a:noFill/>
          <a:ln>
            <a:noFill/>
          </a:ln>
        </p:spPr>
        <p:txBody>
          <a:bodyPr spcFirstLastPara="1" wrap="square" lIns="438900"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464" name="Google Shape;4464;p573"/>
          <p:cNvCxnSpPr/>
          <p:nvPr/>
        </p:nvCxnSpPr>
        <p:spPr>
          <a:xfrm rot="10800000">
            <a:off x="447772"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465" name="Google Shape;4465;p573"/>
          <p:cNvPicPr preferRelativeResize="0"/>
          <p:nvPr/>
        </p:nvPicPr>
        <p:blipFill rotWithShape="1">
          <a:blip r:embed="rId2">
            <a:alphaModFix/>
          </a:blip>
          <a:srcRect t="327" b="317"/>
          <a:stretch/>
        </p:blipFill>
        <p:spPr>
          <a:xfrm>
            <a:off x="10711389" y="6313251"/>
            <a:ext cx="975607" cy="228064"/>
          </a:xfrm>
          <a:prstGeom prst="rect">
            <a:avLst/>
          </a:prstGeom>
          <a:noFill/>
          <a:ln>
            <a:noFill/>
          </a:ln>
        </p:spPr>
      </p:pic>
      <p:sp>
        <p:nvSpPr>
          <p:cNvPr id="4466" name="Google Shape;4466;p573"/>
          <p:cNvSpPr txBox="1">
            <a:spLocks noGrp="1"/>
          </p:cNvSpPr>
          <p:nvPr>
            <p:ph type="subTitle" idx="2"/>
          </p:nvPr>
        </p:nvSpPr>
        <p:spPr>
          <a:xfrm>
            <a:off x="88505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matchingName="Interior white 11">
  <p:cSld name="1_Interior white_39">
    <p:spTree>
      <p:nvGrpSpPr>
        <p:cNvPr id="1" name="Shape 4467"/>
        <p:cNvGrpSpPr/>
        <p:nvPr/>
      </p:nvGrpSpPr>
      <p:grpSpPr>
        <a:xfrm>
          <a:off x="0" y="0"/>
          <a:ext cx="0" cy="0"/>
          <a:chOff x="0" y="0"/>
          <a:chExt cx="0" cy="0"/>
        </a:xfrm>
      </p:grpSpPr>
      <p:sp>
        <p:nvSpPr>
          <p:cNvPr id="4468" name="Google Shape;4468;p574"/>
          <p:cNvSpPr txBox="1">
            <a:spLocks noGrp="1"/>
          </p:cNvSpPr>
          <p:nvPr>
            <p:ph type="title"/>
          </p:nvPr>
        </p:nvSpPr>
        <p:spPr>
          <a:xfrm>
            <a:off x="1752618"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469" name="Google Shape;4469;p574"/>
          <p:cNvCxnSpPr/>
          <p:nvPr/>
        </p:nvCxnSpPr>
        <p:spPr>
          <a:xfrm rot="10800000">
            <a:off x="447780" y="100"/>
            <a:ext cx="0" cy="886500"/>
          </a:xfrm>
          <a:prstGeom prst="straightConnector1">
            <a:avLst/>
          </a:prstGeom>
          <a:noFill/>
          <a:ln w="9525" cap="flat" cmpd="sng">
            <a:solidFill>
              <a:srgbClr val="EE0000"/>
            </a:solidFill>
            <a:prstDash val="solid"/>
            <a:round/>
            <a:headEnd type="none" w="sm" len="sm"/>
            <a:tailEnd type="none" w="sm" len="sm"/>
          </a:ln>
        </p:spPr>
      </p:cxnSp>
      <p:sp>
        <p:nvSpPr>
          <p:cNvPr id="4470" name="Google Shape;4470;p574"/>
          <p:cNvSpPr txBox="1">
            <a:spLocks noGrp="1"/>
          </p:cNvSpPr>
          <p:nvPr>
            <p:ph type="subTitle" idx="1"/>
          </p:nvPr>
        </p:nvSpPr>
        <p:spPr>
          <a:xfrm>
            <a:off x="346178" y="55441"/>
            <a:ext cx="5148900" cy="816300"/>
          </a:xfrm>
          <a:prstGeom prst="rect">
            <a:avLst/>
          </a:prstGeom>
          <a:noFill/>
          <a:ln>
            <a:noFill/>
          </a:ln>
        </p:spPr>
        <p:txBody>
          <a:bodyPr spcFirstLastPara="1" wrap="square" lIns="438900"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471" name="Google Shape;4471;p574"/>
          <p:cNvCxnSpPr/>
          <p:nvPr/>
        </p:nvCxnSpPr>
        <p:spPr>
          <a:xfrm rot="10800000">
            <a:off x="447772"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4472" name="Google Shape;4472;p574"/>
          <p:cNvPicPr preferRelativeResize="0"/>
          <p:nvPr/>
        </p:nvPicPr>
        <p:blipFill rotWithShape="1">
          <a:blip r:embed="rId2">
            <a:alphaModFix/>
          </a:blip>
          <a:srcRect t="327" b="317"/>
          <a:stretch/>
        </p:blipFill>
        <p:spPr>
          <a:xfrm>
            <a:off x="10711388" y="6313251"/>
            <a:ext cx="975607" cy="228064"/>
          </a:xfrm>
          <a:prstGeom prst="rect">
            <a:avLst/>
          </a:prstGeom>
          <a:noFill/>
          <a:ln>
            <a:noFill/>
          </a:ln>
        </p:spPr>
      </p:pic>
    </p:spTree>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matchingName="Interior white 10 1">
  <p:cSld name="Interior white 10">
    <p:spTree>
      <p:nvGrpSpPr>
        <p:cNvPr id="1" name="Shape 4473"/>
        <p:cNvGrpSpPr/>
        <p:nvPr/>
      </p:nvGrpSpPr>
      <p:grpSpPr>
        <a:xfrm>
          <a:off x="0" y="0"/>
          <a:ext cx="0" cy="0"/>
          <a:chOff x="0" y="0"/>
          <a:chExt cx="0" cy="0"/>
        </a:xfrm>
      </p:grpSpPr>
      <p:sp>
        <p:nvSpPr>
          <p:cNvPr id="4474" name="Google Shape;4474;p575"/>
          <p:cNvSpPr txBox="1">
            <a:spLocks noGrp="1"/>
          </p:cNvSpPr>
          <p:nvPr>
            <p:ph type="title"/>
          </p:nvPr>
        </p:nvSpPr>
        <p:spPr>
          <a:xfrm>
            <a:off x="1752619"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475" name="Google Shape;4475;p575"/>
          <p:cNvCxnSpPr/>
          <p:nvPr/>
        </p:nvCxnSpPr>
        <p:spPr>
          <a:xfrm rot="10800000">
            <a:off x="447780" y="100"/>
            <a:ext cx="0" cy="886500"/>
          </a:xfrm>
          <a:prstGeom prst="straightConnector1">
            <a:avLst/>
          </a:prstGeom>
          <a:noFill/>
          <a:ln w="9525" cap="flat" cmpd="sng">
            <a:solidFill>
              <a:srgbClr val="EE0000"/>
            </a:solidFill>
            <a:prstDash val="solid"/>
            <a:round/>
            <a:headEnd type="none" w="sm" len="sm"/>
            <a:tailEnd type="none" w="sm" len="sm"/>
          </a:ln>
        </p:spPr>
      </p:cxnSp>
      <p:sp>
        <p:nvSpPr>
          <p:cNvPr id="4476" name="Google Shape;4476;p575"/>
          <p:cNvSpPr txBox="1">
            <a:spLocks noGrp="1"/>
          </p:cNvSpPr>
          <p:nvPr>
            <p:ph type="subTitle" idx="1"/>
          </p:nvPr>
        </p:nvSpPr>
        <p:spPr>
          <a:xfrm>
            <a:off x="447780" y="55440"/>
            <a:ext cx="5148900" cy="816300"/>
          </a:xfrm>
          <a:prstGeom prst="rect">
            <a:avLst/>
          </a:prstGeom>
          <a:noFill/>
          <a:ln>
            <a:noFill/>
          </a:ln>
        </p:spPr>
        <p:txBody>
          <a:bodyPr spcFirstLastPara="1" wrap="square" lIns="438900" tIns="91425" rIns="91425" bIns="91425" anchor="ctr" anchorCtr="0">
            <a:noAutofit/>
          </a:bodyPr>
          <a:lstStyle>
            <a:lvl1pPr lvl="0"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1pPr>
            <a:lvl2pPr lvl="1"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2pPr>
            <a:lvl3pPr lvl="2"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3pPr>
            <a:lvl4pPr lvl="3"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4pPr>
            <a:lvl5pPr lvl="4"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5pPr>
            <a:lvl6pPr lvl="5"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6pPr>
            <a:lvl7pPr lvl="6"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7pPr>
            <a:lvl8pPr lvl="7"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8pPr>
            <a:lvl9pPr lvl="8"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9pPr>
          </a:lstStyle>
          <a:p>
            <a:endParaRPr/>
          </a:p>
        </p:txBody>
      </p:sp>
      <p:cxnSp>
        <p:nvCxnSpPr>
          <p:cNvPr id="4477" name="Google Shape;4477;p575"/>
          <p:cNvCxnSpPr/>
          <p:nvPr/>
        </p:nvCxnSpPr>
        <p:spPr>
          <a:xfrm rot="10800000">
            <a:off x="447772"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478" name="Google Shape;4478;p575"/>
          <p:cNvPicPr preferRelativeResize="0"/>
          <p:nvPr/>
        </p:nvPicPr>
        <p:blipFill rotWithShape="1">
          <a:blip r:embed="rId2">
            <a:alphaModFix/>
          </a:blip>
          <a:srcRect t="327" b="317"/>
          <a:stretch/>
        </p:blipFill>
        <p:spPr>
          <a:xfrm>
            <a:off x="10711390" y="6313252"/>
            <a:ext cx="975372" cy="227950"/>
          </a:xfrm>
          <a:prstGeom prst="rect">
            <a:avLst/>
          </a:prstGeom>
          <a:noFill/>
          <a:ln>
            <a:noFill/>
          </a:ln>
        </p:spPr>
      </p:pic>
      <p:sp>
        <p:nvSpPr>
          <p:cNvPr id="4479" name="Google Shape;4479;p575"/>
          <p:cNvSpPr txBox="1">
            <a:spLocks noGrp="1"/>
          </p:cNvSpPr>
          <p:nvPr>
            <p:ph type="subTitle" idx="2"/>
          </p:nvPr>
        </p:nvSpPr>
        <p:spPr>
          <a:xfrm>
            <a:off x="885060"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matchingName="Interior white 3 9">
  <p:cSld name="1_Interior white_40">
    <p:spTree>
      <p:nvGrpSpPr>
        <p:cNvPr id="1" name="Shape 4480"/>
        <p:cNvGrpSpPr/>
        <p:nvPr/>
      </p:nvGrpSpPr>
      <p:grpSpPr>
        <a:xfrm>
          <a:off x="0" y="0"/>
          <a:ext cx="0" cy="0"/>
          <a:chOff x="0" y="0"/>
          <a:chExt cx="0" cy="0"/>
        </a:xfrm>
      </p:grpSpPr>
      <p:sp>
        <p:nvSpPr>
          <p:cNvPr id="4481" name="Google Shape;4481;p576"/>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482" name="Google Shape;4482;p576"/>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4483" name="Google Shape;4483;p576"/>
          <p:cNvSpPr txBox="1">
            <a:spLocks noGrp="1"/>
          </p:cNvSpPr>
          <p:nvPr>
            <p:ph type="subTitle" idx="1"/>
          </p:nvPr>
        </p:nvSpPr>
        <p:spPr>
          <a:xfrm>
            <a:off x="447775" y="55441"/>
            <a:ext cx="5148900" cy="816300"/>
          </a:xfrm>
          <a:prstGeom prst="rect">
            <a:avLst/>
          </a:prstGeom>
          <a:noFill/>
          <a:ln>
            <a:noFill/>
          </a:ln>
        </p:spPr>
        <p:txBody>
          <a:bodyPr spcFirstLastPara="1" wrap="square" lIns="438900"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484" name="Google Shape;4484;p576"/>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4485" name="Google Shape;4485;p576"/>
          <p:cNvPicPr preferRelativeResize="0"/>
          <p:nvPr/>
        </p:nvPicPr>
        <p:blipFill rotWithShape="1">
          <a:blip r:embed="rId2">
            <a:alphaModFix/>
          </a:blip>
          <a:srcRect t="327" b="317"/>
          <a:stretch/>
        </p:blipFill>
        <p:spPr>
          <a:xfrm>
            <a:off x="10711279" y="6313251"/>
            <a:ext cx="975607" cy="228064"/>
          </a:xfrm>
          <a:prstGeom prst="rect">
            <a:avLst/>
          </a:prstGeom>
          <a:noFill/>
          <a:ln>
            <a:noFill/>
          </a:ln>
        </p:spPr>
      </p:pic>
    </p:spTree>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matchingName="Interior white 11 1">
  <p:cSld name="CUSTOM_4_10">
    <p:spTree>
      <p:nvGrpSpPr>
        <p:cNvPr id="1" name="Shape 4486"/>
        <p:cNvGrpSpPr/>
        <p:nvPr/>
      </p:nvGrpSpPr>
      <p:grpSpPr>
        <a:xfrm>
          <a:off x="0" y="0"/>
          <a:ext cx="0" cy="0"/>
          <a:chOff x="0" y="0"/>
          <a:chExt cx="0" cy="0"/>
        </a:xfrm>
      </p:grpSpPr>
      <p:sp>
        <p:nvSpPr>
          <p:cNvPr id="4487" name="Google Shape;4487;p577"/>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rm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488" name="Google Shape;4488;p577"/>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4489" name="Google Shape;4489;p577"/>
          <p:cNvSpPr txBox="1">
            <a:spLocks noGrp="1"/>
          </p:cNvSpPr>
          <p:nvPr>
            <p:ph type="subTitle" idx="1"/>
          </p:nvPr>
        </p:nvSpPr>
        <p:spPr>
          <a:xfrm>
            <a:off x="447775" y="55440"/>
            <a:ext cx="5148900" cy="816300"/>
          </a:xfrm>
          <a:prstGeom prst="rect">
            <a:avLst/>
          </a:prstGeom>
          <a:noFill/>
          <a:ln>
            <a:noFill/>
          </a:ln>
        </p:spPr>
        <p:txBody>
          <a:bodyPr spcFirstLastPara="1" wrap="square" lIns="438900" tIns="91425" rIns="91425" bIns="91425" anchor="ctr" anchorCtr="0">
            <a:normAutofit/>
          </a:bodyPr>
          <a:lstStyle>
            <a:lvl1pPr lvl="0"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1pPr>
            <a:lvl2pPr lvl="1"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2pPr>
            <a:lvl3pPr lvl="2"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3pPr>
            <a:lvl4pPr lvl="3"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4pPr>
            <a:lvl5pPr lvl="4"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5pPr>
            <a:lvl6pPr lvl="5"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6pPr>
            <a:lvl7pPr lvl="6"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7pPr>
            <a:lvl8pPr lvl="7"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8pPr>
            <a:lvl9pPr lvl="8"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9pPr>
          </a:lstStyle>
          <a:p>
            <a:endParaRPr/>
          </a:p>
        </p:txBody>
      </p:sp>
      <p:cxnSp>
        <p:nvCxnSpPr>
          <p:cNvPr id="4490" name="Google Shape;4490;p577"/>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491" name="Google Shape;4491;p577"/>
          <p:cNvPicPr preferRelativeResize="0"/>
          <p:nvPr/>
        </p:nvPicPr>
        <p:blipFill rotWithShape="1">
          <a:blip r:embed="rId2">
            <a:alphaModFix/>
          </a:blip>
          <a:srcRect t="327" b="317"/>
          <a:stretch/>
        </p:blipFill>
        <p:spPr>
          <a:xfrm>
            <a:off x="10711280" y="6313251"/>
            <a:ext cx="975363" cy="228007"/>
          </a:xfrm>
          <a:prstGeom prst="rect">
            <a:avLst/>
          </a:prstGeom>
          <a:noFill/>
          <a:ln>
            <a:noFill/>
          </a:ln>
        </p:spPr>
      </p:pic>
      <p:sp>
        <p:nvSpPr>
          <p:cNvPr id="4492" name="Google Shape;4492;p577"/>
          <p:cNvSpPr txBox="1">
            <a:spLocks noGrp="1"/>
          </p:cNvSpPr>
          <p:nvPr>
            <p:ph type="subTitle" idx="2"/>
          </p:nvPr>
        </p:nvSpPr>
        <p:spPr>
          <a:xfrm>
            <a:off x="885051" y="6169551"/>
            <a:ext cx="9182700" cy="559500"/>
          </a:xfrm>
          <a:prstGeom prst="rect">
            <a:avLst/>
          </a:prstGeom>
          <a:noFill/>
          <a:ln>
            <a:noFill/>
          </a:ln>
        </p:spPr>
        <p:txBody>
          <a:bodyPr spcFirstLastPara="1" wrap="square" lIns="0" tIns="0" rIns="0" bIns="0" anchor="b" anchorCtr="0">
            <a:norm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09"/>
        <p:cNvGrpSpPr/>
        <p:nvPr/>
      </p:nvGrpSpPr>
      <p:grpSpPr>
        <a:xfrm>
          <a:off x="0" y="0"/>
          <a:ext cx="0" cy="0"/>
          <a:chOff x="0" y="0"/>
          <a:chExt cx="0" cy="0"/>
        </a:xfrm>
      </p:grpSpPr>
      <p:sp>
        <p:nvSpPr>
          <p:cNvPr id="810" name="Google Shape;810;p59"/>
          <p:cNvSpPr txBox="1">
            <a:spLocks noGrp="1"/>
          </p:cNvSpPr>
          <p:nvPr>
            <p:ph type="title"/>
          </p:nvPr>
        </p:nvSpPr>
        <p:spPr>
          <a:xfrm>
            <a:off x="653667" y="600200"/>
            <a:ext cx="8490300" cy="5454300"/>
          </a:xfrm>
          <a:prstGeom prst="rect">
            <a:avLst/>
          </a:prstGeom>
          <a:noFill/>
          <a:ln>
            <a:noFill/>
          </a:ln>
        </p:spPr>
        <p:txBody>
          <a:bodyPr spcFirstLastPara="1" wrap="square" lIns="121875" tIns="121875" rIns="121875" bIns="121875" anchor="ctr" anchorCtr="0">
            <a:noAutofit/>
          </a:bodyPr>
          <a:lstStyle>
            <a:lvl1pPr lvl="0" algn="l" rtl="0">
              <a:lnSpc>
                <a:spcPct val="100000"/>
              </a:lnSpc>
              <a:spcBef>
                <a:spcPts val="0"/>
              </a:spcBef>
              <a:spcAft>
                <a:spcPts val="0"/>
              </a:spcAft>
              <a:buSzPts val="6400"/>
              <a:buNone/>
              <a:defRPr sz="6400"/>
            </a:lvl1pPr>
            <a:lvl2pPr lvl="1" algn="l" rtl="0">
              <a:lnSpc>
                <a:spcPct val="100000"/>
              </a:lnSpc>
              <a:spcBef>
                <a:spcPts val="0"/>
              </a:spcBef>
              <a:spcAft>
                <a:spcPts val="0"/>
              </a:spcAft>
              <a:buSzPts val="6400"/>
              <a:buNone/>
              <a:defRPr sz="6400"/>
            </a:lvl2pPr>
            <a:lvl3pPr lvl="2" algn="l" rtl="0">
              <a:lnSpc>
                <a:spcPct val="100000"/>
              </a:lnSpc>
              <a:spcBef>
                <a:spcPts val="0"/>
              </a:spcBef>
              <a:spcAft>
                <a:spcPts val="0"/>
              </a:spcAft>
              <a:buSzPts val="6400"/>
              <a:buNone/>
              <a:defRPr sz="6400"/>
            </a:lvl3pPr>
            <a:lvl4pPr lvl="3" algn="l" rtl="0">
              <a:lnSpc>
                <a:spcPct val="100000"/>
              </a:lnSpc>
              <a:spcBef>
                <a:spcPts val="0"/>
              </a:spcBef>
              <a:spcAft>
                <a:spcPts val="0"/>
              </a:spcAft>
              <a:buSzPts val="6400"/>
              <a:buNone/>
              <a:defRPr sz="6400"/>
            </a:lvl4pPr>
            <a:lvl5pPr lvl="4" algn="l" rtl="0">
              <a:lnSpc>
                <a:spcPct val="100000"/>
              </a:lnSpc>
              <a:spcBef>
                <a:spcPts val="0"/>
              </a:spcBef>
              <a:spcAft>
                <a:spcPts val="0"/>
              </a:spcAft>
              <a:buSzPts val="6400"/>
              <a:buNone/>
              <a:defRPr sz="6400"/>
            </a:lvl5pPr>
            <a:lvl6pPr lvl="5" algn="l" rtl="0">
              <a:lnSpc>
                <a:spcPct val="100000"/>
              </a:lnSpc>
              <a:spcBef>
                <a:spcPts val="0"/>
              </a:spcBef>
              <a:spcAft>
                <a:spcPts val="0"/>
              </a:spcAft>
              <a:buSzPts val="6400"/>
              <a:buNone/>
              <a:defRPr sz="6400"/>
            </a:lvl6pPr>
            <a:lvl7pPr lvl="6" algn="l" rtl="0">
              <a:lnSpc>
                <a:spcPct val="100000"/>
              </a:lnSpc>
              <a:spcBef>
                <a:spcPts val="0"/>
              </a:spcBef>
              <a:spcAft>
                <a:spcPts val="0"/>
              </a:spcAft>
              <a:buSzPts val="6400"/>
              <a:buNone/>
              <a:defRPr sz="6400"/>
            </a:lvl7pPr>
            <a:lvl8pPr lvl="7" algn="l" rtl="0">
              <a:lnSpc>
                <a:spcPct val="100000"/>
              </a:lnSpc>
              <a:spcBef>
                <a:spcPts val="0"/>
              </a:spcBef>
              <a:spcAft>
                <a:spcPts val="0"/>
              </a:spcAft>
              <a:buSzPts val="6400"/>
              <a:buNone/>
              <a:defRPr sz="6400"/>
            </a:lvl8pPr>
            <a:lvl9pPr lvl="8" algn="l" rtl="0">
              <a:lnSpc>
                <a:spcPct val="100000"/>
              </a:lnSpc>
              <a:spcBef>
                <a:spcPts val="0"/>
              </a:spcBef>
              <a:spcAft>
                <a:spcPts val="0"/>
              </a:spcAft>
              <a:buSzPts val="6400"/>
              <a:buNone/>
              <a:defRPr sz="6400"/>
            </a:lvl9pPr>
          </a:lstStyle>
          <a:p>
            <a:endParaRPr/>
          </a:p>
        </p:txBody>
      </p:sp>
      <p:sp>
        <p:nvSpPr>
          <p:cNvPr id="811" name="Google Shape;811;p59"/>
          <p:cNvSpPr txBox="1">
            <a:spLocks noGrp="1"/>
          </p:cNvSpPr>
          <p:nvPr>
            <p:ph type="sldNum" idx="12"/>
          </p:nvPr>
        </p:nvSpPr>
        <p:spPr>
          <a:xfrm>
            <a:off x="11296610" y="6217623"/>
            <a:ext cx="731700" cy="524700"/>
          </a:xfrm>
          <a:prstGeom prst="rect">
            <a:avLst/>
          </a:prstGeom>
          <a:noFill/>
          <a:ln>
            <a:noFill/>
          </a:ln>
        </p:spPr>
        <p:txBody>
          <a:bodyPr spcFirstLastPara="1" wrap="square" lIns="121875" tIns="121875" rIns="121875" bIns="121875"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matchingName="Interior white 12">
  <p:cSld name="CUSTOM_4_111">
    <p:spTree>
      <p:nvGrpSpPr>
        <p:cNvPr id="1" name="Shape 4493"/>
        <p:cNvGrpSpPr/>
        <p:nvPr/>
      </p:nvGrpSpPr>
      <p:grpSpPr>
        <a:xfrm>
          <a:off x="0" y="0"/>
          <a:ext cx="0" cy="0"/>
          <a:chOff x="0" y="0"/>
          <a:chExt cx="0" cy="0"/>
        </a:xfrm>
      </p:grpSpPr>
      <p:sp>
        <p:nvSpPr>
          <p:cNvPr id="4494" name="Google Shape;4494;p578"/>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495" name="Google Shape;4495;p578"/>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4496" name="Google Shape;4496;p578"/>
          <p:cNvSpPr txBox="1">
            <a:spLocks noGrp="1"/>
          </p:cNvSpPr>
          <p:nvPr>
            <p:ph type="subTitle" idx="1"/>
          </p:nvPr>
        </p:nvSpPr>
        <p:spPr>
          <a:xfrm>
            <a:off x="447775" y="55440"/>
            <a:ext cx="5148900" cy="816300"/>
          </a:xfrm>
          <a:prstGeom prst="rect">
            <a:avLst/>
          </a:prstGeom>
          <a:noFill/>
          <a:ln>
            <a:noFill/>
          </a:ln>
        </p:spPr>
        <p:txBody>
          <a:bodyPr spcFirstLastPara="1" wrap="square" lIns="438900"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497" name="Google Shape;4497;p578"/>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498" name="Google Shape;4498;p578"/>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4499" name="Google Shape;4499;p578"/>
          <p:cNvSpPr txBox="1">
            <a:spLocks noGrp="1"/>
          </p:cNvSpPr>
          <p:nvPr>
            <p:ph type="subTitle" idx="2"/>
          </p:nvPr>
        </p:nvSpPr>
        <p:spPr>
          <a:xfrm>
            <a:off x="885051"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matchingName="Interior white 13">
  <p:cSld name="1_Interior white_41">
    <p:spTree>
      <p:nvGrpSpPr>
        <p:cNvPr id="1" name="Shape 4500"/>
        <p:cNvGrpSpPr/>
        <p:nvPr/>
      </p:nvGrpSpPr>
      <p:grpSpPr>
        <a:xfrm>
          <a:off x="0" y="0"/>
          <a:ext cx="0" cy="0"/>
          <a:chOff x="0" y="0"/>
          <a:chExt cx="0" cy="0"/>
        </a:xfrm>
      </p:grpSpPr>
      <p:sp>
        <p:nvSpPr>
          <p:cNvPr id="4501" name="Google Shape;4501;p579"/>
          <p:cNvSpPr txBox="1">
            <a:spLocks noGrp="1"/>
          </p:cNvSpPr>
          <p:nvPr>
            <p:ph type="title"/>
          </p:nvPr>
        </p:nvSpPr>
        <p:spPr>
          <a:xfrm>
            <a:off x="1752618"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502" name="Google Shape;4502;p579"/>
          <p:cNvCxnSpPr/>
          <p:nvPr/>
        </p:nvCxnSpPr>
        <p:spPr>
          <a:xfrm rot="10800000">
            <a:off x="447780" y="100"/>
            <a:ext cx="0" cy="886500"/>
          </a:xfrm>
          <a:prstGeom prst="straightConnector1">
            <a:avLst/>
          </a:prstGeom>
          <a:noFill/>
          <a:ln w="9525" cap="flat" cmpd="sng">
            <a:solidFill>
              <a:srgbClr val="EE0000"/>
            </a:solidFill>
            <a:prstDash val="solid"/>
            <a:round/>
            <a:headEnd type="none" w="sm" len="sm"/>
            <a:tailEnd type="none" w="sm" len="sm"/>
          </a:ln>
        </p:spPr>
      </p:cxnSp>
      <p:sp>
        <p:nvSpPr>
          <p:cNvPr id="4503" name="Google Shape;4503;p579"/>
          <p:cNvSpPr txBox="1">
            <a:spLocks noGrp="1"/>
          </p:cNvSpPr>
          <p:nvPr>
            <p:ph type="subTitle" idx="1"/>
          </p:nvPr>
        </p:nvSpPr>
        <p:spPr>
          <a:xfrm>
            <a:off x="447780" y="55440"/>
            <a:ext cx="5148900" cy="816300"/>
          </a:xfrm>
          <a:prstGeom prst="rect">
            <a:avLst/>
          </a:prstGeom>
          <a:noFill/>
          <a:ln>
            <a:noFill/>
          </a:ln>
        </p:spPr>
        <p:txBody>
          <a:bodyPr spcFirstLastPara="1" wrap="square" lIns="438900"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504" name="Google Shape;4504;p579"/>
          <p:cNvCxnSpPr/>
          <p:nvPr/>
        </p:nvCxnSpPr>
        <p:spPr>
          <a:xfrm rot="10800000">
            <a:off x="447772"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505" name="Google Shape;4505;p579"/>
          <p:cNvPicPr preferRelativeResize="0"/>
          <p:nvPr/>
        </p:nvPicPr>
        <p:blipFill rotWithShape="1">
          <a:blip r:embed="rId2">
            <a:alphaModFix/>
          </a:blip>
          <a:srcRect t="327" b="317"/>
          <a:stretch/>
        </p:blipFill>
        <p:spPr>
          <a:xfrm>
            <a:off x="10711390" y="6313251"/>
            <a:ext cx="975607" cy="228064"/>
          </a:xfrm>
          <a:prstGeom prst="rect">
            <a:avLst/>
          </a:prstGeom>
          <a:noFill/>
          <a:ln>
            <a:noFill/>
          </a:ln>
        </p:spPr>
      </p:pic>
      <p:sp>
        <p:nvSpPr>
          <p:cNvPr id="4506" name="Google Shape;4506;p579"/>
          <p:cNvSpPr txBox="1">
            <a:spLocks noGrp="1"/>
          </p:cNvSpPr>
          <p:nvPr>
            <p:ph type="subTitle" idx="2"/>
          </p:nvPr>
        </p:nvSpPr>
        <p:spPr>
          <a:xfrm>
            <a:off x="885059"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matchingName="Interior white 14">
  <p:cSld name="1_Interior white_42">
    <p:spTree>
      <p:nvGrpSpPr>
        <p:cNvPr id="1" name="Shape 4507"/>
        <p:cNvGrpSpPr/>
        <p:nvPr/>
      </p:nvGrpSpPr>
      <p:grpSpPr>
        <a:xfrm>
          <a:off x="0" y="0"/>
          <a:ext cx="0" cy="0"/>
          <a:chOff x="0" y="0"/>
          <a:chExt cx="0" cy="0"/>
        </a:xfrm>
      </p:grpSpPr>
      <p:sp>
        <p:nvSpPr>
          <p:cNvPr id="4508" name="Google Shape;4508;p580"/>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509" name="Google Shape;4509;p580"/>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4510" name="Google Shape;4510;p580"/>
          <p:cNvSpPr txBox="1">
            <a:spLocks noGrp="1"/>
          </p:cNvSpPr>
          <p:nvPr>
            <p:ph type="subTitle" idx="1"/>
          </p:nvPr>
        </p:nvSpPr>
        <p:spPr>
          <a:xfrm>
            <a:off x="346175" y="55441"/>
            <a:ext cx="5148900" cy="816300"/>
          </a:xfrm>
          <a:prstGeom prst="rect">
            <a:avLst/>
          </a:prstGeom>
          <a:noFill/>
          <a:ln>
            <a:noFill/>
          </a:ln>
        </p:spPr>
        <p:txBody>
          <a:bodyPr spcFirstLastPara="1" wrap="square" lIns="438900"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511" name="Google Shape;4511;p580"/>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4512" name="Google Shape;4512;p580"/>
          <p:cNvPicPr preferRelativeResize="0"/>
          <p:nvPr/>
        </p:nvPicPr>
        <p:blipFill rotWithShape="1">
          <a:blip r:embed="rId2">
            <a:alphaModFix/>
          </a:blip>
          <a:srcRect t="327" b="317"/>
          <a:stretch/>
        </p:blipFill>
        <p:spPr>
          <a:xfrm>
            <a:off x="10711279" y="6313251"/>
            <a:ext cx="975607" cy="228064"/>
          </a:xfrm>
          <a:prstGeom prst="rect">
            <a:avLst/>
          </a:prstGeom>
          <a:noFill/>
          <a:ln>
            <a:noFill/>
          </a:ln>
        </p:spPr>
      </p:pic>
    </p:spTree>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matchingName="Interior white 23 1">
  <p:cSld name="CUSTOM_4_133">
    <p:spTree>
      <p:nvGrpSpPr>
        <p:cNvPr id="1" name="Shape 4513"/>
        <p:cNvGrpSpPr/>
        <p:nvPr/>
      </p:nvGrpSpPr>
      <p:grpSpPr>
        <a:xfrm>
          <a:off x="0" y="0"/>
          <a:ext cx="0" cy="0"/>
          <a:chOff x="0" y="0"/>
          <a:chExt cx="0" cy="0"/>
        </a:xfrm>
      </p:grpSpPr>
      <p:sp>
        <p:nvSpPr>
          <p:cNvPr id="4514" name="Google Shape;4514;p581"/>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rm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515" name="Google Shape;4515;p581"/>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4516" name="Google Shape;4516;p581"/>
          <p:cNvSpPr txBox="1">
            <a:spLocks noGrp="1"/>
          </p:cNvSpPr>
          <p:nvPr>
            <p:ph type="subTitle" idx="1"/>
          </p:nvPr>
        </p:nvSpPr>
        <p:spPr>
          <a:xfrm>
            <a:off x="346175" y="55441"/>
            <a:ext cx="5148900" cy="816300"/>
          </a:xfrm>
          <a:prstGeom prst="rect">
            <a:avLst/>
          </a:prstGeom>
          <a:noFill/>
          <a:ln>
            <a:noFill/>
          </a:ln>
        </p:spPr>
        <p:txBody>
          <a:bodyPr spcFirstLastPara="1" wrap="square" lIns="438900" tIns="91425" rIns="91425" bIns="91425" anchor="ctr" anchorCtr="0">
            <a:norm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517" name="Google Shape;4517;p581"/>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4518" name="Google Shape;4518;p581"/>
          <p:cNvPicPr preferRelativeResize="0"/>
          <p:nvPr/>
        </p:nvPicPr>
        <p:blipFill rotWithShape="1">
          <a:blip r:embed="rId2">
            <a:alphaModFix/>
          </a:blip>
          <a:srcRect t="327" b="317"/>
          <a:stretch/>
        </p:blipFill>
        <p:spPr>
          <a:xfrm>
            <a:off x="10711279" y="6313250"/>
            <a:ext cx="975607" cy="228064"/>
          </a:xfrm>
          <a:prstGeom prst="rect">
            <a:avLst/>
          </a:prstGeom>
          <a:noFill/>
          <a:ln>
            <a:noFill/>
          </a:ln>
        </p:spPr>
      </p:pic>
    </p:spTree>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matchingName="Interior quote two column">
  <p:cSld name="CUSTOM_4_8">
    <p:spTree>
      <p:nvGrpSpPr>
        <p:cNvPr id="1" name="Shape 4519"/>
        <p:cNvGrpSpPr/>
        <p:nvPr/>
      </p:nvGrpSpPr>
      <p:grpSpPr>
        <a:xfrm>
          <a:off x="0" y="0"/>
          <a:ext cx="0" cy="0"/>
          <a:chOff x="0" y="0"/>
          <a:chExt cx="0" cy="0"/>
        </a:xfrm>
      </p:grpSpPr>
      <p:cxnSp>
        <p:nvCxnSpPr>
          <p:cNvPr id="4520" name="Google Shape;4520;p582"/>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4521" name="Google Shape;4521;p582"/>
          <p:cNvCxnSpPr/>
          <p:nvPr/>
        </p:nvCxnSpPr>
        <p:spPr>
          <a:xfrm rot="10800000">
            <a:off x="447767" y="6401700"/>
            <a:ext cx="0" cy="456300"/>
          </a:xfrm>
          <a:prstGeom prst="straightConnector1">
            <a:avLst/>
          </a:prstGeom>
          <a:noFill/>
          <a:ln w="9525" cap="flat" cmpd="sng">
            <a:solidFill>
              <a:schemeClr val="accent1"/>
            </a:solidFill>
            <a:prstDash val="solid"/>
            <a:round/>
            <a:headEnd type="none" w="med" len="med"/>
            <a:tailEnd type="none" w="med" len="med"/>
          </a:ln>
        </p:spPr>
      </p:cxnSp>
      <p:sp>
        <p:nvSpPr>
          <p:cNvPr id="4522" name="Google Shape;4522;p582"/>
          <p:cNvSpPr txBox="1">
            <a:spLocks noGrp="1"/>
          </p:cNvSpPr>
          <p:nvPr>
            <p:ph type="sldNum" idx="12"/>
          </p:nvPr>
        </p:nvSpPr>
        <p:spPr>
          <a:xfrm>
            <a:off x="81975" y="6169556"/>
            <a:ext cx="732000" cy="144000"/>
          </a:xfrm>
          <a:prstGeom prst="rect">
            <a:avLst/>
          </a:prstGeom>
        </p:spPr>
        <p:txBody>
          <a:bodyPr spcFirstLastPara="1" wrap="square" lIns="0" tIns="0" rIns="0" bIns="0" anchor="b" anchorCtr="0">
            <a:norm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4523" name="Google Shape;4523;p582"/>
          <p:cNvSpPr txBox="1">
            <a:spLocks noGrp="1"/>
          </p:cNvSpPr>
          <p:nvPr>
            <p:ph type="subTitle" idx="1"/>
          </p:nvPr>
        </p:nvSpPr>
        <p:spPr>
          <a:xfrm>
            <a:off x="885050" y="6169550"/>
            <a:ext cx="8002500" cy="560100"/>
          </a:xfrm>
          <a:prstGeom prst="rect">
            <a:avLst/>
          </a:prstGeom>
        </p:spPr>
        <p:txBody>
          <a:bodyPr spcFirstLastPara="1" wrap="square" lIns="121900" tIns="121900" rIns="121900" bIns="121900" anchor="b" anchorCtr="0">
            <a:norm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4524" name="Google Shape;4524;p582"/>
          <p:cNvSpPr txBox="1">
            <a:spLocks noGrp="1"/>
          </p:cNvSpPr>
          <p:nvPr>
            <p:ph type="subTitle" idx="2"/>
          </p:nvPr>
        </p:nvSpPr>
        <p:spPr>
          <a:xfrm>
            <a:off x="1343125" y="5036725"/>
            <a:ext cx="4398000" cy="426000"/>
          </a:xfrm>
          <a:prstGeom prst="rect">
            <a:avLst/>
          </a:prstGeom>
        </p:spPr>
        <p:txBody>
          <a:bodyPr spcFirstLastPara="1" wrap="square" lIns="121900" tIns="121900" rIns="121900" bIns="121900" anchor="t" anchorCtr="0">
            <a:norm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a:endParaRPr/>
          </a:p>
        </p:txBody>
      </p:sp>
      <p:sp>
        <p:nvSpPr>
          <p:cNvPr id="4525" name="Google Shape;4525;p582"/>
          <p:cNvSpPr txBox="1">
            <a:spLocks noGrp="1"/>
          </p:cNvSpPr>
          <p:nvPr>
            <p:ph type="subTitle" idx="3"/>
          </p:nvPr>
        </p:nvSpPr>
        <p:spPr>
          <a:xfrm>
            <a:off x="1343125" y="2848100"/>
            <a:ext cx="4398000" cy="1861500"/>
          </a:xfrm>
          <a:prstGeom prst="rect">
            <a:avLst/>
          </a:prstGeom>
        </p:spPr>
        <p:txBody>
          <a:bodyPr spcFirstLastPara="1" wrap="square" lIns="121900" tIns="121900" rIns="121900" bIns="121900" anchor="t" anchorCtr="0">
            <a:norm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a:endParaRPr/>
          </a:p>
        </p:txBody>
      </p:sp>
      <p:sp>
        <p:nvSpPr>
          <p:cNvPr id="4526" name="Google Shape;4526;p582"/>
          <p:cNvSpPr txBox="1">
            <a:spLocks noGrp="1"/>
          </p:cNvSpPr>
          <p:nvPr>
            <p:ph type="subTitle" idx="4"/>
          </p:nvPr>
        </p:nvSpPr>
        <p:spPr>
          <a:xfrm>
            <a:off x="6529325" y="5036725"/>
            <a:ext cx="4398000" cy="426000"/>
          </a:xfrm>
          <a:prstGeom prst="rect">
            <a:avLst/>
          </a:prstGeom>
        </p:spPr>
        <p:txBody>
          <a:bodyPr spcFirstLastPara="1" wrap="square" lIns="121900" tIns="121900" rIns="121900" bIns="121900" anchor="t" anchorCtr="0">
            <a:norm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a:endParaRPr/>
          </a:p>
        </p:txBody>
      </p:sp>
      <p:sp>
        <p:nvSpPr>
          <p:cNvPr id="4527" name="Google Shape;4527;p582"/>
          <p:cNvSpPr txBox="1">
            <a:spLocks noGrp="1"/>
          </p:cNvSpPr>
          <p:nvPr>
            <p:ph type="subTitle" idx="5"/>
          </p:nvPr>
        </p:nvSpPr>
        <p:spPr>
          <a:xfrm>
            <a:off x="6529325" y="2848100"/>
            <a:ext cx="4398000" cy="1861500"/>
          </a:xfrm>
          <a:prstGeom prst="rect">
            <a:avLst/>
          </a:prstGeom>
        </p:spPr>
        <p:txBody>
          <a:bodyPr spcFirstLastPara="1" wrap="square" lIns="121900" tIns="121900" rIns="121900" bIns="121900" anchor="t" anchorCtr="0">
            <a:norm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a:endParaRPr/>
          </a:p>
        </p:txBody>
      </p:sp>
      <p:sp>
        <p:nvSpPr>
          <p:cNvPr id="4528" name="Google Shape;4528;p582"/>
          <p:cNvSpPr txBox="1">
            <a:spLocks noGrp="1"/>
          </p:cNvSpPr>
          <p:nvPr>
            <p:ph type="subTitle" idx="6"/>
          </p:nvPr>
        </p:nvSpPr>
        <p:spPr>
          <a:xfrm>
            <a:off x="447775" y="55441"/>
            <a:ext cx="5148900" cy="816300"/>
          </a:xfrm>
          <a:prstGeom prst="rect">
            <a:avLst/>
          </a:prstGeom>
        </p:spPr>
        <p:txBody>
          <a:bodyPr spcFirstLastPara="1" wrap="square" lIns="438900" tIns="91425" rIns="91425" bIns="91425" anchor="ctr" anchorCtr="0">
            <a:normAutofit/>
          </a:bodyPr>
          <a:lstStyle>
            <a:lvl1pPr lvl="0"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a:endParaRPr/>
          </a:p>
        </p:txBody>
      </p:sp>
      <p:sp>
        <p:nvSpPr>
          <p:cNvPr id="4529" name="Google Shape;4529;p582"/>
          <p:cNvSpPr txBox="1">
            <a:spLocks noGrp="1"/>
          </p:cNvSpPr>
          <p:nvPr>
            <p:ph type="title"/>
          </p:nvPr>
        </p:nvSpPr>
        <p:spPr>
          <a:xfrm>
            <a:off x="885050" y="1100350"/>
            <a:ext cx="10422000" cy="553200"/>
          </a:xfrm>
          <a:prstGeom prst="rect">
            <a:avLst/>
          </a:prstGeom>
        </p:spPr>
        <p:txBody>
          <a:bodyPr spcFirstLastPara="1" wrap="square" lIns="121900" tIns="121900" rIns="121900" bIns="121900" anchor="t" anchorCtr="0">
            <a:norm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700"/>
            </a:lvl2pPr>
            <a:lvl3pPr lvl="2" algn="ctr" rtl="0">
              <a:lnSpc>
                <a:spcPct val="130000"/>
              </a:lnSpc>
              <a:spcBef>
                <a:spcPts val="0"/>
              </a:spcBef>
              <a:spcAft>
                <a:spcPts val="0"/>
              </a:spcAft>
              <a:buNone/>
              <a:defRPr sz="2700"/>
            </a:lvl3pPr>
            <a:lvl4pPr lvl="3" algn="ctr" rtl="0">
              <a:lnSpc>
                <a:spcPct val="130000"/>
              </a:lnSpc>
              <a:spcBef>
                <a:spcPts val="0"/>
              </a:spcBef>
              <a:spcAft>
                <a:spcPts val="0"/>
              </a:spcAft>
              <a:buNone/>
              <a:defRPr sz="2700"/>
            </a:lvl4pPr>
            <a:lvl5pPr lvl="4" algn="ctr" rtl="0">
              <a:lnSpc>
                <a:spcPct val="130000"/>
              </a:lnSpc>
              <a:spcBef>
                <a:spcPts val="0"/>
              </a:spcBef>
              <a:spcAft>
                <a:spcPts val="0"/>
              </a:spcAft>
              <a:buNone/>
              <a:defRPr sz="2700"/>
            </a:lvl5pPr>
            <a:lvl6pPr lvl="5" algn="ctr" rtl="0">
              <a:lnSpc>
                <a:spcPct val="130000"/>
              </a:lnSpc>
              <a:spcBef>
                <a:spcPts val="0"/>
              </a:spcBef>
              <a:spcAft>
                <a:spcPts val="0"/>
              </a:spcAft>
              <a:buNone/>
              <a:defRPr sz="2700"/>
            </a:lvl6pPr>
            <a:lvl7pPr lvl="6" algn="ctr" rtl="0">
              <a:lnSpc>
                <a:spcPct val="130000"/>
              </a:lnSpc>
              <a:spcBef>
                <a:spcPts val="0"/>
              </a:spcBef>
              <a:spcAft>
                <a:spcPts val="0"/>
              </a:spcAft>
              <a:buNone/>
              <a:defRPr sz="2700"/>
            </a:lvl7pPr>
            <a:lvl8pPr lvl="7" algn="ctr" rtl="0">
              <a:lnSpc>
                <a:spcPct val="130000"/>
              </a:lnSpc>
              <a:spcBef>
                <a:spcPts val="0"/>
              </a:spcBef>
              <a:spcAft>
                <a:spcPts val="0"/>
              </a:spcAft>
              <a:buNone/>
              <a:defRPr sz="2700"/>
            </a:lvl8pPr>
            <a:lvl9pPr lvl="8" algn="ctr" rtl="0">
              <a:lnSpc>
                <a:spcPct val="130000"/>
              </a:lnSpc>
              <a:spcBef>
                <a:spcPts val="0"/>
              </a:spcBef>
              <a:spcAft>
                <a:spcPts val="0"/>
              </a:spcAft>
              <a:buNone/>
              <a:defRPr sz="2700"/>
            </a:lvl9pPr>
          </a:lstStyle>
          <a:p>
            <a:endParaRPr/>
          </a:p>
        </p:txBody>
      </p:sp>
      <p:sp>
        <p:nvSpPr>
          <p:cNvPr id="4530" name="Google Shape;4530;p582"/>
          <p:cNvSpPr txBox="1">
            <a:spLocks noGrp="1"/>
          </p:cNvSpPr>
          <p:nvPr>
            <p:ph type="subTitle" idx="7"/>
          </p:nvPr>
        </p:nvSpPr>
        <p:spPr>
          <a:xfrm>
            <a:off x="885125" y="1653550"/>
            <a:ext cx="10422000" cy="291900"/>
          </a:xfrm>
          <a:prstGeom prst="rect">
            <a:avLst/>
          </a:prstGeom>
        </p:spPr>
        <p:txBody>
          <a:bodyPr spcFirstLastPara="1" wrap="square" lIns="121900" tIns="121900" rIns="121900" bIns="121900" anchor="t" anchorCtr="0">
            <a:normAutofit/>
          </a:bodyPr>
          <a:lstStyle>
            <a:lvl1pPr lvl="0" algn="ctr" rtl="0">
              <a:spcBef>
                <a:spcPts val="0"/>
              </a:spcBef>
              <a:spcAft>
                <a:spcPts val="0"/>
              </a:spcAft>
              <a:buNone/>
              <a:defRPr sz="1900">
                <a:solidFill>
                  <a:schemeClr val="accent1"/>
                </a:solidFill>
              </a:defRPr>
            </a:lvl1pPr>
            <a:lvl2pPr lvl="1" algn="ctr" rtl="0">
              <a:spcBef>
                <a:spcPts val="1600"/>
              </a:spcBef>
              <a:spcAft>
                <a:spcPts val="0"/>
              </a:spcAft>
              <a:buNone/>
              <a:defRPr sz="1900">
                <a:solidFill>
                  <a:schemeClr val="accent1"/>
                </a:solidFill>
              </a:defRPr>
            </a:lvl2pPr>
            <a:lvl3pPr lvl="2" algn="ctr" rtl="0">
              <a:spcBef>
                <a:spcPts val="1600"/>
              </a:spcBef>
              <a:spcAft>
                <a:spcPts val="0"/>
              </a:spcAft>
              <a:buNone/>
              <a:defRPr sz="1900">
                <a:solidFill>
                  <a:schemeClr val="accent1"/>
                </a:solidFill>
              </a:defRPr>
            </a:lvl3pPr>
            <a:lvl4pPr lvl="3" algn="ctr" rtl="0">
              <a:spcBef>
                <a:spcPts val="1600"/>
              </a:spcBef>
              <a:spcAft>
                <a:spcPts val="0"/>
              </a:spcAft>
              <a:buNone/>
              <a:defRPr sz="1900">
                <a:solidFill>
                  <a:schemeClr val="accent1"/>
                </a:solidFill>
              </a:defRPr>
            </a:lvl4pPr>
            <a:lvl5pPr lvl="4" algn="ctr" rtl="0">
              <a:spcBef>
                <a:spcPts val="1600"/>
              </a:spcBef>
              <a:spcAft>
                <a:spcPts val="0"/>
              </a:spcAft>
              <a:buNone/>
              <a:defRPr sz="1900">
                <a:solidFill>
                  <a:schemeClr val="accent1"/>
                </a:solidFill>
              </a:defRPr>
            </a:lvl5pPr>
            <a:lvl6pPr lvl="5" algn="ctr" rtl="0">
              <a:spcBef>
                <a:spcPts val="1600"/>
              </a:spcBef>
              <a:spcAft>
                <a:spcPts val="0"/>
              </a:spcAft>
              <a:buNone/>
              <a:defRPr sz="1900">
                <a:solidFill>
                  <a:schemeClr val="accent1"/>
                </a:solidFill>
              </a:defRPr>
            </a:lvl6pPr>
            <a:lvl7pPr lvl="6" algn="ctr" rtl="0">
              <a:spcBef>
                <a:spcPts val="1600"/>
              </a:spcBef>
              <a:spcAft>
                <a:spcPts val="0"/>
              </a:spcAft>
              <a:buNone/>
              <a:defRPr sz="1900">
                <a:solidFill>
                  <a:schemeClr val="accent1"/>
                </a:solidFill>
              </a:defRPr>
            </a:lvl7pPr>
            <a:lvl8pPr lvl="7" algn="ctr" rtl="0">
              <a:spcBef>
                <a:spcPts val="1600"/>
              </a:spcBef>
              <a:spcAft>
                <a:spcPts val="0"/>
              </a:spcAft>
              <a:buNone/>
              <a:defRPr sz="1900">
                <a:solidFill>
                  <a:schemeClr val="accent1"/>
                </a:solidFill>
              </a:defRPr>
            </a:lvl8pPr>
            <a:lvl9pPr lvl="8" algn="ctr" rtl="0">
              <a:spcBef>
                <a:spcPts val="1600"/>
              </a:spcBef>
              <a:spcAft>
                <a:spcPts val="1600"/>
              </a:spcAft>
              <a:buNone/>
              <a:defRPr sz="1900">
                <a:solidFill>
                  <a:schemeClr val="accent1"/>
                </a:solidFill>
              </a:defRPr>
            </a:lvl9pPr>
          </a:lstStyle>
          <a:p>
            <a:endParaRPr/>
          </a:p>
        </p:txBody>
      </p:sp>
      <p:pic>
        <p:nvPicPr>
          <p:cNvPr id="4531" name="Google Shape;4531;p582"/>
          <p:cNvPicPr preferRelativeResize="0"/>
          <p:nvPr/>
        </p:nvPicPr>
        <p:blipFill>
          <a:blip r:embed="rId2">
            <a:alphaModFix/>
          </a:blip>
          <a:stretch>
            <a:fillRect/>
          </a:stretch>
        </p:blipFill>
        <p:spPr>
          <a:xfrm>
            <a:off x="10666372" y="6244901"/>
            <a:ext cx="1344236" cy="456800"/>
          </a:xfrm>
          <a:prstGeom prst="rect">
            <a:avLst/>
          </a:prstGeom>
          <a:noFill/>
          <a:ln>
            <a:noFill/>
          </a:ln>
        </p:spPr>
      </p:pic>
    </p:spTree>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matchingName="Interior white 15">
  <p:cSld name="Interior white_1">
    <p:spTree>
      <p:nvGrpSpPr>
        <p:cNvPr id="1" name="Shape 4532"/>
        <p:cNvGrpSpPr/>
        <p:nvPr/>
      </p:nvGrpSpPr>
      <p:grpSpPr>
        <a:xfrm>
          <a:off x="0" y="0"/>
          <a:ext cx="0" cy="0"/>
          <a:chOff x="0" y="0"/>
          <a:chExt cx="0" cy="0"/>
        </a:xfrm>
      </p:grpSpPr>
      <p:sp>
        <p:nvSpPr>
          <p:cNvPr id="4533" name="Google Shape;4533;p583"/>
          <p:cNvSpPr txBox="1">
            <a:spLocks noGrp="1"/>
          </p:cNvSpPr>
          <p:nvPr>
            <p:ph type="title"/>
          </p:nvPr>
        </p:nvSpPr>
        <p:spPr>
          <a:xfrm>
            <a:off x="1752619"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534" name="Google Shape;4534;p583"/>
          <p:cNvCxnSpPr/>
          <p:nvPr/>
        </p:nvCxnSpPr>
        <p:spPr>
          <a:xfrm rot="10800000">
            <a:off x="447780" y="100"/>
            <a:ext cx="0" cy="886500"/>
          </a:xfrm>
          <a:prstGeom prst="straightConnector1">
            <a:avLst/>
          </a:prstGeom>
          <a:noFill/>
          <a:ln w="9525" cap="flat" cmpd="sng">
            <a:solidFill>
              <a:srgbClr val="EE0000"/>
            </a:solidFill>
            <a:prstDash val="solid"/>
            <a:round/>
            <a:headEnd type="none" w="sm" len="sm"/>
            <a:tailEnd type="none" w="sm" len="sm"/>
          </a:ln>
        </p:spPr>
      </p:cxnSp>
      <p:sp>
        <p:nvSpPr>
          <p:cNvPr id="4535" name="Google Shape;4535;p583"/>
          <p:cNvSpPr txBox="1">
            <a:spLocks noGrp="1"/>
          </p:cNvSpPr>
          <p:nvPr>
            <p:ph type="subTitle" idx="1"/>
          </p:nvPr>
        </p:nvSpPr>
        <p:spPr>
          <a:xfrm>
            <a:off x="346178" y="55441"/>
            <a:ext cx="5148900" cy="816300"/>
          </a:xfrm>
          <a:prstGeom prst="rect">
            <a:avLst/>
          </a:prstGeom>
          <a:noFill/>
          <a:ln>
            <a:noFill/>
          </a:ln>
        </p:spPr>
        <p:txBody>
          <a:bodyPr spcFirstLastPara="1" wrap="square" lIns="438900"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536" name="Google Shape;4536;p583"/>
          <p:cNvCxnSpPr/>
          <p:nvPr/>
        </p:nvCxnSpPr>
        <p:spPr>
          <a:xfrm rot="10800000">
            <a:off x="447772"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4537" name="Google Shape;4537;p583"/>
          <p:cNvPicPr preferRelativeResize="0"/>
          <p:nvPr/>
        </p:nvPicPr>
        <p:blipFill rotWithShape="1">
          <a:blip r:embed="rId2">
            <a:alphaModFix/>
          </a:blip>
          <a:srcRect t="327" b="317"/>
          <a:stretch/>
        </p:blipFill>
        <p:spPr>
          <a:xfrm>
            <a:off x="10711388" y="6313250"/>
            <a:ext cx="975616" cy="228007"/>
          </a:xfrm>
          <a:prstGeom prst="rect">
            <a:avLst/>
          </a:prstGeom>
          <a:noFill/>
          <a:ln>
            <a:noFill/>
          </a:ln>
        </p:spPr>
      </p:pic>
    </p:spTree>
  </p:cSld>
  <p:clrMapOvr>
    <a:masterClrMapping/>
  </p:clrMapOvr>
</p:sldLayout>
</file>

<file path=ppt/slideLayouts/slideLayout576.xml><?xml version="1.0" encoding="utf-8"?>
<p:sldLayout xmlns:a="http://schemas.openxmlformats.org/drawingml/2006/main" xmlns:r="http://schemas.openxmlformats.org/officeDocument/2006/relationships" xmlns:p="http://schemas.openxmlformats.org/presentationml/2006/main" matchingName="Interior white 16">
  <p:cSld name="1_Interior white_43">
    <p:spTree>
      <p:nvGrpSpPr>
        <p:cNvPr id="1" name="Shape 4538"/>
        <p:cNvGrpSpPr/>
        <p:nvPr/>
      </p:nvGrpSpPr>
      <p:grpSpPr>
        <a:xfrm>
          <a:off x="0" y="0"/>
          <a:ext cx="0" cy="0"/>
          <a:chOff x="0" y="0"/>
          <a:chExt cx="0" cy="0"/>
        </a:xfrm>
      </p:grpSpPr>
      <p:sp>
        <p:nvSpPr>
          <p:cNvPr id="4539" name="Google Shape;4539;p584"/>
          <p:cNvSpPr txBox="1">
            <a:spLocks noGrp="1"/>
          </p:cNvSpPr>
          <p:nvPr>
            <p:ph type="title"/>
          </p:nvPr>
        </p:nvSpPr>
        <p:spPr>
          <a:xfrm>
            <a:off x="1752619"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540" name="Google Shape;4540;p584"/>
          <p:cNvCxnSpPr/>
          <p:nvPr/>
        </p:nvCxnSpPr>
        <p:spPr>
          <a:xfrm rot="10800000">
            <a:off x="447780" y="100"/>
            <a:ext cx="0" cy="886500"/>
          </a:xfrm>
          <a:prstGeom prst="straightConnector1">
            <a:avLst/>
          </a:prstGeom>
          <a:noFill/>
          <a:ln w="9525" cap="flat" cmpd="sng">
            <a:solidFill>
              <a:srgbClr val="EE0000"/>
            </a:solidFill>
            <a:prstDash val="solid"/>
            <a:round/>
            <a:headEnd type="none" w="sm" len="sm"/>
            <a:tailEnd type="none" w="sm" len="sm"/>
          </a:ln>
        </p:spPr>
      </p:cxnSp>
      <p:sp>
        <p:nvSpPr>
          <p:cNvPr id="4541" name="Google Shape;4541;p584"/>
          <p:cNvSpPr txBox="1">
            <a:spLocks noGrp="1"/>
          </p:cNvSpPr>
          <p:nvPr>
            <p:ph type="subTitle" idx="1"/>
          </p:nvPr>
        </p:nvSpPr>
        <p:spPr>
          <a:xfrm>
            <a:off x="447780" y="55440"/>
            <a:ext cx="5148900" cy="816300"/>
          </a:xfrm>
          <a:prstGeom prst="rect">
            <a:avLst/>
          </a:prstGeom>
          <a:noFill/>
          <a:ln>
            <a:noFill/>
          </a:ln>
        </p:spPr>
        <p:txBody>
          <a:bodyPr spcFirstLastPara="1" wrap="square" lIns="438900"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542" name="Google Shape;4542;p584"/>
          <p:cNvCxnSpPr/>
          <p:nvPr/>
        </p:nvCxnSpPr>
        <p:spPr>
          <a:xfrm rot="10800000">
            <a:off x="447772"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543" name="Google Shape;4543;p584"/>
          <p:cNvPicPr preferRelativeResize="0"/>
          <p:nvPr/>
        </p:nvPicPr>
        <p:blipFill rotWithShape="1">
          <a:blip r:embed="rId2">
            <a:alphaModFix/>
          </a:blip>
          <a:srcRect t="327" b="317"/>
          <a:stretch/>
        </p:blipFill>
        <p:spPr>
          <a:xfrm>
            <a:off x="10711390" y="6313251"/>
            <a:ext cx="975616" cy="228007"/>
          </a:xfrm>
          <a:prstGeom prst="rect">
            <a:avLst/>
          </a:prstGeom>
          <a:noFill/>
          <a:ln>
            <a:noFill/>
          </a:ln>
        </p:spPr>
      </p:pic>
      <p:sp>
        <p:nvSpPr>
          <p:cNvPr id="4544" name="Google Shape;4544;p584"/>
          <p:cNvSpPr txBox="1">
            <a:spLocks noGrp="1"/>
          </p:cNvSpPr>
          <p:nvPr>
            <p:ph type="subTitle" idx="2"/>
          </p:nvPr>
        </p:nvSpPr>
        <p:spPr>
          <a:xfrm>
            <a:off x="885060"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577.xml><?xml version="1.0" encoding="utf-8"?>
<p:sldLayout xmlns:a="http://schemas.openxmlformats.org/drawingml/2006/main" xmlns:r="http://schemas.openxmlformats.org/officeDocument/2006/relationships" xmlns:p="http://schemas.openxmlformats.org/presentationml/2006/main" matchingName="Interior white 18">
  <p:cSld name="1_Interior white_44">
    <p:spTree>
      <p:nvGrpSpPr>
        <p:cNvPr id="1" name="Shape 4545"/>
        <p:cNvGrpSpPr/>
        <p:nvPr/>
      </p:nvGrpSpPr>
      <p:grpSpPr>
        <a:xfrm>
          <a:off x="0" y="0"/>
          <a:ext cx="0" cy="0"/>
          <a:chOff x="0" y="0"/>
          <a:chExt cx="0" cy="0"/>
        </a:xfrm>
      </p:grpSpPr>
      <p:sp>
        <p:nvSpPr>
          <p:cNvPr id="4546" name="Google Shape;4546;p585"/>
          <p:cNvSpPr txBox="1">
            <a:spLocks noGrp="1"/>
          </p:cNvSpPr>
          <p:nvPr>
            <p:ph type="title"/>
          </p:nvPr>
        </p:nvSpPr>
        <p:spPr>
          <a:xfrm>
            <a:off x="1752619"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547" name="Google Shape;4547;p585"/>
          <p:cNvCxnSpPr/>
          <p:nvPr/>
        </p:nvCxnSpPr>
        <p:spPr>
          <a:xfrm rot="10800000">
            <a:off x="447780" y="100"/>
            <a:ext cx="0" cy="886500"/>
          </a:xfrm>
          <a:prstGeom prst="straightConnector1">
            <a:avLst/>
          </a:prstGeom>
          <a:noFill/>
          <a:ln w="9525" cap="flat" cmpd="sng">
            <a:solidFill>
              <a:srgbClr val="EE0000"/>
            </a:solidFill>
            <a:prstDash val="solid"/>
            <a:round/>
            <a:headEnd type="none" w="sm" len="sm"/>
            <a:tailEnd type="none" w="sm" len="sm"/>
          </a:ln>
        </p:spPr>
      </p:cxnSp>
      <p:sp>
        <p:nvSpPr>
          <p:cNvPr id="4548" name="Google Shape;4548;p585"/>
          <p:cNvSpPr txBox="1">
            <a:spLocks noGrp="1"/>
          </p:cNvSpPr>
          <p:nvPr>
            <p:ph type="subTitle" idx="1"/>
          </p:nvPr>
        </p:nvSpPr>
        <p:spPr>
          <a:xfrm>
            <a:off x="447780" y="55440"/>
            <a:ext cx="5148900" cy="816300"/>
          </a:xfrm>
          <a:prstGeom prst="rect">
            <a:avLst/>
          </a:prstGeom>
          <a:noFill/>
          <a:ln>
            <a:noFill/>
          </a:ln>
        </p:spPr>
        <p:txBody>
          <a:bodyPr spcFirstLastPara="1" wrap="square" lIns="438900"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549" name="Google Shape;4549;p585"/>
          <p:cNvCxnSpPr/>
          <p:nvPr/>
        </p:nvCxnSpPr>
        <p:spPr>
          <a:xfrm rot="10800000">
            <a:off x="447772"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550" name="Google Shape;4550;p585"/>
          <p:cNvPicPr preferRelativeResize="0"/>
          <p:nvPr/>
        </p:nvPicPr>
        <p:blipFill rotWithShape="1">
          <a:blip r:embed="rId2">
            <a:alphaModFix/>
          </a:blip>
          <a:srcRect t="327" b="317"/>
          <a:stretch/>
        </p:blipFill>
        <p:spPr>
          <a:xfrm>
            <a:off x="10711390" y="6313251"/>
            <a:ext cx="975616" cy="228007"/>
          </a:xfrm>
          <a:prstGeom prst="rect">
            <a:avLst/>
          </a:prstGeom>
          <a:noFill/>
          <a:ln>
            <a:noFill/>
          </a:ln>
        </p:spPr>
      </p:pic>
      <p:sp>
        <p:nvSpPr>
          <p:cNvPr id="4551" name="Google Shape;4551;p585"/>
          <p:cNvSpPr txBox="1">
            <a:spLocks noGrp="1"/>
          </p:cNvSpPr>
          <p:nvPr>
            <p:ph type="subTitle" idx="2"/>
          </p:nvPr>
        </p:nvSpPr>
        <p:spPr>
          <a:xfrm>
            <a:off x="885060" y="6169551"/>
            <a:ext cx="91827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p="http://schemas.openxmlformats.org/presentationml/2006/main" matchingName="Interior white 19">
  <p:cSld name="Interior white_2">
    <p:spTree>
      <p:nvGrpSpPr>
        <p:cNvPr id="1" name="Shape 4552"/>
        <p:cNvGrpSpPr/>
        <p:nvPr/>
      </p:nvGrpSpPr>
      <p:grpSpPr>
        <a:xfrm>
          <a:off x="0" y="0"/>
          <a:ext cx="0" cy="0"/>
          <a:chOff x="0" y="0"/>
          <a:chExt cx="0" cy="0"/>
        </a:xfrm>
      </p:grpSpPr>
      <p:sp>
        <p:nvSpPr>
          <p:cNvPr id="4553" name="Google Shape;4553;p586"/>
          <p:cNvSpPr txBox="1">
            <a:spLocks noGrp="1"/>
          </p:cNvSpPr>
          <p:nvPr>
            <p:ph type="title"/>
          </p:nvPr>
        </p:nvSpPr>
        <p:spPr>
          <a:xfrm>
            <a:off x="1752619"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554" name="Google Shape;4554;p586"/>
          <p:cNvCxnSpPr/>
          <p:nvPr/>
        </p:nvCxnSpPr>
        <p:spPr>
          <a:xfrm rot="10800000">
            <a:off x="447780" y="100"/>
            <a:ext cx="0" cy="886500"/>
          </a:xfrm>
          <a:prstGeom prst="straightConnector1">
            <a:avLst/>
          </a:prstGeom>
          <a:noFill/>
          <a:ln w="9525" cap="flat" cmpd="sng">
            <a:solidFill>
              <a:srgbClr val="EE0000"/>
            </a:solidFill>
            <a:prstDash val="solid"/>
            <a:round/>
            <a:headEnd type="none" w="sm" len="sm"/>
            <a:tailEnd type="none" w="sm" len="sm"/>
          </a:ln>
        </p:spPr>
      </p:cxnSp>
      <p:sp>
        <p:nvSpPr>
          <p:cNvPr id="4555" name="Google Shape;4555;p586"/>
          <p:cNvSpPr txBox="1">
            <a:spLocks noGrp="1"/>
          </p:cNvSpPr>
          <p:nvPr>
            <p:ph type="subTitle" idx="1"/>
          </p:nvPr>
        </p:nvSpPr>
        <p:spPr>
          <a:xfrm>
            <a:off x="346178" y="55441"/>
            <a:ext cx="5148900" cy="816300"/>
          </a:xfrm>
          <a:prstGeom prst="rect">
            <a:avLst/>
          </a:prstGeom>
          <a:noFill/>
          <a:ln>
            <a:noFill/>
          </a:ln>
        </p:spPr>
        <p:txBody>
          <a:bodyPr spcFirstLastPara="1" wrap="square" lIns="438900"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556" name="Google Shape;4556;p586"/>
          <p:cNvCxnSpPr/>
          <p:nvPr/>
        </p:nvCxnSpPr>
        <p:spPr>
          <a:xfrm rot="10800000">
            <a:off x="447772" y="6401700"/>
            <a:ext cx="0" cy="456300"/>
          </a:xfrm>
          <a:prstGeom prst="straightConnector1">
            <a:avLst/>
          </a:prstGeom>
          <a:noFill/>
          <a:ln w="9525" cap="flat" cmpd="sng">
            <a:solidFill>
              <a:srgbClr val="EE0000"/>
            </a:solidFill>
            <a:prstDash val="solid"/>
            <a:round/>
            <a:headEnd type="none" w="sm" len="sm"/>
            <a:tailEnd type="none" w="sm" len="sm"/>
          </a:ln>
        </p:spPr>
      </p:cxnSp>
      <p:pic>
        <p:nvPicPr>
          <p:cNvPr id="4557" name="Google Shape;4557;p586"/>
          <p:cNvPicPr preferRelativeResize="0"/>
          <p:nvPr/>
        </p:nvPicPr>
        <p:blipFill rotWithShape="1">
          <a:blip r:embed="rId2">
            <a:alphaModFix/>
          </a:blip>
          <a:srcRect t="327" b="317"/>
          <a:stretch/>
        </p:blipFill>
        <p:spPr>
          <a:xfrm>
            <a:off x="10711388" y="6313250"/>
            <a:ext cx="975616" cy="228007"/>
          </a:xfrm>
          <a:prstGeom prst="rect">
            <a:avLst/>
          </a:prstGeom>
          <a:noFill/>
          <a:ln>
            <a:noFill/>
          </a:ln>
        </p:spPr>
      </p:pic>
    </p:spTree>
  </p:cSld>
  <p:clrMapOvr>
    <a:masterClrMapping/>
  </p:clrMapOvr>
</p:sldLayout>
</file>

<file path=ppt/slideLayouts/slideLayout579.xml><?xml version="1.0" encoding="utf-8"?>
<p:sldLayout xmlns:a="http://schemas.openxmlformats.org/drawingml/2006/main" xmlns:r="http://schemas.openxmlformats.org/officeDocument/2006/relationships" xmlns:p="http://schemas.openxmlformats.org/presentationml/2006/main" matchingName="Interior white 20">
  <p:cSld name="CUSTOM_4_134">
    <p:spTree>
      <p:nvGrpSpPr>
        <p:cNvPr id="1" name="Shape 4558"/>
        <p:cNvGrpSpPr/>
        <p:nvPr/>
      </p:nvGrpSpPr>
      <p:grpSpPr>
        <a:xfrm>
          <a:off x="0" y="0"/>
          <a:ext cx="0" cy="0"/>
          <a:chOff x="0" y="0"/>
          <a:chExt cx="0" cy="0"/>
        </a:xfrm>
      </p:grpSpPr>
      <p:sp>
        <p:nvSpPr>
          <p:cNvPr id="4559" name="Google Shape;4559;p587"/>
          <p:cNvSpPr txBox="1">
            <a:spLocks noGrp="1"/>
          </p:cNvSpPr>
          <p:nvPr>
            <p:ph type="title"/>
          </p:nvPr>
        </p:nvSpPr>
        <p:spPr>
          <a:xfrm>
            <a:off x="1752600" y="946000"/>
            <a:ext cx="8686800" cy="967500"/>
          </a:xfrm>
          <a:prstGeom prst="rect">
            <a:avLst/>
          </a:prstGeom>
        </p:spPr>
        <p:txBody>
          <a:bodyPr spcFirstLastPara="1" wrap="square" lIns="121900" tIns="121900" rIns="121900" bIns="121900" anchor="t" anchorCtr="0">
            <a:norm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4560" name="Google Shape;4560;p587"/>
          <p:cNvCxnSpPr/>
          <p:nvPr/>
        </p:nvCxnSpPr>
        <p:spPr>
          <a:xfrm rot="10800000">
            <a:off x="447775" y="100"/>
            <a:ext cx="0" cy="886500"/>
          </a:xfrm>
          <a:prstGeom prst="straightConnector1">
            <a:avLst/>
          </a:prstGeom>
          <a:noFill/>
          <a:ln w="9525" cap="flat" cmpd="sng">
            <a:solidFill>
              <a:srgbClr val="EE0000"/>
            </a:solidFill>
            <a:prstDash val="solid"/>
            <a:round/>
            <a:headEnd type="none" w="med" len="med"/>
            <a:tailEnd type="none" w="med" len="med"/>
          </a:ln>
        </p:spPr>
      </p:cxnSp>
      <p:sp>
        <p:nvSpPr>
          <p:cNvPr id="4561" name="Google Shape;4561;p587"/>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rm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4562" name="Google Shape;4562;p587"/>
          <p:cNvCxnSpPr/>
          <p:nvPr/>
        </p:nvCxnSpPr>
        <p:spPr>
          <a:xfrm rot="10800000">
            <a:off x="447767"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4563" name="Google Shape;4563;p587"/>
          <p:cNvSpPr txBox="1">
            <a:spLocks noGrp="1"/>
          </p:cNvSpPr>
          <p:nvPr>
            <p:ph type="sldNum" idx="12"/>
          </p:nvPr>
        </p:nvSpPr>
        <p:spPr>
          <a:xfrm>
            <a:off x="81975" y="6169556"/>
            <a:ext cx="731700" cy="143700"/>
          </a:xfrm>
          <a:prstGeom prst="rect">
            <a:avLst/>
          </a:prstGeom>
        </p:spPr>
        <p:txBody>
          <a:bodyPr spcFirstLastPara="1" wrap="square" lIns="0" tIns="0" rIns="0" bIns="0" anchor="b" anchorCtr="0">
            <a:norm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sp>
        <p:nvSpPr>
          <p:cNvPr id="4564" name="Google Shape;4564;p587"/>
          <p:cNvSpPr txBox="1"/>
          <p:nvPr/>
        </p:nvSpPr>
        <p:spPr>
          <a:xfrm>
            <a:off x="10068030" y="269836"/>
            <a:ext cx="1619100" cy="298800"/>
          </a:xfrm>
          <a:prstGeom prst="rect">
            <a:avLst/>
          </a:prstGeom>
          <a:noFill/>
          <a:ln>
            <a:noFill/>
          </a:ln>
        </p:spPr>
        <p:txBody>
          <a:bodyPr spcFirstLastPara="1" wrap="square" lIns="0" tIns="0" rIns="0" bIns="0" anchor="b" anchorCtr="0">
            <a:noAutofit/>
          </a:bodyPr>
          <a:lstStyle/>
          <a:p>
            <a:pPr marL="0" lvl="0" indent="0" algn="r" rtl="0">
              <a:lnSpc>
                <a:spcPct val="150000"/>
              </a:lnSpc>
              <a:spcBef>
                <a:spcPts val="0"/>
              </a:spcBef>
              <a:spcAft>
                <a:spcPts val="0"/>
              </a:spcAft>
              <a:buNone/>
            </a:pPr>
            <a:r>
              <a:rPr lang="en" sz="700" b="1">
                <a:solidFill>
                  <a:srgbClr val="666666"/>
                </a:solidFill>
                <a:latin typeface="Overpass"/>
                <a:ea typeface="Overpass"/>
                <a:cs typeface="Overpass"/>
                <a:sym typeface="Overpass"/>
              </a:rPr>
              <a:t> </a:t>
            </a:r>
            <a:endParaRPr sz="700">
              <a:solidFill>
                <a:srgbClr val="666666"/>
              </a:solidFill>
              <a:latin typeface="Overpass Light"/>
              <a:ea typeface="Overpass Light"/>
              <a:cs typeface="Overpass Light"/>
              <a:sym typeface="Overpass Light"/>
            </a:endParaRPr>
          </a:p>
        </p:txBody>
      </p:sp>
      <p:pic>
        <p:nvPicPr>
          <p:cNvPr id="4565" name="Google Shape;4565;p587"/>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4566" name="Google Shape;4566;p587"/>
          <p:cNvSpPr txBox="1">
            <a:spLocks noGrp="1"/>
          </p:cNvSpPr>
          <p:nvPr>
            <p:ph type="subTitle" idx="2"/>
          </p:nvPr>
        </p:nvSpPr>
        <p:spPr>
          <a:xfrm>
            <a:off x="885050" y="6169550"/>
            <a:ext cx="9182700" cy="559500"/>
          </a:xfrm>
          <a:prstGeom prst="rect">
            <a:avLst/>
          </a:prstGeom>
        </p:spPr>
        <p:txBody>
          <a:bodyPr spcFirstLastPara="1" wrap="square" lIns="121900" tIns="121900" rIns="121900" bIns="121900" anchor="b" anchorCtr="0">
            <a:norm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12"/>
        <p:cNvGrpSpPr/>
        <p:nvPr/>
      </p:nvGrpSpPr>
      <p:grpSpPr>
        <a:xfrm>
          <a:off x="0" y="0"/>
          <a:ext cx="0" cy="0"/>
          <a:chOff x="0" y="0"/>
          <a:chExt cx="0" cy="0"/>
        </a:xfrm>
      </p:grpSpPr>
      <p:sp>
        <p:nvSpPr>
          <p:cNvPr id="813" name="Google Shape;813;p60"/>
          <p:cNvSpPr/>
          <p:nvPr/>
        </p:nvSpPr>
        <p:spPr>
          <a:xfrm>
            <a:off x="6096000" y="-167"/>
            <a:ext cx="6096000" cy="6858000"/>
          </a:xfrm>
          <a:prstGeom prst="rect">
            <a:avLst/>
          </a:prstGeom>
          <a:solidFill>
            <a:schemeClr val="lt2"/>
          </a:solidFill>
          <a:ln>
            <a:noFill/>
          </a:ln>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814" name="Google Shape;814;p60"/>
          <p:cNvSpPr txBox="1">
            <a:spLocks noGrp="1"/>
          </p:cNvSpPr>
          <p:nvPr>
            <p:ph type="title"/>
          </p:nvPr>
        </p:nvSpPr>
        <p:spPr>
          <a:xfrm>
            <a:off x="354000" y="1644233"/>
            <a:ext cx="5393400" cy="1976400"/>
          </a:xfrm>
          <a:prstGeom prst="rect">
            <a:avLst/>
          </a:prstGeom>
          <a:noFill/>
          <a:ln>
            <a:noFill/>
          </a:ln>
        </p:spPr>
        <p:txBody>
          <a:bodyPr spcFirstLastPara="1" wrap="square" lIns="121875" tIns="121875" rIns="121875" bIns="121875" anchor="b" anchorCtr="0">
            <a:noAutofit/>
          </a:bodyPr>
          <a:lstStyle>
            <a:lvl1pPr lvl="0" algn="ctr" rtl="0">
              <a:lnSpc>
                <a:spcPct val="100000"/>
              </a:lnSpc>
              <a:spcBef>
                <a:spcPts val="0"/>
              </a:spcBef>
              <a:spcAft>
                <a:spcPts val="0"/>
              </a:spcAft>
              <a:buSzPts val="5600"/>
              <a:buNone/>
              <a:defRPr sz="5600"/>
            </a:lvl1pPr>
            <a:lvl2pPr lvl="1" algn="ctr" rtl="0">
              <a:lnSpc>
                <a:spcPct val="100000"/>
              </a:lnSpc>
              <a:spcBef>
                <a:spcPts val="0"/>
              </a:spcBef>
              <a:spcAft>
                <a:spcPts val="0"/>
              </a:spcAft>
              <a:buSzPts val="5600"/>
              <a:buNone/>
              <a:defRPr sz="5600"/>
            </a:lvl2pPr>
            <a:lvl3pPr lvl="2" algn="ctr" rtl="0">
              <a:lnSpc>
                <a:spcPct val="100000"/>
              </a:lnSpc>
              <a:spcBef>
                <a:spcPts val="0"/>
              </a:spcBef>
              <a:spcAft>
                <a:spcPts val="0"/>
              </a:spcAft>
              <a:buSzPts val="5600"/>
              <a:buNone/>
              <a:defRPr sz="5600"/>
            </a:lvl3pPr>
            <a:lvl4pPr lvl="3" algn="ctr" rtl="0">
              <a:lnSpc>
                <a:spcPct val="100000"/>
              </a:lnSpc>
              <a:spcBef>
                <a:spcPts val="0"/>
              </a:spcBef>
              <a:spcAft>
                <a:spcPts val="0"/>
              </a:spcAft>
              <a:buSzPts val="5600"/>
              <a:buNone/>
              <a:defRPr sz="5600"/>
            </a:lvl4pPr>
            <a:lvl5pPr lvl="4" algn="ctr" rtl="0">
              <a:lnSpc>
                <a:spcPct val="100000"/>
              </a:lnSpc>
              <a:spcBef>
                <a:spcPts val="0"/>
              </a:spcBef>
              <a:spcAft>
                <a:spcPts val="0"/>
              </a:spcAft>
              <a:buSzPts val="5600"/>
              <a:buNone/>
              <a:defRPr sz="5600"/>
            </a:lvl5pPr>
            <a:lvl6pPr lvl="5" algn="ctr" rtl="0">
              <a:lnSpc>
                <a:spcPct val="100000"/>
              </a:lnSpc>
              <a:spcBef>
                <a:spcPts val="0"/>
              </a:spcBef>
              <a:spcAft>
                <a:spcPts val="0"/>
              </a:spcAft>
              <a:buSzPts val="5600"/>
              <a:buNone/>
              <a:defRPr sz="5600"/>
            </a:lvl6pPr>
            <a:lvl7pPr lvl="6" algn="ctr" rtl="0">
              <a:lnSpc>
                <a:spcPct val="100000"/>
              </a:lnSpc>
              <a:spcBef>
                <a:spcPts val="0"/>
              </a:spcBef>
              <a:spcAft>
                <a:spcPts val="0"/>
              </a:spcAft>
              <a:buSzPts val="5600"/>
              <a:buNone/>
              <a:defRPr sz="5600"/>
            </a:lvl7pPr>
            <a:lvl8pPr lvl="7" algn="ctr" rtl="0">
              <a:lnSpc>
                <a:spcPct val="100000"/>
              </a:lnSpc>
              <a:spcBef>
                <a:spcPts val="0"/>
              </a:spcBef>
              <a:spcAft>
                <a:spcPts val="0"/>
              </a:spcAft>
              <a:buSzPts val="5600"/>
              <a:buNone/>
              <a:defRPr sz="5600"/>
            </a:lvl8pPr>
            <a:lvl9pPr lvl="8" algn="ctr" rtl="0">
              <a:lnSpc>
                <a:spcPct val="100000"/>
              </a:lnSpc>
              <a:spcBef>
                <a:spcPts val="0"/>
              </a:spcBef>
              <a:spcAft>
                <a:spcPts val="0"/>
              </a:spcAft>
              <a:buSzPts val="5600"/>
              <a:buNone/>
              <a:defRPr sz="5600"/>
            </a:lvl9pPr>
          </a:lstStyle>
          <a:p>
            <a:endParaRPr/>
          </a:p>
        </p:txBody>
      </p:sp>
      <p:sp>
        <p:nvSpPr>
          <p:cNvPr id="815" name="Google Shape;815;p60"/>
          <p:cNvSpPr txBox="1">
            <a:spLocks noGrp="1"/>
          </p:cNvSpPr>
          <p:nvPr>
            <p:ph type="subTitle" idx="1"/>
          </p:nvPr>
        </p:nvSpPr>
        <p:spPr>
          <a:xfrm>
            <a:off x="354000" y="3737433"/>
            <a:ext cx="5393400" cy="1646700"/>
          </a:xfrm>
          <a:prstGeom prst="rect">
            <a:avLst/>
          </a:prstGeom>
          <a:noFill/>
          <a:ln>
            <a:noFill/>
          </a:ln>
        </p:spPr>
        <p:txBody>
          <a:bodyPr spcFirstLastPara="1" wrap="square" lIns="121875" tIns="121875" rIns="121875" bIns="12187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16" name="Google Shape;816;p60"/>
          <p:cNvSpPr txBox="1">
            <a:spLocks noGrp="1"/>
          </p:cNvSpPr>
          <p:nvPr>
            <p:ph type="body" idx="2"/>
          </p:nvPr>
        </p:nvSpPr>
        <p:spPr>
          <a:xfrm>
            <a:off x="6586000" y="965433"/>
            <a:ext cx="5115900" cy="4926900"/>
          </a:xfrm>
          <a:prstGeom prst="rect">
            <a:avLst/>
          </a:prstGeom>
          <a:noFill/>
          <a:ln>
            <a:noFill/>
          </a:ln>
        </p:spPr>
        <p:txBody>
          <a:bodyPr spcFirstLastPara="1" wrap="square" lIns="121875" tIns="121875" rIns="121875" bIns="121875" anchor="ctr" anchorCtr="0">
            <a:noAutofit/>
          </a:bodyPr>
          <a:lstStyle>
            <a:lvl1pPr marL="457200" lvl="0" indent="-381000" algn="l" rtl="0">
              <a:lnSpc>
                <a:spcPct val="115000"/>
              </a:lnSpc>
              <a:spcBef>
                <a:spcPts val="0"/>
              </a:spcBef>
              <a:spcAft>
                <a:spcPts val="0"/>
              </a:spcAft>
              <a:buSzPts val="2400"/>
              <a:buChar char="●"/>
              <a:defRPr/>
            </a:lvl1pPr>
            <a:lvl2pPr marL="914400" lvl="1" indent="-349250" algn="l" rtl="0">
              <a:lnSpc>
                <a:spcPct val="115000"/>
              </a:lnSpc>
              <a:spcBef>
                <a:spcPts val="2100"/>
              </a:spcBef>
              <a:spcAft>
                <a:spcPts val="0"/>
              </a:spcAft>
              <a:buSzPts val="1900"/>
              <a:buChar char="○"/>
              <a:defRPr/>
            </a:lvl2pPr>
            <a:lvl3pPr marL="1371600" lvl="2" indent="-349250" algn="l" rtl="0">
              <a:lnSpc>
                <a:spcPct val="115000"/>
              </a:lnSpc>
              <a:spcBef>
                <a:spcPts val="2100"/>
              </a:spcBef>
              <a:spcAft>
                <a:spcPts val="0"/>
              </a:spcAft>
              <a:buSzPts val="1900"/>
              <a:buChar char="■"/>
              <a:defRPr/>
            </a:lvl3pPr>
            <a:lvl4pPr marL="1828800" lvl="3" indent="-349250" algn="l" rtl="0">
              <a:lnSpc>
                <a:spcPct val="115000"/>
              </a:lnSpc>
              <a:spcBef>
                <a:spcPts val="2100"/>
              </a:spcBef>
              <a:spcAft>
                <a:spcPts val="0"/>
              </a:spcAft>
              <a:buSzPts val="1900"/>
              <a:buChar char="●"/>
              <a:defRPr/>
            </a:lvl4pPr>
            <a:lvl5pPr marL="2286000" lvl="4" indent="-349250" algn="l" rtl="0">
              <a:lnSpc>
                <a:spcPct val="115000"/>
              </a:lnSpc>
              <a:spcBef>
                <a:spcPts val="2100"/>
              </a:spcBef>
              <a:spcAft>
                <a:spcPts val="0"/>
              </a:spcAft>
              <a:buSzPts val="1900"/>
              <a:buChar char="○"/>
              <a:defRPr/>
            </a:lvl5pPr>
            <a:lvl6pPr marL="2743200" lvl="5" indent="-349250" algn="l" rtl="0">
              <a:lnSpc>
                <a:spcPct val="115000"/>
              </a:lnSpc>
              <a:spcBef>
                <a:spcPts val="2100"/>
              </a:spcBef>
              <a:spcAft>
                <a:spcPts val="0"/>
              </a:spcAft>
              <a:buSzPts val="1900"/>
              <a:buChar char="■"/>
              <a:defRPr/>
            </a:lvl6pPr>
            <a:lvl7pPr marL="3200400" lvl="6" indent="-349250" algn="l" rtl="0">
              <a:lnSpc>
                <a:spcPct val="115000"/>
              </a:lnSpc>
              <a:spcBef>
                <a:spcPts val="2100"/>
              </a:spcBef>
              <a:spcAft>
                <a:spcPts val="0"/>
              </a:spcAft>
              <a:buSzPts val="1900"/>
              <a:buChar char="●"/>
              <a:defRPr/>
            </a:lvl7pPr>
            <a:lvl8pPr marL="3657600" lvl="7" indent="-349250" algn="l" rtl="0">
              <a:lnSpc>
                <a:spcPct val="115000"/>
              </a:lnSpc>
              <a:spcBef>
                <a:spcPts val="2100"/>
              </a:spcBef>
              <a:spcAft>
                <a:spcPts val="0"/>
              </a:spcAft>
              <a:buSzPts val="1900"/>
              <a:buChar char="○"/>
              <a:defRPr/>
            </a:lvl8pPr>
            <a:lvl9pPr marL="4114800" lvl="8" indent="-349250" algn="l" rtl="0">
              <a:lnSpc>
                <a:spcPct val="115000"/>
              </a:lnSpc>
              <a:spcBef>
                <a:spcPts val="2100"/>
              </a:spcBef>
              <a:spcAft>
                <a:spcPts val="2100"/>
              </a:spcAft>
              <a:buSzPts val="1900"/>
              <a:buChar char="■"/>
              <a:defRPr/>
            </a:lvl9pPr>
          </a:lstStyle>
          <a:p>
            <a:endParaRPr/>
          </a:p>
        </p:txBody>
      </p:sp>
      <p:sp>
        <p:nvSpPr>
          <p:cNvPr id="817" name="Google Shape;817;p60"/>
          <p:cNvSpPr txBox="1">
            <a:spLocks noGrp="1"/>
          </p:cNvSpPr>
          <p:nvPr>
            <p:ph type="sldNum" idx="12"/>
          </p:nvPr>
        </p:nvSpPr>
        <p:spPr>
          <a:xfrm>
            <a:off x="11296610" y="6217623"/>
            <a:ext cx="731700" cy="524700"/>
          </a:xfrm>
          <a:prstGeom prst="rect">
            <a:avLst/>
          </a:prstGeom>
          <a:noFill/>
          <a:ln>
            <a:noFill/>
          </a:ln>
        </p:spPr>
        <p:txBody>
          <a:bodyPr spcFirstLastPara="1" wrap="square" lIns="121875" tIns="121875" rIns="121875" bIns="121875"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matchingName="Interior white 21">
  <p:cSld name="CUSTOM_4_135">
    <p:spTree>
      <p:nvGrpSpPr>
        <p:cNvPr id="1" name="Shape 4567"/>
        <p:cNvGrpSpPr/>
        <p:nvPr/>
      </p:nvGrpSpPr>
      <p:grpSpPr>
        <a:xfrm>
          <a:off x="0" y="0"/>
          <a:ext cx="0" cy="0"/>
          <a:chOff x="0" y="0"/>
          <a:chExt cx="0" cy="0"/>
        </a:xfrm>
      </p:grpSpPr>
      <p:sp>
        <p:nvSpPr>
          <p:cNvPr id="4568" name="Google Shape;4568;p588"/>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rm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4569" name="Google Shape;4569;p588"/>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4570" name="Google Shape;4570;p588"/>
          <p:cNvSpPr txBox="1">
            <a:spLocks noGrp="1"/>
          </p:cNvSpPr>
          <p:nvPr>
            <p:ph type="subTitle" idx="1"/>
          </p:nvPr>
        </p:nvSpPr>
        <p:spPr>
          <a:xfrm>
            <a:off x="447775" y="55440"/>
            <a:ext cx="5148900" cy="816300"/>
          </a:xfrm>
          <a:prstGeom prst="rect">
            <a:avLst/>
          </a:prstGeom>
          <a:noFill/>
          <a:ln>
            <a:noFill/>
          </a:ln>
        </p:spPr>
        <p:txBody>
          <a:bodyPr spcFirstLastPara="1" wrap="square" lIns="438900" tIns="91425" rIns="91425" bIns="91425" anchor="ctr" anchorCtr="0">
            <a:normAutofit/>
          </a:bodyPr>
          <a:lstStyle>
            <a:lvl1pPr lvl="0"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1pPr>
            <a:lvl2pPr lvl="1"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2pPr>
            <a:lvl3pPr lvl="2"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3pPr>
            <a:lvl4pPr lvl="3"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4pPr>
            <a:lvl5pPr lvl="4"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5pPr>
            <a:lvl6pPr lvl="5"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6pPr>
            <a:lvl7pPr lvl="6"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7pPr>
            <a:lvl8pPr lvl="7"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8pPr>
            <a:lvl9pPr lvl="8"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9pPr>
          </a:lstStyle>
          <a:p>
            <a:endParaRPr/>
          </a:p>
        </p:txBody>
      </p:sp>
      <p:cxnSp>
        <p:nvCxnSpPr>
          <p:cNvPr id="4571" name="Google Shape;4571;p588"/>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pic>
        <p:nvPicPr>
          <p:cNvPr id="4572" name="Google Shape;4572;p588"/>
          <p:cNvPicPr preferRelativeResize="0"/>
          <p:nvPr/>
        </p:nvPicPr>
        <p:blipFill rotWithShape="1">
          <a:blip r:embed="rId2">
            <a:alphaModFix/>
          </a:blip>
          <a:srcRect t="327" b="317"/>
          <a:stretch/>
        </p:blipFill>
        <p:spPr>
          <a:xfrm>
            <a:off x="10711280" y="6313251"/>
            <a:ext cx="975607" cy="228064"/>
          </a:xfrm>
          <a:prstGeom prst="rect">
            <a:avLst/>
          </a:prstGeom>
          <a:noFill/>
          <a:ln>
            <a:noFill/>
          </a:ln>
        </p:spPr>
      </p:pic>
      <p:sp>
        <p:nvSpPr>
          <p:cNvPr id="4573" name="Google Shape;4573;p588"/>
          <p:cNvSpPr txBox="1">
            <a:spLocks noGrp="1"/>
          </p:cNvSpPr>
          <p:nvPr>
            <p:ph type="subTitle" idx="2"/>
          </p:nvPr>
        </p:nvSpPr>
        <p:spPr>
          <a:xfrm>
            <a:off x="885051" y="6169551"/>
            <a:ext cx="9182700" cy="559500"/>
          </a:xfrm>
          <a:prstGeom prst="rect">
            <a:avLst/>
          </a:prstGeom>
          <a:noFill/>
          <a:ln>
            <a:noFill/>
          </a:ln>
        </p:spPr>
        <p:txBody>
          <a:bodyPr spcFirstLastPara="1" wrap="square" lIns="0" tIns="0" rIns="0" bIns="0" anchor="b" anchorCtr="0">
            <a:norm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p="http://schemas.openxmlformats.org/presentationml/2006/main" matchingName="Theme 1 title" type="title">
  <p:cSld name="TITLE">
    <p:bg>
      <p:bgPr>
        <a:blipFill>
          <a:blip r:embed="rId2">
            <a:alphaModFix/>
          </a:blip>
          <a:stretch>
            <a:fillRect/>
          </a:stretch>
        </a:blipFill>
        <a:effectLst/>
      </p:bgPr>
    </p:bg>
    <p:spTree>
      <p:nvGrpSpPr>
        <p:cNvPr id="1" name="Shape 4578"/>
        <p:cNvGrpSpPr/>
        <p:nvPr/>
      </p:nvGrpSpPr>
      <p:grpSpPr>
        <a:xfrm>
          <a:off x="0" y="0"/>
          <a:ext cx="0" cy="0"/>
          <a:chOff x="0" y="0"/>
          <a:chExt cx="0" cy="0"/>
        </a:xfrm>
      </p:grpSpPr>
      <p:sp>
        <p:nvSpPr>
          <p:cNvPr id="4579" name="Google Shape;4579;p590"/>
          <p:cNvSpPr/>
          <p:nvPr/>
        </p:nvSpPr>
        <p:spPr>
          <a:xfrm>
            <a:off x="9617175" y="5878875"/>
            <a:ext cx="25749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590"/>
          <p:cNvSpPr txBox="1">
            <a:spLocks noGrp="1"/>
          </p:cNvSpPr>
          <p:nvPr>
            <p:ph type="subTitle" idx="1"/>
          </p:nvPr>
        </p:nvSpPr>
        <p:spPr>
          <a:xfrm>
            <a:off x="2083725" y="3521825"/>
            <a:ext cx="7533300" cy="914400"/>
          </a:xfrm>
          <a:prstGeom prst="rect">
            <a:avLst/>
          </a:prstGeom>
        </p:spPr>
        <p:txBody>
          <a:bodyPr spcFirstLastPara="1" wrap="square" lIns="0" tIns="0" rIns="0" bIns="0" anchor="t" anchorCtr="0">
            <a:no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4581" name="Google Shape;4581;p590"/>
          <p:cNvSpPr txBox="1">
            <a:spLocks noGrp="1"/>
          </p:cNvSpPr>
          <p:nvPr>
            <p:ph type="title"/>
          </p:nvPr>
        </p:nvSpPr>
        <p:spPr>
          <a:xfrm>
            <a:off x="2083875" y="1743625"/>
            <a:ext cx="7533300" cy="1600500"/>
          </a:xfrm>
          <a:prstGeom prst="rect">
            <a:avLst/>
          </a:prstGeom>
        </p:spPr>
        <p:txBody>
          <a:bodyPr spcFirstLastPara="1" wrap="square" lIns="0" tIns="0" rIns="0" bIns="0" anchor="b" anchorCtr="0">
            <a:noAutofit/>
          </a:bodyPr>
          <a:lstStyle>
            <a:lvl1pPr lvl="0">
              <a:lnSpc>
                <a:spcPct val="105000"/>
              </a:lnSpc>
              <a:spcBef>
                <a:spcPts val="0"/>
              </a:spcBef>
              <a:spcAft>
                <a:spcPts val="0"/>
              </a:spcAft>
              <a:buNone/>
              <a:defRPr sz="4700">
                <a:solidFill>
                  <a:schemeClr val="lt1"/>
                </a:solidFill>
              </a:defRPr>
            </a:lvl1pPr>
            <a:lvl2pPr lvl="1">
              <a:lnSpc>
                <a:spcPct val="105000"/>
              </a:lnSpc>
              <a:spcBef>
                <a:spcPts val="0"/>
              </a:spcBef>
              <a:spcAft>
                <a:spcPts val="0"/>
              </a:spcAft>
              <a:buNone/>
              <a:defRPr sz="4700">
                <a:solidFill>
                  <a:schemeClr val="lt1"/>
                </a:solidFill>
              </a:defRPr>
            </a:lvl2pPr>
            <a:lvl3pPr lvl="2">
              <a:lnSpc>
                <a:spcPct val="105000"/>
              </a:lnSpc>
              <a:spcBef>
                <a:spcPts val="0"/>
              </a:spcBef>
              <a:spcAft>
                <a:spcPts val="0"/>
              </a:spcAft>
              <a:buNone/>
              <a:defRPr sz="4700">
                <a:solidFill>
                  <a:schemeClr val="lt1"/>
                </a:solidFill>
              </a:defRPr>
            </a:lvl3pPr>
            <a:lvl4pPr lvl="3">
              <a:lnSpc>
                <a:spcPct val="105000"/>
              </a:lnSpc>
              <a:spcBef>
                <a:spcPts val="0"/>
              </a:spcBef>
              <a:spcAft>
                <a:spcPts val="0"/>
              </a:spcAft>
              <a:buNone/>
              <a:defRPr sz="4700">
                <a:solidFill>
                  <a:schemeClr val="lt1"/>
                </a:solidFill>
              </a:defRPr>
            </a:lvl4pPr>
            <a:lvl5pPr lvl="4">
              <a:lnSpc>
                <a:spcPct val="105000"/>
              </a:lnSpc>
              <a:spcBef>
                <a:spcPts val="0"/>
              </a:spcBef>
              <a:spcAft>
                <a:spcPts val="0"/>
              </a:spcAft>
              <a:buNone/>
              <a:defRPr sz="4700">
                <a:solidFill>
                  <a:schemeClr val="lt1"/>
                </a:solidFill>
              </a:defRPr>
            </a:lvl5pPr>
            <a:lvl6pPr lvl="5">
              <a:lnSpc>
                <a:spcPct val="105000"/>
              </a:lnSpc>
              <a:spcBef>
                <a:spcPts val="0"/>
              </a:spcBef>
              <a:spcAft>
                <a:spcPts val="0"/>
              </a:spcAft>
              <a:buNone/>
              <a:defRPr sz="4700">
                <a:solidFill>
                  <a:schemeClr val="lt1"/>
                </a:solidFill>
              </a:defRPr>
            </a:lvl6pPr>
            <a:lvl7pPr lvl="6">
              <a:lnSpc>
                <a:spcPct val="105000"/>
              </a:lnSpc>
              <a:spcBef>
                <a:spcPts val="0"/>
              </a:spcBef>
              <a:spcAft>
                <a:spcPts val="0"/>
              </a:spcAft>
              <a:buNone/>
              <a:defRPr sz="4700">
                <a:solidFill>
                  <a:schemeClr val="lt1"/>
                </a:solidFill>
              </a:defRPr>
            </a:lvl7pPr>
            <a:lvl8pPr lvl="7">
              <a:lnSpc>
                <a:spcPct val="105000"/>
              </a:lnSpc>
              <a:spcBef>
                <a:spcPts val="0"/>
              </a:spcBef>
              <a:spcAft>
                <a:spcPts val="0"/>
              </a:spcAft>
              <a:buNone/>
              <a:defRPr sz="4700">
                <a:solidFill>
                  <a:schemeClr val="lt1"/>
                </a:solidFill>
              </a:defRPr>
            </a:lvl8pPr>
            <a:lvl9pPr lvl="8">
              <a:lnSpc>
                <a:spcPct val="105000"/>
              </a:lnSpc>
              <a:spcBef>
                <a:spcPts val="0"/>
              </a:spcBef>
              <a:spcAft>
                <a:spcPts val="0"/>
              </a:spcAft>
              <a:buNone/>
              <a:defRPr sz="4700">
                <a:solidFill>
                  <a:schemeClr val="lt1"/>
                </a:solidFill>
              </a:defRPr>
            </a:lvl9pPr>
          </a:lstStyle>
          <a:p>
            <a:endParaRPr/>
          </a:p>
        </p:txBody>
      </p:sp>
      <p:sp>
        <p:nvSpPr>
          <p:cNvPr id="4582" name="Google Shape;4582;p590"/>
          <p:cNvSpPr txBox="1">
            <a:spLocks noGrp="1"/>
          </p:cNvSpPr>
          <p:nvPr>
            <p:ph type="subTitle" idx="2"/>
          </p:nvPr>
        </p:nvSpPr>
        <p:spPr>
          <a:xfrm>
            <a:off x="2083725" y="4681700"/>
            <a:ext cx="2040300" cy="605700"/>
          </a:xfrm>
          <a:prstGeom prst="rect">
            <a:avLst/>
          </a:prstGeom>
        </p:spPr>
        <p:txBody>
          <a:bodyPr spcFirstLastPara="1" wrap="square" lIns="0" tIns="0" rIns="0" bIns="0" anchor="t" anchorCtr="0">
            <a:noAutofit/>
          </a:bodyPr>
          <a:lstStyle>
            <a:lvl1pPr lvl="0">
              <a:lnSpc>
                <a:spcPct val="135000"/>
              </a:lnSpc>
              <a:spcBef>
                <a:spcPts val="0"/>
              </a:spcBef>
              <a:spcAft>
                <a:spcPts val="0"/>
              </a:spcAft>
              <a:buClr>
                <a:schemeClr val="lt1"/>
              </a:buClr>
              <a:buSzPts val="1200"/>
              <a:buNone/>
              <a:defRPr sz="1200">
                <a:solidFill>
                  <a:schemeClr val="lt1"/>
                </a:solidFill>
              </a:defRPr>
            </a:lvl1pPr>
            <a:lvl2pPr lvl="1">
              <a:lnSpc>
                <a:spcPct val="135000"/>
              </a:lnSpc>
              <a:spcBef>
                <a:spcPts val="0"/>
              </a:spcBef>
              <a:spcAft>
                <a:spcPts val="0"/>
              </a:spcAft>
              <a:buClr>
                <a:schemeClr val="lt1"/>
              </a:buClr>
              <a:buSzPts val="1200"/>
              <a:buNone/>
              <a:defRPr sz="1200">
                <a:solidFill>
                  <a:schemeClr val="lt1"/>
                </a:solidFill>
              </a:defRPr>
            </a:lvl2pPr>
            <a:lvl3pPr lvl="2">
              <a:lnSpc>
                <a:spcPct val="135000"/>
              </a:lnSpc>
              <a:spcBef>
                <a:spcPts val="0"/>
              </a:spcBef>
              <a:spcAft>
                <a:spcPts val="0"/>
              </a:spcAft>
              <a:buClr>
                <a:schemeClr val="lt1"/>
              </a:buClr>
              <a:buSzPts val="1200"/>
              <a:buNone/>
              <a:defRPr sz="1200">
                <a:solidFill>
                  <a:schemeClr val="lt1"/>
                </a:solidFill>
              </a:defRPr>
            </a:lvl3pPr>
            <a:lvl4pPr lvl="3">
              <a:lnSpc>
                <a:spcPct val="135000"/>
              </a:lnSpc>
              <a:spcBef>
                <a:spcPts val="0"/>
              </a:spcBef>
              <a:spcAft>
                <a:spcPts val="0"/>
              </a:spcAft>
              <a:buClr>
                <a:schemeClr val="lt1"/>
              </a:buClr>
              <a:buSzPts val="1200"/>
              <a:buNone/>
              <a:defRPr sz="1200">
                <a:solidFill>
                  <a:schemeClr val="lt1"/>
                </a:solidFill>
              </a:defRPr>
            </a:lvl4pPr>
            <a:lvl5pPr lvl="4">
              <a:lnSpc>
                <a:spcPct val="135000"/>
              </a:lnSpc>
              <a:spcBef>
                <a:spcPts val="0"/>
              </a:spcBef>
              <a:spcAft>
                <a:spcPts val="0"/>
              </a:spcAft>
              <a:buClr>
                <a:schemeClr val="lt1"/>
              </a:buClr>
              <a:buSzPts val="1200"/>
              <a:buNone/>
              <a:defRPr sz="1200">
                <a:solidFill>
                  <a:schemeClr val="lt1"/>
                </a:solidFill>
              </a:defRPr>
            </a:lvl5pPr>
            <a:lvl6pPr lvl="5">
              <a:lnSpc>
                <a:spcPct val="135000"/>
              </a:lnSpc>
              <a:spcBef>
                <a:spcPts val="0"/>
              </a:spcBef>
              <a:spcAft>
                <a:spcPts val="0"/>
              </a:spcAft>
              <a:buClr>
                <a:schemeClr val="lt1"/>
              </a:buClr>
              <a:buSzPts val="1200"/>
              <a:buNone/>
              <a:defRPr sz="1200">
                <a:solidFill>
                  <a:schemeClr val="lt1"/>
                </a:solidFill>
              </a:defRPr>
            </a:lvl6pPr>
            <a:lvl7pPr lvl="6">
              <a:lnSpc>
                <a:spcPct val="135000"/>
              </a:lnSpc>
              <a:spcBef>
                <a:spcPts val="0"/>
              </a:spcBef>
              <a:spcAft>
                <a:spcPts val="0"/>
              </a:spcAft>
              <a:buClr>
                <a:schemeClr val="lt1"/>
              </a:buClr>
              <a:buSzPts val="1200"/>
              <a:buNone/>
              <a:defRPr sz="1200">
                <a:solidFill>
                  <a:schemeClr val="lt1"/>
                </a:solidFill>
              </a:defRPr>
            </a:lvl7pPr>
            <a:lvl8pPr lvl="7">
              <a:lnSpc>
                <a:spcPct val="135000"/>
              </a:lnSpc>
              <a:spcBef>
                <a:spcPts val="0"/>
              </a:spcBef>
              <a:spcAft>
                <a:spcPts val="0"/>
              </a:spcAft>
              <a:buClr>
                <a:schemeClr val="lt1"/>
              </a:buClr>
              <a:buSzPts val="1200"/>
              <a:buNone/>
              <a:defRPr sz="1200">
                <a:solidFill>
                  <a:schemeClr val="lt1"/>
                </a:solidFill>
              </a:defRPr>
            </a:lvl8pPr>
            <a:lvl9pPr lvl="8">
              <a:lnSpc>
                <a:spcPct val="135000"/>
              </a:lnSpc>
              <a:spcBef>
                <a:spcPts val="0"/>
              </a:spcBef>
              <a:spcAft>
                <a:spcPts val="0"/>
              </a:spcAft>
              <a:buClr>
                <a:schemeClr val="lt1"/>
              </a:buClr>
              <a:buSzPts val="1200"/>
              <a:buNone/>
              <a:defRPr sz="1200">
                <a:solidFill>
                  <a:schemeClr val="lt1"/>
                </a:solidFill>
              </a:defRPr>
            </a:lvl9pPr>
          </a:lstStyle>
          <a:p>
            <a:endParaRPr/>
          </a:p>
        </p:txBody>
      </p:sp>
      <p:sp>
        <p:nvSpPr>
          <p:cNvPr id="4583" name="Google Shape;4583;p590"/>
          <p:cNvSpPr txBox="1">
            <a:spLocks noGrp="1"/>
          </p:cNvSpPr>
          <p:nvPr>
            <p:ph type="subTitle" idx="3"/>
          </p:nvPr>
        </p:nvSpPr>
        <p:spPr>
          <a:xfrm>
            <a:off x="4471850" y="4681700"/>
            <a:ext cx="2040300" cy="605700"/>
          </a:xfrm>
          <a:prstGeom prst="rect">
            <a:avLst/>
          </a:prstGeom>
        </p:spPr>
        <p:txBody>
          <a:bodyPr spcFirstLastPara="1" wrap="square" lIns="0" tIns="0" rIns="0" bIns="0" anchor="t" anchorCtr="0">
            <a:noAutofit/>
          </a:bodyPr>
          <a:lstStyle>
            <a:lvl1pPr lvl="0">
              <a:lnSpc>
                <a:spcPct val="135000"/>
              </a:lnSpc>
              <a:spcBef>
                <a:spcPts val="0"/>
              </a:spcBef>
              <a:spcAft>
                <a:spcPts val="0"/>
              </a:spcAft>
              <a:buClr>
                <a:schemeClr val="lt1"/>
              </a:buClr>
              <a:buSzPts val="1200"/>
              <a:buNone/>
              <a:defRPr sz="1200">
                <a:solidFill>
                  <a:schemeClr val="lt1"/>
                </a:solidFill>
              </a:defRPr>
            </a:lvl1pPr>
            <a:lvl2pPr lvl="1">
              <a:lnSpc>
                <a:spcPct val="135000"/>
              </a:lnSpc>
              <a:spcBef>
                <a:spcPts val="0"/>
              </a:spcBef>
              <a:spcAft>
                <a:spcPts val="0"/>
              </a:spcAft>
              <a:buClr>
                <a:schemeClr val="lt1"/>
              </a:buClr>
              <a:buSzPts val="1200"/>
              <a:buNone/>
              <a:defRPr sz="1200">
                <a:solidFill>
                  <a:schemeClr val="lt1"/>
                </a:solidFill>
              </a:defRPr>
            </a:lvl2pPr>
            <a:lvl3pPr lvl="2">
              <a:lnSpc>
                <a:spcPct val="135000"/>
              </a:lnSpc>
              <a:spcBef>
                <a:spcPts val="0"/>
              </a:spcBef>
              <a:spcAft>
                <a:spcPts val="0"/>
              </a:spcAft>
              <a:buClr>
                <a:schemeClr val="lt1"/>
              </a:buClr>
              <a:buSzPts val="1200"/>
              <a:buNone/>
              <a:defRPr sz="1200">
                <a:solidFill>
                  <a:schemeClr val="lt1"/>
                </a:solidFill>
              </a:defRPr>
            </a:lvl3pPr>
            <a:lvl4pPr lvl="3">
              <a:lnSpc>
                <a:spcPct val="135000"/>
              </a:lnSpc>
              <a:spcBef>
                <a:spcPts val="0"/>
              </a:spcBef>
              <a:spcAft>
                <a:spcPts val="0"/>
              </a:spcAft>
              <a:buClr>
                <a:schemeClr val="lt1"/>
              </a:buClr>
              <a:buSzPts val="1200"/>
              <a:buNone/>
              <a:defRPr sz="1200">
                <a:solidFill>
                  <a:schemeClr val="lt1"/>
                </a:solidFill>
              </a:defRPr>
            </a:lvl4pPr>
            <a:lvl5pPr lvl="4">
              <a:lnSpc>
                <a:spcPct val="135000"/>
              </a:lnSpc>
              <a:spcBef>
                <a:spcPts val="0"/>
              </a:spcBef>
              <a:spcAft>
                <a:spcPts val="0"/>
              </a:spcAft>
              <a:buClr>
                <a:schemeClr val="lt1"/>
              </a:buClr>
              <a:buSzPts val="1200"/>
              <a:buNone/>
              <a:defRPr sz="1200">
                <a:solidFill>
                  <a:schemeClr val="lt1"/>
                </a:solidFill>
              </a:defRPr>
            </a:lvl5pPr>
            <a:lvl6pPr lvl="5">
              <a:lnSpc>
                <a:spcPct val="135000"/>
              </a:lnSpc>
              <a:spcBef>
                <a:spcPts val="0"/>
              </a:spcBef>
              <a:spcAft>
                <a:spcPts val="0"/>
              </a:spcAft>
              <a:buClr>
                <a:schemeClr val="lt1"/>
              </a:buClr>
              <a:buSzPts val="1200"/>
              <a:buNone/>
              <a:defRPr sz="1200">
                <a:solidFill>
                  <a:schemeClr val="lt1"/>
                </a:solidFill>
              </a:defRPr>
            </a:lvl6pPr>
            <a:lvl7pPr lvl="6">
              <a:lnSpc>
                <a:spcPct val="135000"/>
              </a:lnSpc>
              <a:spcBef>
                <a:spcPts val="0"/>
              </a:spcBef>
              <a:spcAft>
                <a:spcPts val="0"/>
              </a:spcAft>
              <a:buClr>
                <a:schemeClr val="lt1"/>
              </a:buClr>
              <a:buSzPts val="1200"/>
              <a:buNone/>
              <a:defRPr sz="1200">
                <a:solidFill>
                  <a:schemeClr val="lt1"/>
                </a:solidFill>
              </a:defRPr>
            </a:lvl7pPr>
            <a:lvl8pPr lvl="7">
              <a:lnSpc>
                <a:spcPct val="135000"/>
              </a:lnSpc>
              <a:spcBef>
                <a:spcPts val="0"/>
              </a:spcBef>
              <a:spcAft>
                <a:spcPts val="0"/>
              </a:spcAft>
              <a:buClr>
                <a:schemeClr val="lt1"/>
              </a:buClr>
              <a:buSzPts val="1200"/>
              <a:buNone/>
              <a:defRPr sz="1200">
                <a:solidFill>
                  <a:schemeClr val="lt1"/>
                </a:solidFill>
              </a:defRPr>
            </a:lvl8pPr>
            <a:lvl9pPr lvl="8">
              <a:lnSpc>
                <a:spcPct val="135000"/>
              </a:lnSpc>
              <a:spcBef>
                <a:spcPts val="0"/>
              </a:spcBef>
              <a:spcAft>
                <a:spcPts val="0"/>
              </a:spcAft>
              <a:buClr>
                <a:schemeClr val="lt1"/>
              </a:buClr>
              <a:buSzPts val="1200"/>
              <a:buNone/>
              <a:defRPr sz="1200">
                <a:solidFill>
                  <a:schemeClr val="lt1"/>
                </a:solidFill>
              </a:defRPr>
            </a:lvl9pPr>
          </a:lstStyle>
          <a:p>
            <a:endParaRPr/>
          </a:p>
        </p:txBody>
      </p:sp>
      <p:pic>
        <p:nvPicPr>
          <p:cNvPr id="4584" name="Google Shape;4584;p590"/>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4585" name="Google Shape;4585;p590"/>
          <p:cNvCxnSpPr/>
          <p:nvPr/>
        </p:nvCxnSpPr>
        <p:spPr>
          <a:xfrm rot="10800000">
            <a:off x="447767"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4586" name="Google Shape;4586;p590"/>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p="http://schemas.openxmlformats.org/presentationml/2006/main" matchingName="Theme 1 closing">
  <p:cSld name="TITLE_1">
    <p:bg>
      <p:bgPr>
        <a:blipFill>
          <a:blip r:embed="rId2">
            <a:alphaModFix/>
          </a:blip>
          <a:stretch>
            <a:fillRect/>
          </a:stretch>
        </a:blipFill>
        <a:effectLst/>
      </p:bgPr>
    </p:bg>
    <p:spTree>
      <p:nvGrpSpPr>
        <p:cNvPr id="1" name="Shape 4587"/>
        <p:cNvGrpSpPr/>
        <p:nvPr/>
      </p:nvGrpSpPr>
      <p:grpSpPr>
        <a:xfrm>
          <a:off x="0" y="0"/>
          <a:ext cx="0" cy="0"/>
          <a:chOff x="0" y="0"/>
          <a:chExt cx="0" cy="0"/>
        </a:xfrm>
      </p:grpSpPr>
      <p:sp>
        <p:nvSpPr>
          <p:cNvPr id="4588" name="Google Shape;4588;p591"/>
          <p:cNvSpPr/>
          <p:nvPr/>
        </p:nvSpPr>
        <p:spPr>
          <a:xfrm>
            <a:off x="9617175" y="5878875"/>
            <a:ext cx="25749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591"/>
          <p:cNvSpPr txBox="1">
            <a:spLocks noGrp="1"/>
          </p:cNvSpPr>
          <p:nvPr>
            <p:ph type="subTitle" idx="1"/>
          </p:nvPr>
        </p:nvSpPr>
        <p:spPr>
          <a:xfrm>
            <a:off x="2083725" y="3008425"/>
            <a:ext cx="4146300" cy="1524900"/>
          </a:xfrm>
          <a:prstGeom prst="rect">
            <a:avLst/>
          </a:prstGeom>
        </p:spPr>
        <p:txBody>
          <a:bodyPr spcFirstLastPara="1" wrap="square" lIns="0" tIns="0" rIns="0" bIns="0" anchor="t" anchorCtr="0">
            <a:noAutofit/>
          </a:bodyPr>
          <a:lstStyle>
            <a:lvl1pPr lvl="0">
              <a:lnSpc>
                <a:spcPct val="180000"/>
              </a:lnSpc>
              <a:spcBef>
                <a:spcPts val="0"/>
              </a:spcBef>
              <a:spcAft>
                <a:spcPts val="0"/>
              </a:spcAft>
              <a:buClr>
                <a:schemeClr val="lt1"/>
              </a:buClr>
              <a:buSzPts val="1500"/>
              <a:buNone/>
              <a:defRPr sz="1500">
                <a:solidFill>
                  <a:schemeClr val="lt1"/>
                </a:solidFill>
              </a:defRPr>
            </a:lvl1pPr>
            <a:lvl2pPr lvl="1">
              <a:lnSpc>
                <a:spcPct val="180000"/>
              </a:lnSpc>
              <a:spcBef>
                <a:spcPts val="0"/>
              </a:spcBef>
              <a:spcAft>
                <a:spcPts val="0"/>
              </a:spcAft>
              <a:buClr>
                <a:schemeClr val="lt1"/>
              </a:buClr>
              <a:buSzPts val="1500"/>
              <a:buNone/>
              <a:defRPr sz="1500">
                <a:solidFill>
                  <a:schemeClr val="lt1"/>
                </a:solidFill>
              </a:defRPr>
            </a:lvl2pPr>
            <a:lvl3pPr lvl="2">
              <a:lnSpc>
                <a:spcPct val="180000"/>
              </a:lnSpc>
              <a:spcBef>
                <a:spcPts val="0"/>
              </a:spcBef>
              <a:spcAft>
                <a:spcPts val="0"/>
              </a:spcAft>
              <a:buClr>
                <a:schemeClr val="lt1"/>
              </a:buClr>
              <a:buSzPts val="1500"/>
              <a:buNone/>
              <a:defRPr sz="1500">
                <a:solidFill>
                  <a:schemeClr val="lt1"/>
                </a:solidFill>
              </a:defRPr>
            </a:lvl3pPr>
            <a:lvl4pPr lvl="3">
              <a:lnSpc>
                <a:spcPct val="180000"/>
              </a:lnSpc>
              <a:spcBef>
                <a:spcPts val="0"/>
              </a:spcBef>
              <a:spcAft>
                <a:spcPts val="0"/>
              </a:spcAft>
              <a:buClr>
                <a:schemeClr val="lt1"/>
              </a:buClr>
              <a:buSzPts val="1500"/>
              <a:buNone/>
              <a:defRPr sz="1500">
                <a:solidFill>
                  <a:schemeClr val="lt1"/>
                </a:solidFill>
              </a:defRPr>
            </a:lvl4pPr>
            <a:lvl5pPr lvl="4">
              <a:lnSpc>
                <a:spcPct val="180000"/>
              </a:lnSpc>
              <a:spcBef>
                <a:spcPts val="0"/>
              </a:spcBef>
              <a:spcAft>
                <a:spcPts val="0"/>
              </a:spcAft>
              <a:buClr>
                <a:schemeClr val="lt1"/>
              </a:buClr>
              <a:buSzPts val="1500"/>
              <a:buNone/>
              <a:defRPr sz="1500">
                <a:solidFill>
                  <a:schemeClr val="lt1"/>
                </a:solidFill>
              </a:defRPr>
            </a:lvl5pPr>
            <a:lvl6pPr lvl="5">
              <a:lnSpc>
                <a:spcPct val="180000"/>
              </a:lnSpc>
              <a:spcBef>
                <a:spcPts val="0"/>
              </a:spcBef>
              <a:spcAft>
                <a:spcPts val="0"/>
              </a:spcAft>
              <a:buClr>
                <a:schemeClr val="lt1"/>
              </a:buClr>
              <a:buSzPts val="1500"/>
              <a:buNone/>
              <a:defRPr sz="1500">
                <a:solidFill>
                  <a:schemeClr val="lt1"/>
                </a:solidFill>
              </a:defRPr>
            </a:lvl6pPr>
            <a:lvl7pPr lvl="6">
              <a:lnSpc>
                <a:spcPct val="180000"/>
              </a:lnSpc>
              <a:spcBef>
                <a:spcPts val="0"/>
              </a:spcBef>
              <a:spcAft>
                <a:spcPts val="0"/>
              </a:spcAft>
              <a:buClr>
                <a:schemeClr val="lt1"/>
              </a:buClr>
              <a:buSzPts val="1500"/>
              <a:buNone/>
              <a:defRPr sz="1500">
                <a:solidFill>
                  <a:schemeClr val="lt1"/>
                </a:solidFill>
              </a:defRPr>
            </a:lvl7pPr>
            <a:lvl8pPr lvl="7">
              <a:lnSpc>
                <a:spcPct val="180000"/>
              </a:lnSpc>
              <a:spcBef>
                <a:spcPts val="0"/>
              </a:spcBef>
              <a:spcAft>
                <a:spcPts val="0"/>
              </a:spcAft>
              <a:buClr>
                <a:schemeClr val="lt1"/>
              </a:buClr>
              <a:buSzPts val="1500"/>
              <a:buNone/>
              <a:defRPr sz="1500">
                <a:solidFill>
                  <a:schemeClr val="lt1"/>
                </a:solidFill>
              </a:defRPr>
            </a:lvl8pPr>
            <a:lvl9pPr lvl="8">
              <a:lnSpc>
                <a:spcPct val="180000"/>
              </a:lnSpc>
              <a:spcBef>
                <a:spcPts val="0"/>
              </a:spcBef>
              <a:spcAft>
                <a:spcPts val="0"/>
              </a:spcAft>
              <a:buClr>
                <a:schemeClr val="lt1"/>
              </a:buClr>
              <a:buSzPts val="1500"/>
              <a:buNone/>
              <a:defRPr sz="1500">
                <a:solidFill>
                  <a:schemeClr val="lt1"/>
                </a:solidFill>
              </a:defRPr>
            </a:lvl9pPr>
          </a:lstStyle>
          <a:p>
            <a:endParaRPr/>
          </a:p>
        </p:txBody>
      </p:sp>
      <p:sp>
        <p:nvSpPr>
          <p:cNvPr id="4590" name="Google Shape;4590;p591"/>
          <p:cNvSpPr txBox="1">
            <a:spLocks noGrp="1"/>
          </p:cNvSpPr>
          <p:nvPr>
            <p:ph type="title"/>
          </p:nvPr>
        </p:nvSpPr>
        <p:spPr>
          <a:xfrm>
            <a:off x="2083875" y="568625"/>
            <a:ext cx="4905300" cy="1985700"/>
          </a:xfrm>
          <a:prstGeom prst="rect">
            <a:avLst/>
          </a:prstGeom>
        </p:spPr>
        <p:txBody>
          <a:bodyPr spcFirstLastPara="1" wrap="square" lIns="0" tIns="0" rIns="0" bIns="0" anchor="b" anchorCtr="0">
            <a:noAutofit/>
          </a:bodyPr>
          <a:lstStyle>
            <a:lvl1pPr lvl="0">
              <a:lnSpc>
                <a:spcPct val="105000"/>
              </a:lnSpc>
              <a:spcBef>
                <a:spcPts val="0"/>
              </a:spcBef>
              <a:spcAft>
                <a:spcPts val="0"/>
              </a:spcAft>
              <a:buNone/>
              <a:defRPr sz="7100">
                <a:solidFill>
                  <a:schemeClr val="lt1"/>
                </a:solidFill>
              </a:defRPr>
            </a:lvl1pPr>
            <a:lvl2pPr lvl="1">
              <a:lnSpc>
                <a:spcPct val="105000"/>
              </a:lnSpc>
              <a:spcBef>
                <a:spcPts val="0"/>
              </a:spcBef>
              <a:spcAft>
                <a:spcPts val="0"/>
              </a:spcAft>
              <a:buNone/>
              <a:defRPr sz="7100">
                <a:solidFill>
                  <a:schemeClr val="lt1"/>
                </a:solidFill>
              </a:defRPr>
            </a:lvl2pPr>
            <a:lvl3pPr lvl="2">
              <a:lnSpc>
                <a:spcPct val="105000"/>
              </a:lnSpc>
              <a:spcBef>
                <a:spcPts val="0"/>
              </a:spcBef>
              <a:spcAft>
                <a:spcPts val="0"/>
              </a:spcAft>
              <a:buNone/>
              <a:defRPr sz="7100">
                <a:solidFill>
                  <a:schemeClr val="lt1"/>
                </a:solidFill>
              </a:defRPr>
            </a:lvl3pPr>
            <a:lvl4pPr lvl="3">
              <a:lnSpc>
                <a:spcPct val="105000"/>
              </a:lnSpc>
              <a:spcBef>
                <a:spcPts val="0"/>
              </a:spcBef>
              <a:spcAft>
                <a:spcPts val="0"/>
              </a:spcAft>
              <a:buNone/>
              <a:defRPr sz="7100">
                <a:solidFill>
                  <a:schemeClr val="lt1"/>
                </a:solidFill>
              </a:defRPr>
            </a:lvl4pPr>
            <a:lvl5pPr lvl="4">
              <a:lnSpc>
                <a:spcPct val="105000"/>
              </a:lnSpc>
              <a:spcBef>
                <a:spcPts val="0"/>
              </a:spcBef>
              <a:spcAft>
                <a:spcPts val="0"/>
              </a:spcAft>
              <a:buNone/>
              <a:defRPr sz="7100">
                <a:solidFill>
                  <a:schemeClr val="lt1"/>
                </a:solidFill>
              </a:defRPr>
            </a:lvl5pPr>
            <a:lvl6pPr lvl="5">
              <a:lnSpc>
                <a:spcPct val="105000"/>
              </a:lnSpc>
              <a:spcBef>
                <a:spcPts val="0"/>
              </a:spcBef>
              <a:spcAft>
                <a:spcPts val="0"/>
              </a:spcAft>
              <a:buNone/>
              <a:defRPr sz="7100">
                <a:solidFill>
                  <a:schemeClr val="lt1"/>
                </a:solidFill>
              </a:defRPr>
            </a:lvl6pPr>
            <a:lvl7pPr lvl="6">
              <a:lnSpc>
                <a:spcPct val="105000"/>
              </a:lnSpc>
              <a:spcBef>
                <a:spcPts val="0"/>
              </a:spcBef>
              <a:spcAft>
                <a:spcPts val="0"/>
              </a:spcAft>
              <a:buNone/>
              <a:defRPr sz="7100">
                <a:solidFill>
                  <a:schemeClr val="lt1"/>
                </a:solidFill>
              </a:defRPr>
            </a:lvl7pPr>
            <a:lvl8pPr lvl="7">
              <a:lnSpc>
                <a:spcPct val="105000"/>
              </a:lnSpc>
              <a:spcBef>
                <a:spcPts val="0"/>
              </a:spcBef>
              <a:spcAft>
                <a:spcPts val="0"/>
              </a:spcAft>
              <a:buNone/>
              <a:defRPr sz="7100">
                <a:solidFill>
                  <a:schemeClr val="lt1"/>
                </a:solidFill>
              </a:defRPr>
            </a:lvl8pPr>
            <a:lvl9pPr lvl="8">
              <a:lnSpc>
                <a:spcPct val="105000"/>
              </a:lnSpc>
              <a:spcBef>
                <a:spcPts val="0"/>
              </a:spcBef>
              <a:spcAft>
                <a:spcPts val="0"/>
              </a:spcAft>
              <a:buNone/>
              <a:defRPr sz="7100">
                <a:solidFill>
                  <a:schemeClr val="lt1"/>
                </a:solidFill>
              </a:defRPr>
            </a:lvl9pPr>
          </a:lstStyle>
          <a:p>
            <a:endParaRPr/>
          </a:p>
        </p:txBody>
      </p:sp>
      <p:pic>
        <p:nvPicPr>
          <p:cNvPr id="4591" name="Google Shape;4591;p591"/>
          <p:cNvPicPr preferRelativeResize="0"/>
          <p:nvPr/>
        </p:nvPicPr>
        <p:blipFill>
          <a:blip r:embed="rId3">
            <a:alphaModFix/>
          </a:blip>
          <a:stretch>
            <a:fillRect/>
          </a:stretch>
        </p:blipFill>
        <p:spPr>
          <a:xfrm>
            <a:off x="10106850" y="6203986"/>
            <a:ext cx="1580275" cy="372766"/>
          </a:xfrm>
          <a:prstGeom prst="rect">
            <a:avLst/>
          </a:prstGeom>
          <a:noFill/>
          <a:ln>
            <a:noFill/>
          </a:ln>
        </p:spPr>
      </p:pic>
      <p:pic>
        <p:nvPicPr>
          <p:cNvPr id="4592" name="Google Shape;4592;p591"/>
          <p:cNvPicPr preferRelativeResize="0"/>
          <p:nvPr/>
        </p:nvPicPr>
        <p:blipFill rotWithShape="1">
          <a:blip r:embed="rId4">
            <a:alphaModFix/>
          </a:blip>
          <a:srcRect/>
          <a:stretch/>
        </p:blipFill>
        <p:spPr>
          <a:xfrm>
            <a:off x="7456004" y="3535984"/>
            <a:ext cx="455950" cy="455950"/>
          </a:xfrm>
          <a:prstGeom prst="rect">
            <a:avLst/>
          </a:prstGeom>
          <a:noFill/>
          <a:ln>
            <a:noFill/>
          </a:ln>
        </p:spPr>
      </p:pic>
      <p:pic>
        <p:nvPicPr>
          <p:cNvPr id="4593" name="Google Shape;4593;p591"/>
          <p:cNvPicPr preferRelativeResize="0"/>
          <p:nvPr/>
        </p:nvPicPr>
        <p:blipFill rotWithShape="1">
          <a:blip r:embed="rId5">
            <a:alphaModFix/>
          </a:blip>
          <a:srcRect/>
          <a:stretch/>
        </p:blipFill>
        <p:spPr>
          <a:xfrm>
            <a:off x="7456004" y="2767909"/>
            <a:ext cx="455950" cy="455950"/>
          </a:xfrm>
          <a:prstGeom prst="rect">
            <a:avLst/>
          </a:prstGeom>
          <a:noFill/>
          <a:ln>
            <a:noFill/>
          </a:ln>
        </p:spPr>
      </p:pic>
      <p:pic>
        <p:nvPicPr>
          <p:cNvPr id="4594" name="Google Shape;4594;p591"/>
          <p:cNvPicPr preferRelativeResize="0"/>
          <p:nvPr/>
        </p:nvPicPr>
        <p:blipFill rotWithShape="1">
          <a:blip r:embed="rId6">
            <a:alphaModFix/>
          </a:blip>
          <a:srcRect/>
          <a:stretch/>
        </p:blipFill>
        <p:spPr>
          <a:xfrm>
            <a:off x="7456004" y="1999834"/>
            <a:ext cx="455950" cy="455950"/>
          </a:xfrm>
          <a:prstGeom prst="rect">
            <a:avLst/>
          </a:prstGeom>
          <a:noFill/>
          <a:ln>
            <a:noFill/>
          </a:ln>
        </p:spPr>
      </p:pic>
      <p:pic>
        <p:nvPicPr>
          <p:cNvPr id="4595" name="Google Shape;4595;p591"/>
          <p:cNvPicPr preferRelativeResize="0"/>
          <p:nvPr/>
        </p:nvPicPr>
        <p:blipFill rotWithShape="1">
          <a:blip r:embed="rId7">
            <a:alphaModFix/>
          </a:blip>
          <a:srcRect/>
          <a:stretch/>
        </p:blipFill>
        <p:spPr>
          <a:xfrm>
            <a:off x="7456004" y="4304059"/>
            <a:ext cx="455950" cy="455950"/>
          </a:xfrm>
          <a:prstGeom prst="rect">
            <a:avLst/>
          </a:prstGeom>
          <a:noFill/>
          <a:ln>
            <a:noFill/>
          </a:ln>
        </p:spPr>
      </p:pic>
      <p:sp>
        <p:nvSpPr>
          <p:cNvPr id="4596" name="Google Shape;4596;p591"/>
          <p:cNvSpPr txBox="1"/>
          <p:nvPr/>
        </p:nvSpPr>
        <p:spPr>
          <a:xfrm>
            <a:off x="7960472" y="1999825"/>
            <a:ext cx="29937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lt1"/>
                </a:solidFill>
                <a:latin typeface="Red Hat Text"/>
                <a:ea typeface="Red Hat Text"/>
                <a:cs typeface="Red Hat Text"/>
                <a:sym typeface="Red Hat Text"/>
              </a:rPr>
              <a:t>linkedin.com/company/red-hat</a:t>
            </a:r>
            <a:endParaRPr sz="1500">
              <a:solidFill>
                <a:schemeClr val="lt1"/>
              </a:solidFill>
              <a:latin typeface="Red Hat Text"/>
              <a:ea typeface="Red Hat Text"/>
              <a:cs typeface="Red Hat Text"/>
              <a:sym typeface="Red Hat Text"/>
            </a:endParaRPr>
          </a:p>
        </p:txBody>
      </p:sp>
      <p:sp>
        <p:nvSpPr>
          <p:cNvPr id="4597" name="Google Shape;4597;p591"/>
          <p:cNvSpPr txBox="1"/>
          <p:nvPr/>
        </p:nvSpPr>
        <p:spPr>
          <a:xfrm>
            <a:off x="7960472" y="2767875"/>
            <a:ext cx="29937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lt1"/>
                </a:solidFill>
                <a:latin typeface="Red Hat Text"/>
                <a:ea typeface="Red Hat Text"/>
                <a:cs typeface="Red Hat Text"/>
                <a:sym typeface="Red Hat Text"/>
              </a:rPr>
              <a:t>youtube.com/user/RedHatVideos</a:t>
            </a:r>
            <a:endParaRPr sz="1500">
              <a:solidFill>
                <a:schemeClr val="lt1"/>
              </a:solidFill>
              <a:latin typeface="Red Hat Text"/>
              <a:ea typeface="Red Hat Text"/>
              <a:cs typeface="Red Hat Text"/>
              <a:sym typeface="Red Hat Text"/>
            </a:endParaRPr>
          </a:p>
        </p:txBody>
      </p:sp>
      <p:sp>
        <p:nvSpPr>
          <p:cNvPr id="4598" name="Google Shape;4598;p591"/>
          <p:cNvSpPr txBox="1"/>
          <p:nvPr/>
        </p:nvSpPr>
        <p:spPr>
          <a:xfrm>
            <a:off x="7960472" y="3535925"/>
            <a:ext cx="29937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lt1"/>
                </a:solidFill>
                <a:latin typeface="Red Hat Text"/>
                <a:ea typeface="Red Hat Text"/>
                <a:cs typeface="Red Hat Text"/>
                <a:sym typeface="Red Hat Text"/>
              </a:rPr>
              <a:t>facebook.com/redhatinc</a:t>
            </a:r>
            <a:endParaRPr sz="1500">
              <a:solidFill>
                <a:schemeClr val="lt1"/>
              </a:solidFill>
              <a:latin typeface="Red Hat Text"/>
              <a:ea typeface="Red Hat Text"/>
              <a:cs typeface="Red Hat Text"/>
              <a:sym typeface="Red Hat Text"/>
            </a:endParaRPr>
          </a:p>
        </p:txBody>
      </p:sp>
      <p:sp>
        <p:nvSpPr>
          <p:cNvPr id="4599" name="Google Shape;4599;p591"/>
          <p:cNvSpPr txBox="1"/>
          <p:nvPr/>
        </p:nvSpPr>
        <p:spPr>
          <a:xfrm>
            <a:off x="7960472" y="4303975"/>
            <a:ext cx="29937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lt1"/>
                </a:solidFill>
                <a:latin typeface="Red Hat Text"/>
                <a:ea typeface="Red Hat Text"/>
                <a:cs typeface="Red Hat Text"/>
                <a:sym typeface="Red Hat Text"/>
              </a:rPr>
              <a:t>twitter.com/RedHat</a:t>
            </a:r>
            <a:endParaRPr sz="1500">
              <a:solidFill>
                <a:schemeClr val="lt1"/>
              </a:solidFill>
              <a:latin typeface="Red Hat Text"/>
              <a:ea typeface="Red Hat Text"/>
              <a:cs typeface="Red Hat Text"/>
              <a:sym typeface="Red Hat Text"/>
            </a:endParaRPr>
          </a:p>
        </p:txBody>
      </p:sp>
      <p:cxnSp>
        <p:nvCxnSpPr>
          <p:cNvPr id="4600" name="Google Shape;4600;p591"/>
          <p:cNvCxnSpPr/>
          <p:nvPr/>
        </p:nvCxnSpPr>
        <p:spPr>
          <a:xfrm rot="10800000">
            <a:off x="447775" y="50"/>
            <a:ext cx="0" cy="2282700"/>
          </a:xfrm>
          <a:prstGeom prst="straightConnector1">
            <a:avLst/>
          </a:prstGeom>
          <a:noFill/>
          <a:ln w="9525" cap="flat" cmpd="sng">
            <a:solidFill>
              <a:srgbClr val="800000"/>
            </a:solidFill>
            <a:prstDash val="solid"/>
            <a:round/>
            <a:headEnd type="none" w="med" len="med"/>
            <a:tailEnd type="none" w="med" len="med"/>
          </a:ln>
        </p:spPr>
      </p:cxnSp>
      <p:cxnSp>
        <p:nvCxnSpPr>
          <p:cNvPr id="4601" name="Google Shape;4601;p591"/>
          <p:cNvCxnSpPr/>
          <p:nvPr/>
        </p:nvCxnSpPr>
        <p:spPr>
          <a:xfrm rot="10800000">
            <a:off x="447767" y="6401100"/>
            <a:ext cx="0" cy="456900"/>
          </a:xfrm>
          <a:prstGeom prst="straightConnector1">
            <a:avLst/>
          </a:prstGeom>
          <a:noFill/>
          <a:ln w="9525" cap="flat" cmpd="sng">
            <a:solidFill>
              <a:srgbClr val="800000"/>
            </a:solidFill>
            <a:prstDash val="solid"/>
            <a:round/>
            <a:headEnd type="none" w="med" len="med"/>
            <a:tailEnd type="none" w="med" len="med"/>
          </a:ln>
        </p:spPr>
      </p:cxnSp>
      <p:sp>
        <p:nvSpPr>
          <p:cNvPr id="4602" name="Google Shape;4602;p591"/>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p="http://schemas.openxmlformats.org/presentationml/2006/main" matchingName="Theme 2 Title">
  <p:cSld name="TITLE_2">
    <p:bg>
      <p:bgPr>
        <a:blipFill>
          <a:blip r:embed="rId2">
            <a:alphaModFix/>
          </a:blip>
          <a:stretch>
            <a:fillRect/>
          </a:stretch>
        </a:blipFill>
        <a:effectLst/>
      </p:bgPr>
    </p:bg>
    <p:spTree>
      <p:nvGrpSpPr>
        <p:cNvPr id="1" name="Shape 4603"/>
        <p:cNvGrpSpPr/>
        <p:nvPr/>
      </p:nvGrpSpPr>
      <p:grpSpPr>
        <a:xfrm>
          <a:off x="0" y="0"/>
          <a:ext cx="0" cy="0"/>
          <a:chOff x="0" y="0"/>
          <a:chExt cx="0" cy="0"/>
        </a:xfrm>
      </p:grpSpPr>
      <p:sp>
        <p:nvSpPr>
          <p:cNvPr id="4604" name="Google Shape;4604;p592"/>
          <p:cNvSpPr/>
          <p:nvPr/>
        </p:nvSpPr>
        <p:spPr>
          <a:xfrm>
            <a:off x="9617175" y="5878875"/>
            <a:ext cx="25749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592"/>
          <p:cNvSpPr txBox="1">
            <a:spLocks noGrp="1"/>
          </p:cNvSpPr>
          <p:nvPr>
            <p:ph type="subTitle" idx="1"/>
          </p:nvPr>
        </p:nvSpPr>
        <p:spPr>
          <a:xfrm>
            <a:off x="2083725" y="3521825"/>
            <a:ext cx="7533300" cy="914400"/>
          </a:xfrm>
          <a:prstGeom prst="rect">
            <a:avLst/>
          </a:prstGeom>
        </p:spPr>
        <p:txBody>
          <a:bodyPr spcFirstLastPara="1" wrap="square" lIns="0" tIns="0" rIns="0" bIns="0" anchor="t" anchorCtr="0">
            <a:no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4606" name="Google Shape;4606;p592"/>
          <p:cNvSpPr txBox="1">
            <a:spLocks noGrp="1"/>
          </p:cNvSpPr>
          <p:nvPr>
            <p:ph type="title"/>
          </p:nvPr>
        </p:nvSpPr>
        <p:spPr>
          <a:xfrm>
            <a:off x="2083875" y="1743625"/>
            <a:ext cx="7533300" cy="1600500"/>
          </a:xfrm>
          <a:prstGeom prst="rect">
            <a:avLst/>
          </a:prstGeom>
        </p:spPr>
        <p:txBody>
          <a:bodyPr spcFirstLastPara="1" wrap="square" lIns="0" tIns="0" rIns="0" bIns="0" anchor="b" anchorCtr="0">
            <a:noAutofit/>
          </a:bodyPr>
          <a:lstStyle>
            <a:lvl1pPr lvl="0">
              <a:lnSpc>
                <a:spcPct val="105000"/>
              </a:lnSpc>
              <a:spcBef>
                <a:spcPts val="0"/>
              </a:spcBef>
              <a:spcAft>
                <a:spcPts val="0"/>
              </a:spcAft>
              <a:buNone/>
              <a:defRPr sz="4700">
                <a:solidFill>
                  <a:schemeClr val="lt1"/>
                </a:solidFill>
              </a:defRPr>
            </a:lvl1pPr>
            <a:lvl2pPr lvl="1">
              <a:lnSpc>
                <a:spcPct val="105000"/>
              </a:lnSpc>
              <a:spcBef>
                <a:spcPts val="0"/>
              </a:spcBef>
              <a:spcAft>
                <a:spcPts val="0"/>
              </a:spcAft>
              <a:buNone/>
              <a:defRPr sz="4700">
                <a:solidFill>
                  <a:schemeClr val="lt1"/>
                </a:solidFill>
              </a:defRPr>
            </a:lvl2pPr>
            <a:lvl3pPr lvl="2">
              <a:lnSpc>
                <a:spcPct val="105000"/>
              </a:lnSpc>
              <a:spcBef>
                <a:spcPts val="0"/>
              </a:spcBef>
              <a:spcAft>
                <a:spcPts val="0"/>
              </a:spcAft>
              <a:buNone/>
              <a:defRPr sz="4700">
                <a:solidFill>
                  <a:schemeClr val="lt1"/>
                </a:solidFill>
              </a:defRPr>
            </a:lvl3pPr>
            <a:lvl4pPr lvl="3">
              <a:lnSpc>
                <a:spcPct val="105000"/>
              </a:lnSpc>
              <a:spcBef>
                <a:spcPts val="0"/>
              </a:spcBef>
              <a:spcAft>
                <a:spcPts val="0"/>
              </a:spcAft>
              <a:buNone/>
              <a:defRPr sz="4700">
                <a:solidFill>
                  <a:schemeClr val="lt1"/>
                </a:solidFill>
              </a:defRPr>
            </a:lvl4pPr>
            <a:lvl5pPr lvl="4">
              <a:lnSpc>
                <a:spcPct val="105000"/>
              </a:lnSpc>
              <a:spcBef>
                <a:spcPts val="0"/>
              </a:spcBef>
              <a:spcAft>
                <a:spcPts val="0"/>
              </a:spcAft>
              <a:buNone/>
              <a:defRPr sz="4700">
                <a:solidFill>
                  <a:schemeClr val="lt1"/>
                </a:solidFill>
              </a:defRPr>
            </a:lvl5pPr>
            <a:lvl6pPr lvl="5">
              <a:lnSpc>
                <a:spcPct val="105000"/>
              </a:lnSpc>
              <a:spcBef>
                <a:spcPts val="0"/>
              </a:spcBef>
              <a:spcAft>
                <a:spcPts val="0"/>
              </a:spcAft>
              <a:buNone/>
              <a:defRPr sz="4700">
                <a:solidFill>
                  <a:schemeClr val="lt1"/>
                </a:solidFill>
              </a:defRPr>
            </a:lvl6pPr>
            <a:lvl7pPr lvl="6">
              <a:lnSpc>
                <a:spcPct val="105000"/>
              </a:lnSpc>
              <a:spcBef>
                <a:spcPts val="0"/>
              </a:spcBef>
              <a:spcAft>
                <a:spcPts val="0"/>
              </a:spcAft>
              <a:buNone/>
              <a:defRPr sz="4700">
                <a:solidFill>
                  <a:schemeClr val="lt1"/>
                </a:solidFill>
              </a:defRPr>
            </a:lvl7pPr>
            <a:lvl8pPr lvl="7">
              <a:lnSpc>
                <a:spcPct val="105000"/>
              </a:lnSpc>
              <a:spcBef>
                <a:spcPts val="0"/>
              </a:spcBef>
              <a:spcAft>
                <a:spcPts val="0"/>
              </a:spcAft>
              <a:buNone/>
              <a:defRPr sz="4700">
                <a:solidFill>
                  <a:schemeClr val="lt1"/>
                </a:solidFill>
              </a:defRPr>
            </a:lvl8pPr>
            <a:lvl9pPr lvl="8">
              <a:lnSpc>
                <a:spcPct val="105000"/>
              </a:lnSpc>
              <a:spcBef>
                <a:spcPts val="0"/>
              </a:spcBef>
              <a:spcAft>
                <a:spcPts val="0"/>
              </a:spcAft>
              <a:buNone/>
              <a:defRPr sz="4700">
                <a:solidFill>
                  <a:schemeClr val="lt1"/>
                </a:solidFill>
              </a:defRPr>
            </a:lvl9pPr>
          </a:lstStyle>
          <a:p>
            <a:endParaRPr/>
          </a:p>
        </p:txBody>
      </p:sp>
      <p:sp>
        <p:nvSpPr>
          <p:cNvPr id="4607" name="Google Shape;4607;p592"/>
          <p:cNvSpPr txBox="1">
            <a:spLocks noGrp="1"/>
          </p:cNvSpPr>
          <p:nvPr>
            <p:ph type="subTitle" idx="2"/>
          </p:nvPr>
        </p:nvSpPr>
        <p:spPr>
          <a:xfrm>
            <a:off x="2083725" y="4681700"/>
            <a:ext cx="2040300" cy="605700"/>
          </a:xfrm>
          <a:prstGeom prst="rect">
            <a:avLst/>
          </a:prstGeom>
        </p:spPr>
        <p:txBody>
          <a:bodyPr spcFirstLastPara="1" wrap="square" lIns="0" tIns="0" rIns="0" bIns="0" anchor="t" anchorCtr="0">
            <a:noAutofit/>
          </a:bodyPr>
          <a:lstStyle>
            <a:lvl1pPr lvl="0">
              <a:lnSpc>
                <a:spcPct val="135000"/>
              </a:lnSpc>
              <a:spcBef>
                <a:spcPts val="0"/>
              </a:spcBef>
              <a:spcAft>
                <a:spcPts val="0"/>
              </a:spcAft>
              <a:buClr>
                <a:schemeClr val="lt1"/>
              </a:buClr>
              <a:buSzPts val="1200"/>
              <a:buNone/>
              <a:defRPr sz="1200">
                <a:solidFill>
                  <a:schemeClr val="lt1"/>
                </a:solidFill>
              </a:defRPr>
            </a:lvl1pPr>
            <a:lvl2pPr lvl="1">
              <a:lnSpc>
                <a:spcPct val="135000"/>
              </a:lnSpc>
              <a:spcBef>
                <a:spcPts val="0"/>
              </a:spcBef>
              <a:spcAft>
                <a:spcPts val="0"/>
              </a:spcAft>
              <a:buClr>
                <a:schemeClr val="lt1"/>
              </a:buClr>
              <a:buSzPts val="1200"/>
              <a:buNone/>
              <a:defRPr sz="1200">
                <a:solidFill>
                  <a:schemeClr val="lt1"/>
                </a:solidFill>
              </a:defRPr>
            </a:lvl2pPr>
            <a:lvl3pPr lvl="2">
              <a:lnSpc>
                <a:spcPct val="135000"/>
              </a:lnSpc>
              <a:spcBef>
                <a:spcPts val="0"/>
              </a:spcBef>
              <a:spcAft>
                <a:spcPts val="0"/>
              </a:spcAft>
              <a:buClr>
                <a:schemeClr val="lt1"/>
              </a:buClr>
              <a:buSzPts val="1200"/>
              <a:buNone/>
              <a:defRPr sz="1200">
                <a:solidFill>
                  <a:schemeClr val="lt1"/>
                </a:solidFill>
              </a:defRPr>
            </a:lvl3pPr>
            <a:lvl4pPr lvl="3">
              <a:lnSpc>
                <a:spcPct val="135000"/>
              </a:lnSpc>
              <a:spcBef>
                <a:spcPts val="0"/>
              </a:spcBef>
              <a:spcAft>
                <a:spcPts val="0"/>
              </a:spcAft>
              <a:buClr>
                <a:schemeClr val="lt1"/>
              </a:buClr>
              <a:buSzPts val="1200"/>
              <a:buNone/>
              <a:defRPr sz="1200">
                <a:solidFill>
                  <a:schemeClr val="lt1"/>
                </a:solidFill>
              </a:defRPr>
            </a:lvl4pPr>
            <a:lvl5pPr lvl="4">
              <a:lnSpc>
                <a:spcPct val="135000"/>
              </a:lnSpc>
              <a:spcBef>
                <a:spcPts val="0"/>
              </a:spcBef>
              <a:spcAft>
                <a:spcPts val="0"/>
              </a:spcAft>
              <a:buClr>
                <a:schemeClr val="lt1"/>
              </a:buClr>
              <a:buSzPts val="1200"/>
              <a:buNone/>
              <a:defRPr sz="1200">
                <a:solidFill>
                  <a:schemeClr val="lt1"/>
                </a:solidFill>
              </a:defRPr>
            </a:lvl5pPr>
            <a:lvl6pPr lvl="5">
              <a:lnSpc>
                <a:spcPct val="135000"/>
              </a:lnSpc>
              <a:spcBef>
                <a:spcPts val="0"/>
              </a:spcBef>
              <a:spcAft>
                <a:spcPts val="0"/>
              </a:spcAft>
              <a:buClr>
                <a:schemeClr val="lt1"/>
              </a:buClr>
              <a:buSzPts val="1200"/>
              <a:buNone/>
              <a:defRPr sz="1200">
                <a:solidFill>
                  <a:schemeClr val="lt1"/>
                </a:solidFill>
              </a:defRPr>
            </a:lvl6pPr>
            <a:lvl7pPr lvl="6">
              <a:lnSpc>
                <a:spcPct val="135000"/>
              </a:lnSpc>
              <a:spcBef>
                <a:spcPts val="0"/>
              </a:spcBef>
              <a:spcAft>
                <a:spcPts val="0"/>
              </a:spcAft>
              <a:buClr>
                <a:schemeClr val="lt1"/>
              </a:buClr>
              <a:buSzPts val="1200"/>
              <a:buNone/>
              <a:defRPr sz="1200">
                <a:solidFill>
                  <a:schemeClr val="lt1"/>
                </a:solidFill>
              </a:defRPr>
            </a:lvl7pPr>
            <a:lvl8pPr lvl="7">
              <a:lnSpc>
                <a:spcPct val="135000"/>
              </a:lnSpc>
              <a:spcBef>
                <a:spcPts val="0"/>
              </a:spcBef>
              <a:spcAft>
                <a:spcPts val="0"/>
              </a:spcAft>
              <a:buClr>
                <a:schemeClr val="lt1"/>
              </a:buClr>
              <a:buSzPts val="1200"/>
              <a:buNone/>
              <a:defRPr sz="1200">
                <a:solidFill>
                  <a:schemeClr val="lt1"/>
                </a:solidFill>
              </a:defRPr>
            </a:lvl8pPr>
            <a:lvl9pPr lvl="8">
              <a:lnSpc>
                <a:spcPct val="135000"/>
              </a:lnSpc>
              <a:spcBef>
                <a:spcPts val="0"/>
              </a:spcBef>
              <a:spcAft>
                <a:spcPts val="0"/>
              </a:spcAft>
              <a:buClr>
                <a:schemeClr val="lt1"/>
              </a:buClr>
              <a:buSzPts val="1200"/>
              <a:buNone/>
              <a:defRPr sz="1200">
                <a:solidFill>
                  <a:schemeClr val="lt1"/>
                </a:solidFill>
              </a:defRPr>
            </a:lvl9pPr>
          </a:lstStyle>
          <a:p>
            <a:endParaRPr/>
          </a:p>
        </p:txBody>
      </p:sp>
      <p:sp>
        <p:nvSpPr>
          <p:cNvPr id="4608" name="Google Shape;4608;p592"/>
          <p:cNvSpPr txBox="1">
            <a:spLocks noGrp="1"/>
          </p:cNvSpPr>
          <p:nvPr>
            <p:ph type="subTitle" idx="3"/>
          </p:nvPr>
        </p:nvSpPr>
        <p:spPr>
          <a:xfrm>
            <a:off x="4471850" y="4681700"/>
            <a:ext cx="2040300" cy="605700"/>
          </a:xfrm>
          <a:prstGeom prst="rect">
            <a:avLst/>
          </a:prstGeom>
        </p:spPr>
        <p:txBody>
          <a:bodyPr spcFirstLastPara="1" wrap="square" lIns="0" tIns="0" rIns="0" bIns="0" anchor="t" anchorCtr="0">
            <a:noAutofit/>
          </a:bodyPr>
          <a:lstStyle>
            <a:lvl1pPr lvl="0">
              <a:lnSpc>
                <a:spcPct val="135000"/>
              </a:lnSpc>
              <a:spcBef>
                <a:spcPts val="0"/>
              </a:spcBef>
              <a:spcAft>
                <a:spcPts val="0"/>
              </a:spcAft>
              <a:buClr>
                <a:schemeClr val="lt1"/>
              </a:buClr>
              <a:buSzPts val="1200"/>
              <a:buNone/>
              <a:defRPr sz="1200">
                <a:solidFill>
                  <a:schemeClr val="lt1"/>
                </a:solidFill>
              </a:defRPr>
            </a:lvl1pPr>
            <a:lvl2pPr lvl="1">
              <a:lnSpc>
                <a:spcPct val="135000"/>
              </a:lnSpc>
              <a:spcBef>
                <a:spcPts val="0"/>
              </a:spcBef>
              <a:spcAft>
                <a:spcPts val="0"/>
              </a:spcAft>
              <a:buClr>
                <a:schemeClr val="lt1"/>
              </a:buClr>
              <a:buSzPts val="1200"/>
              <a:buNone/>
              <a:defRPr sz="1200">
                <a:solidFill>
                  <a:schemeClr val="lt1"/>
                </a:solidFill>
              </a:defRPr>
            </a:lvl2pPr>
            <a:lvl3pPr lvl="2">
              <a:lnSpc>
                <a:spcPct val="135000"/>
              </a:lnSpc>
              <a:spcBef>
                <a:spcPts val="0"/>
              </a:spcBef>
              <a:spcAft>
                <a:spcPts val="0"/>
              </a:spcAft>
              <a:buClr>
                <a:schemeClr val="lt1"/>
              </a:buClr>
              <a:buSzPts val="1200"/>
              <a:buNone/>
              <a:defRPr sz="1200">
                <a:solidFill>
                  <a:schemeClr val="lt1"/>
                </a:solidFill>
              </a:defRPr>
            </a:lvl3pPr>
            <a:lvl4pPr lvl="3">
              <a:lnSpc>
                <a:spcPct val="135000"/>
              </a:lnSpc>
              <a:spcBef>
                <a:spcPts val="0"/>
              </a:spcBef>
              <a:spcAft>
                <a:spcPts val="0"/>
              </a:spcAft>
              <a:buClr>
                <a:schemeClr val="lt1"/>
              </a:buClr>
              <a:buSzPts val="1200"/>
              <a:buNone/>
              <a:defRPr sz="1200">
                <a:solidFill>
                  <a:schemeClr val="lt1"/>
                </a:solidFill>
              </a:defRPr>
            </a:lvl4pPr>
            <a:lvl5pPr lvl="4">
              <a:lnSpc>
                <a:spcPct val="135000"/>
              </a:lnSpc>
              <a:spcBef>
                <a:spcPts val="0"/>
              </a:spcBef>
              <a:spcAft>
                <a:spcPts val="0"/>
              </a:spcAft>
              <a:buClr>
                <a:schemeClr val="lt1"/>
              </a:buClr>
              <a:buSzPts val="1200"/>
              <a:buNone/>
              <a:defRPr sz="1200">
                <a:solidFill>
                  <a:schemeClr val="lt1"/>
                </a:solidFill>
              </a:defRPr>
            </a:lvl5pPr>
            <a:lvl6pPr lvl="5">
              <a:lnSpc>
                <a:spcPct val="135000"/>
              </a:lnSpc>
              <a:spcBef>
                <a:spcPts val="0"/>
              </a:spcBef>
              <a:spcAft>
                <a:spcPts val="0"/>
              </a:spcAft>
              <a:buClr>
                <a:schemeClr val="lt1"/>
              </a:buClr>
              <a:buSzPts val="1200"/>
              <a:buNone/>
              <a:defRPr sz="1200">
                <a:solidFill>
                  <a:schemeClr val="lt1"/>
                </a:solidFill>
              </a:defRPr>
            </a:lvl6pPr>
            <a:lvl7pPr lvl="6">
              <a:lnSpc>
                <a:spcPct val="135000"/>
              </a:lnSpc>
              <a:spcBef>
                <a:spcPts val="0"/>
              </a:spcBef>
              <a:spcAft>
                <a:spcPts val="0"/>
              </a:spcAft>
              <a:buClr>
                <a:schemeClr val="lt1"/>
              </a:buClr>
              <a:buSzPts val="1200"/>
              <a:buNone/>
              <a:defRPr sz="1200">
                <a:solidFill>
                  <a:schemeClr val="lt1"/>
                </a:solidFill>
              </a:defRPr>
            </a:lvl7pPr>
            <a:lvl8pPr lvl="7">
              <a:lnSpc>
                <a:spcPct val="135000"/>
              </a:lnSpc>
              <a:spcBef>
                <a:spcPts val="0"/>
              </a:spcBef>
              <a:spcAft>
                <a:spcPts val="0"/>
              </a:spcAft>
              <a:buClr>
                <a:schemeClr val="lt1"/>
              </a:buClr>
              <a:buSzPts val="1200"/>
              <a:buNone/>
              <a:defRPr sz="1200">
                <a:solidFill>
                  <a:schemeClr val="lt1"/>
                </a:solidFill>
              </a:defRPr>
            </a:lvl8pPr>
            <a:lvl9pPr lvl="8">
              <a:lnSpc>
                <a:spcPct val="135000"/>
              </a:lnSpc>
              <a:spcBef>
                <a:spcPts val="0"/>
              </a:spcBef>
              <a:spcAft>
                <a:spcPts val="0"/>
              </a:spcAft>
              <a:buClr>
                <a:schemeClr val="lt1"/>
              </a:buClr>
              <a:buSzPts val="1200"/>
              <a:buNone/>
              <a:defRPr sz="1200">
                <a:solidFill>
                  <a:schemeClr val="lt1"/>
                </a:solidFill>
              </a:defRPr>
            </a:lvl9pPr>
          </a:lstStyle>
          <a:p>
            <a:endParaRPr/>
          </a:p>
        </p:txBody>
      </p:sp>
      <p:pic>
        <p:nvPicPr>
          <p:cNvPr id="4609" name="Google Shape;4609;p592"/>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4610" name="Google Shape;4610;p592"/>
          <p:cNvCxnSpPr/>
          <p:nvPr/>
        </p:nvCxnSpPr>
        <p:spPr>
          <a:xfrm rot="10800000">
            <a:off x="447767"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4611" name="Google Shape;4611;p592"/>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p="http://schemas.openxmlformats.org/presentationml/2006/main" matchingName="Theme 2 closing">
  <p:cSld name="TITLE_1_1">
    <p:bg>
      <p:bgPr>
        <a:blipFill>
          <a:blip r:embed="rId2">
            <a:alphaModFix/>
          </a:blip>
          <a:stretch>
            <a:fillRect/>
          </a:stretch>
        </a:blipFill>
        <a:effectLst/>
      </p:bgPr>
    </p:bg>
    <p:spTree>
      <p:nvGrpSpPr>
        <p:cNvPr id="1" name="Shape 4612"/>
        <p:cNvGrpSpPr/>
        <p:nvPr/>
      </p:nvGrpSpPr>
      <p:grpSpPr>
        <a:xfrm>
          <a:off x="0" y="0"/>
          <a:ext cx="0" cy="0"/>
          <a:chOff x="0" y="0"/>
          <a:chExt cx="0" cy="0"/>
        </a:xfrm>
      </p:grpSpPr>
      <p:sp>
        <p:nvSpPr>
          <p:cNvPr id="4613" name="Google Shape;4613;p593"/>
          <p:cNvSpPr/>
          <p:nvPr/>
        </p:nvSpPr>
        <p:spPr>
          <a:xfrm>
            <a:off x="9617175" y="5878875"/>
            <a:ext cx="25749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593"/>
          <p:cNvSpPr txBox="1">
            <a:spLocks noGrp="1"/>
          </p:cNvSpPr>
          <p:nvPr>
            <p:ph type="subTitle" idx="1"/>
          </p:nvPr>
        </p:nvSpPr>
        <p:spPr>
          <a:xfrm>
            <a:off x="2083725" y="3008425"/>
            <a:ext cx="4146300" cy="1524900"/>
          </a:xfrm>
          <a:prstGeom prst="rect">
            <a:avLst/>
          </a:prstGeom>
        </p:spPr>
        <p:txBody>
          <a:bodyPr spcFirstLastPara="1" wrap="square" lIns="0" tIns="0" rIns="0" bIns="0" anchor="t" anchorCtr="0">
            <a:noAutofit/>
          </a:bodyPr>
          <a:lstStyle>
            <a:lvl1pPr lvl="0">
              <a:lnSpc>
                <a:spcPct val="180000"/>
              </a:lnSpc>
              <a:spcBef>
                <a:spcPts val="0"/>
              </a:spcBef>
              <a:spcAft>
                <a:spcPts val="0"/>
              </a:spcAft>
              <a:buClr>
                <a:schemeClr val="lt1"/>
              </a:buClr>
              <a:buSzPts val="1500"/>
              <a:buNone/>
              <a:defRPr sz="1500">
                <a:solidFill>
                  <a:schemeClr val="lt1"/>
                </a:solidFill>
              </a:defRPr>
            </a:lvl1pPr>
            <a:lvl2pPr lvl="1">
              <a:lnSpc>
                <a:spcPct val="180000"/>
              </a:lnSpc>
              <a:spcBef>
                <a:spcPts val="0"/>
              </a:spcBef>
              <a:spcAft>
                <a:spcPts val="0"/>
              </a:spcAft>
              <a:buClr>
                <a:schemeClr val="lt1"/>
              </a:buClr>
              <a:buSzPts val="1500"/>
              <a:buNone/>
              <a:defRPr sz="1500">
                <a:solidFill>
                  <a:schemeClr val="lt1"/>
                </a:solidFill>
              </a:defRPr>
            </a:lvl2pPr>
            <a:lvl3pPr lvl="2">
              <a:lnSpc>
                <a:spcPct val="180000"/>
              </a:lnSpc>
              <a:spcBef>
                <a:spcPts val="0"/>
              </a:spcBef>
              <a:spcAft>
                <a:spcPts val="0"/>
              </a:spcAft>
              <a:buClr>
                <a:schemeClr val="lt1"/>
              </a:buClr>
              <a:buSzPts val="1500"/>
              <a:buNone/>
              <a:defRPr sz="1500">
                <a:solidFill>
                  <a:schemeClr val="lt1"/>
                </a:solidFill>
              </a:defRPr>
            </a:lvl3pPr>
            <a:lvl4pPr lvl="3">
              <a:lnSpc>
                <a:spcPct val="180000"/>
              </a:lnSpc>
              <a:spcBef>
                <a:spcPts val="0"/>
              </a:spcBef>
              <a:spcAft>
                <a:spcPts val="0"/>
              </a:spcAft>
              <a:buClr>
                <a:schemeClr val="lt1"/>
              </a:buClr>
              <a:buSzPts val="1500"/>
              <a:buNone/>
              <a:defRPr sz="1500">
                <a:solidFill>
                  <a:schemeClr val="lt1"/>
                </a:solidFill>
              </a:defRPr>
            </a:lvl4pPr>
            <a:lvl5pPr lvl="4">
              <a:lnSpc>
                <a:spcPct val="180000"/>
              </a:lnSpc>
              <a:spcBef>
                <a:spcPts val="0"/>
              </a:spcBef>
              <a:spcAft>
                <a:spcPts val="0"/>
              </a:spcAft>
              <a:buClr>
                <a:schemeClr val="lt1"/>
              </a:buClr>
              <a:buSzPts val="1500"/>
              <a:buNone/>
              <a:defRPr sz="1500">
                <a:solidFill>
                  <a:schemeClr val="lt1"/>
                </a:solidFill>
              </a:defRPr>
            </a:lvl5pPr>
            <a:lvl6pPr lvl="5">
              <a:lnSpc>
                <a:spcPct val="180000"/>
              </a:lnSpc>
              <a:spcBef>
                <a:spcPts val="0"/>
              </a:spcBef>
              <a:spcAft>
                <a:spcPts val="0"/>
              </a:spcAft>
              <a:buClr>
                <a:schemeClr val="lt1"/>
              </a:buClr>
              <a:buSzPts val="1500"/>
              <a:buNone/>
              <a:defRPr sz="1500">
                <a:solidFill>
                  <a:schemeClr val="lt1"/>
                </a:solidFill>
              </a:defRPr>
            </a:lvl6pPr>
            <a:lvl7pPr lvl="6">
              <a:lnSpc>
                <a:spcPct val="180000"/>
              </a:lnSpc>
              <a:spcBef>
                <a:spcPts val="0"/>
              </a:spcBef>
              <a:spcAft>
                <a:spcPts val="0"/>
              </a:spcAft>
              <a:buClr>
                <a:schemeClr val="lt1"/>
              </a:buClr>
              <a:buSzPts val="1500"/>
              <a:buNone/>
              <a:defRPr sz="1500">
                <a:solidFill>
                  <a:schemeClr val="lt1"/>
                </a:solidFill>
              </a:defRPr>
            </a:lvl7pPr>
            <a:lvl8pPr lvl="7">
              <a:lnSpc>
                <a:spcPct val="180000"/>
              </a:lnSpc>
              <a:spcBef>
                <a:spcPts val="0"/>
              </a:spcBef>
              <a:spcAft>
                <a:spcPts val="0"/>
              </a:spcAft>
              <a:buClr>
                <a:schemeClr val="lt1"/>
              </a:buClr>
              <a:buSzPts val="1500"/>
              <a:buNone/>
              <a:defRPr sz="1500">
                <a:solidFill>
                  <a:schemeClr val="lt1"/>
                </a:solidFill>
              </a:defRPr>
            </a:lvl8pPr>
            <a:lvl9pPr lvl="8">
              <a:lnSpc>
                <a:spcPct val="180000"/>
              </a:lnSpc>
              <a:spcBef>
                <a:spcPts val="0"/>
              </a:spcBef>
              <a:spcAft>
                <a:spcPts val="0"/>
              </a:spcAft>
              <a:buClr>
                <a:schemeClr val="lt1"/>
              </a:buClr>
              <a:buSzPts val="1500"/>
              <a:buNone/>
              <a:defRPr sz="1500">
                <a:solidFill>
                  <a:schemeClr val="lt1"/>
                </a:solidFill>
              </a:defRPr>
            </a:lvl9pPr>
          </a:lstStyle>
          <a:p>
            <a:endParaRPr/>
          </a:p>
        </p:txBody>
      </p:sp>
      <p:sp>
        <p:nvSpPr>
          <p:cNvPr id="4615" name="Google Shape;4615;p593"/>
          <p:cNvSpPr txBox="1">
            <a:spLocks noGrp="1"/>
          </p:cNvSpPr>
          <p:nvPr>
            <p:ph type="title"/>
          </p:nvPr>
        </p:nvSpPr>
        <p:spPr>
          <a:xfrm>
            <a:off x="2083875" y="568625"/>
            <a:ext cx="4905300" cy="1985700"/>
          </a:xfrm>
          <a:prstGeom prst="rect">
            <a:avLst/>
          </a:prstGeom>
        </p:spPr>
        <p:txBody>
          <a:bodyPr spcFirstLastPara="1" wrap="square" lIns="0" tIns="0" rIns="0" bIns="0" anchor="b" anchorCtr="0">
            <a:noAutofit/>
          </a:bodyPr>
          <a:lstStyle>
            <a:lvl1pPr lvl="0">
              <a:lnSpc>
                <a:spcPct val="105000"/>
              </a:lnSpc>
              <a:spcBef>
                <a:spcPts val="0"/>
              </a:spcBef>
              <a:spcAft>
                <a:spcPts val="0"/>
              </a:spcAft>
              <a:buNone/>
              <a:defRPr sz="7100">
                <a:solidFill>
                  <a:schemeClr val="lt1"/>
                </a:solidFill>
              </a:defRPr>
            </a:lvl1pPr>
            <a:lvl2pPr lvl="1">
              <a:lnSpc>
                <a:spcPct val="105000"/>
              </a:lnSpc>
              <a:spcBef>
                <a:spcPts val="0"/>
              </a:spcBef>
              <a:spcAft>
                <a:spcPts val="0"/>
              </a:spcAft>
              <a:buNone/>
              <a:defRPr sz="7100">
                <a:solidFill>
                  <a:schemeClr val="lt1"/>
                </a:solidFill>
              </a:defRPr>
            </a:lvl2pPr>
            <a:lvl3pPr lvl="2">
              <a:lnSpc>
                <a:spcPct val="105000"/>
              </a:lnSpc>
              <a:spcBef>
                <a:spcPts val="0"/>
              </a:spcBef>
              <a:spcAft>
                <a:spcPts val="0"/>
              </a:spcAft>
              <a:buNone/>
              <a:defRPr sz="7100">
                <a:solidFill>
                  <a:schemeClr val="lt1"/>
                </a:solidFill>
              </a:defRPr>
            </a:lvl3pPr>
            <a:lvl4pPr lvl="3">
              <a:lnSpc>
                <a:spcPct val="105000"/>
              </a:lnSpc>
              <a:spcBef>
                <a:spcPts val="0"/>
              </a:spcBef>
              <a:spcAft>
                <a:spcPts val="0"/>
              </a:spcAft>
              <a:buNone/>
              <a:defRPr sz="7100">
                <a:solidFill>
                  <a:schemeClr val="lt1"/>
                </a:solidFill>
              </a:defRPr>
            </a:lvl4pPr>
            <a:lvl5pPr lvl="4">
              <a:lnSpc>
                <a:spcPct val="105000"/>
              </a:lnSpc>
              <a:spcBef>
                <a:spcPts val="0"/>
              </a:spcBef>
              <a:spcAft>
                <a:spcPts val="0"/>
              </a:spcAft>
              <a:buNone/>
              <a:defRPr sz="7100">
                <a:solidFill>
                  <a:schemeClr val="lt1"/>
                </a:solidFill>
              </a:defRPr>
            </a:lvl5pPr>
            <a:lvl6pPr lvl="5">
              <a:lnSpc>
                <a:spcPct val="105000"/>
              </a:lnSpc>
              <a:spcBef>
                <a:spcPts val="0"/>
              </a:spcBef>
              <a:spcAft>
                <a:spcPts val="0"/>
              </a:spcAft>
              <a:buNone/>
              <a:defRPr sz="7100">
                <a:solidFill>
                  <a:schemeClr val="lt1"/>
                </a:solidFill>
              </a:defRPr>
            </a:lvl6pPr>
            <a:lvl7pPr lvl="6">
              <a:lnSpc>
                <a:spcPct val="105000"/>
              </a:lnSpc>
              <a:spcBef>
                <a:spcPts val="0"/>
              </a:spcBef>
              <a:spcAft>
                <a:spcPts val="0"/>
              </a:spcAft>
              <a:buNone/>
              <a:defRPr sz="7100">
                <a:solidFill>
                  <a:schemeClr val="lt1"/>
                </a:solidFill>
              </a:defRPr>
            </a:lvl7pPr>
            <a:lvl8pPr lvl="7">
              <a:lnSpc>
                <a:spcPct val="105000"/>
              </a:lnSpc>
              <a:spcBef>
                <a:spcPts val="0"/>
              </a:spcBef>
              <a:spcAft>
                <a:spcPts val="0"/>
              </a:spcAft>
              <a:buNone/>
              <a:defRPr sz="7100">
                <a:solidFill>
                  <a:schemeClr val="lt1"/>
                </a:solidFill>
              </a:defRPr>
            </a:lvl8pPr>
            <a:lvl9pPr lvl="8">
              <a:lnSpc>
                <a:spcPct val="105000"/>
              </a:lnSpc>
              <a:spcBef>
                <a:spcPts val="0"/>
              </a:spcBef>
              <a:spcAft>
                <a:spcPts val="0"/>
              </a:spcAft>
              <a:buNone/>
              <a:defRPr sz="7100">
                <a:solidFill>
                  <a:schemeClr val="lt1"/>
                </a:solidFill>
              </a:defRPr>
            </a:lvl9pPr>
          </a:lstStyle>
          <a:p>
            <a:endParaRPr/>
          </a:p>
        </p:txBody>
      </p:sp>
      <p:pic>
        <p:nvPicPr>
          <p:cNvPr id="4616" name="Google Shape;4616;p593"/>
          <p:cNvPicPr preferRelativeResize="0"/>
          <p:nvPr/>
        </p:nvPicPr>
        <p:blipFill>
          <a:blip r:embed="rId3">
            <a:alphaModFix/>
          </a:blip>
          <a:stretch>
            <a:fillRect/>
          </a:stretch>
        </p:blipFill>
        <p:spPr>
          <a:xfrm>
            <a:off x="10106850" y="6203986"/>
            <a:ext cx="1580275" cy="372766"/>
          </a:xfrm>
          <a:prstGeom prst="rect">
            <a:avLst/>
          </a:prstGeom>
          <a:noFill/>
          <a:ln>
            <a:noFill/>
          </a:ln>
        </p:spPr>
      </p:pic>
      <p:sp>
        <p:nvSpPr>
          <p:cNvPr id="4617" name="Google Shape;4617;p593"/>
          <p:cNvSpPr txBox="1"/>
          <p:nvPr/>
        </p:nvSpPr>
        <p:spPr>
          <a:xfrm>
            <a:off x="7960472" y="1999825"/>
            <a:ext cx="29937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lt1"/>
                </a:solidFill>
                <a:latin typeface="Red Hat Text"/>
                <a:ea typeface="Red Hat Text"/>
                <a:cs typeface="Red Hat Text"/>
                <a:sym typeface="Red Hat Text"/>
              </a:rPr>
              <a:t>linkedin.com/company/red-hat</a:t>
            </a:r>
            <a:endParaRPr sz="1500">
              <a:solidFill>
                <a:schemeClr val="lt1"/>
              </a:solidFill>
              <a:latin typeface="Red Hat Text"/>
              <a:ea typeface="Red Hat Text"/>
              <a:cs typeface="Red Hat Text"/>
              <a:sym typeface="Red Hat Text"/>
            </a:endParaRPr>
          </a:p>
        </p:txBody>
      </p:sp>
      <p:sp>
        <p:nvSpPr>
          <p:cNvPr id="4618" name="Google Shape;4618;p593"/>
          <p:cNvSpPr txBox="1"/>
          <p:nvPr/>
        </p:nvSpPr>
        <p:spPr>
          <a:xfrm>
            <a:off x="7960472" y="2767875"/>
            <a:ext cx="29937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lt1"/>
                </a:solidFill>
                <a:latin typeface="Red Hat Text"/>
                <a:ea typeface="Red Hat Text"/>
                <a:cs typeface="Red Hat Text"/>
                <a:sym typeface="Red Hat Text"/>
              </a:rPr>
              <a:t>youtube.com/user/RedHatVideos</a:t>
            </a:r>
            <a:endParaRPr sz="1500">
              <a:solidFill>
                <a:schemeClr val="lt1"/>
              </a:solidFill>
              <a:latin typeface="Red Hat Text"/>
              <a:ea typeface="Red Hat Text"/>
              <a:cs typeface="Red Hat Text"/>
              <a:sym typeface="Red Hat Text"/>
            </a:endParaRPr>
          </a:p>
        </p:txBody>
      </p:sp>
      <p:sp>
        <p:nvSpPr>
          <p:cNvPr id="4619" name="Google Shape;4619;p593"/>
          <p:cNvSpPr txBox="1"/>
          <p:nvPr/>
        </p:nvSpPr>
        <p:spPr>
          <a:xfrm>
            <a:off x="7960472" y="3535925"/>
            <a:ext cx="29937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lt1"/>
                </a:solidFill>
                <a:latin typeface="Red Hat Text"/>
                <a:ea typeface="Red Hat Text"/>
                <a:cs typeface="Red Hat Text"/>
                <a:sym typeface="Red Hat Text"/>
              </a:rPr>
              <a:t>facebook.com/redhatinc</a:t>
            </a:r>
            <a:endParaRPr sz="1500">
              <a:solidFill>
                <a:schemeClr val="lt1"/>
              </a:solidFill>
              <a:latin typeface="Red Hat Text"/>
              <a:ea typeface="Red Hat Text"/>
              <a:cs typeface="Red Hat Text"/>
              <a:sym typeface="Red Hat Text"/>
            </a:endParaRPr>
          </a:p>
        </p:txBody>
      </p:sp>
      <p:sp>
        <p:nvSpPr>
          <p:cNvPr id="4620" name="Google Shape;4620;p593"/>
          <p:cNvSpPr txBox="1"/>
          <p:nvPr/>
        </p:nvSpPr>
        <p:spPr>
          <a:xfrm>
            <a:off x="7960472" y="4303975"/>
            <a:ext cx="29937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lt1"/>
                </a:solidFill>
                <a:latin typeface="Red Hat Text"/>
                <a:ea typeface="Red Hat Text"/>
                <a:cs typeface="Red Hat Text"/>
                <a:sym typeface="Red Hat Text"/>
              </a:rPr>
              <a:t>twitter.com/RedHat</a:t>
            </a:r>
            <a:endParaRPr sz="1500">
              <a:solidFill>
                <a:schemeClr val="lt1"/>
              </a:solidFill>
              <a:latin typeface="Red Hat Text"/>
              <a:ea typeface="Red Hat Text"/>
              <a:cs typeface="Red Hat Text"/>
              <a:sym typeface="Red Hat Text"/>
            </a:endParaRPr>
          </a:p>
        </p:txBody>
      </p:sp>
      <p:cxnSp>
        <p:nvCxnSpPr>
          <p:cNvPr id="4621" name="Google Shape;4621;p593"/>
          <p:cNvCxnSpPr/>
          <p:nvPr/>
        </p:nvCxnSpPr>
        <p:spPr>
          <a:xfrm rot="10800000">
            <a:off x="447775" y="50"/>
            <a:ext cx="0" cy="2282700"/>
          </a:xfrm>
          <a:prstGeom prst="straightConnector1">
            <a:avLst/>
          </a:prstGeom>
          <a:noFill/>
          <a:ln w="9525" cap="flat" cmpd="sng">
            <a:solidFill>
              <a:srgbClr val="EE0000"/>
            </a:solidFill>
            <a:prstDash val="solid"/>
            <a:round/>
            <a:headEnd type="none" w="med" len="med"/>
            <a:tailEnd type="none" w="med" len="med"/>
          </a:ln>
        </p:spPr>
      </p:cxnSp>
      <p:cxnSp>
        <p:nvCxnSpPr>
          <p:cNvPr id="4622" name="Google Shape;4622;p593"/>
          <p:cNvCxnSpPr/>
          <p:nvPr/>
        </p:nvCxnSpPr>
        <p:spPr>
          <a:xfrm rot="10800000">
            <a:off x="447767"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4623" name="Google Shape;4623;p593"/>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4624" name="Google Shape;4624;p593"/>
          <p:cNvPicPr preferRelativeResize="0"/>
          <p:nvPr/>
        </p:nvPicPr>
        <p:blipFill rotWithShape="1">
          <a:blip r:embed="rId4">
            <a:alphaModFix/>
          </a:blip>
          <a:srcRect/>
          <a:stretch/>
        </p:blipFill>
        <p:spPr>
          <a:xfrm>
            <a:off x="7456004" y="3535984"/>
            <a:ext cx="455950" cy="455950"/>
          </a:xfrm>
          <a:prstGeom prst="rect">
            <a:avLst/>
          </a:prstGeom>
          <a:noFill/>
          <a:ln>
            <a:noFill/>
          </a:ln>
        </p:spPr>
      </p:pic>
      <p:pic>
        <p:nvPicPr>
          <p:cNvPr id="4625" name="Google Shape;4625;p593"/>
          <p:cNvPicPr preferRelativeResize="0"/>
          <p:nvPr/>
        </p:nvPicPr>
        <p:blipFill rotWithShape="1">
          <a:blip r:embed="rId5">
            <a:alphaModFix/>
          </a:blip>
          <a:srcRect/>
          <a:stretch/>
        </p:blipFill>
        <p:spPr>
          <a:xfrm>
            <a:off x="7456004" y="2767909"/>
            <a:ext cx="455950" cy="455950"/>
          </a:xfrm>
          <a:prstGeom prst="rect">
            <a:avLst/>
          </a:prstGeom>
          <a:noFill/>
          <a:ln>
            <a:noFill/>
          </a:ln>
        </p:spPr>
      </p:pic>
      <p:pic>
        <p:nvPicPr>
          <p:cNvPr id="4626" name="Google Shape;4626;p593"/>
          <p:cNvPicPr preferRelativeResize="0"/>
          <p:nvPr/>
        </p:nvPicPr>
        <p:blipFill rotWithShape="1">
          <a:blip r:embed="rId6">
            <a:alphaModFix/>
          </a:blip>
          <a:srcRect/>
          <a:stretch/>
        </p:blipFill>
        <p:spPr>
          <a:xfrm>
            <a:off x="7456004" y="1999834"/>
            <a:ext cx="455950" cy="455950"/>
          </a:xfrm>
          <a:prstGeom prst="rect">
            <a:avLst/>
          </a:prstGeom>
          <a:noFill/>
          <a:ln>
            <a:noFill/>
          </a:ln>
        </p:spPr>
      </p:pic>
      <p:pic>
        <p:nvPicPr>
          <p:cNvPr id="4627" name="Google Shape;4627;p593"/>
          <p:cNvPicPr preferRelativeResize="0"/>
          <p:nvPr/>
        </p:nvPicPr>
        <p:blipFill rotWithShape="1">
          <a:blip r:embed="rId7">
            <a:alphaModFix/>
          </a:blip>
          <a:srcRect/>
          <a:stretch/>
        </p:blipFill>
        <p:spPr>
          <a:xfrm>
            <a:off x="7456004" y="4304059"/>
            <a:ext cx="455950" cy="455950"/>
          </a:xfrm>
          <a:prstGeom prst="rect">
            <a:avLst/>
          </a:prstGeom>
          <a:noFill/>
          <a:ln>
            <a:noFill/>
          </a:ln>
        </p:spPr>
      </p:pic>
    </p:spTree>
  </p:cSld>
  <p:clrMapOvr>
    <a:masterClrMapping/>
  </p:clrMapOvr>
</p:sldLayout>
</file>

<file path=ppt/slideLayouts/slideLayout585.xml><?xml version="1.0" encoding="utf-8"?>
<p:sldLayout xmlns:a="http://schemas.openxmlformats.org/drawingml/2006/main" xmlns:r="http://schemas.openxmlformats.org/officeDocument/2006/relationships" xmlns:p="http://schemas.openxmlformats.org/presentationml/2006/main" matchingName="Theme 3 Title">
  <p:cSld name="CUSTOM">
    <p:bg>
      <p:bgPr>
        <a:blipFill>
          <a:blip r:embed="rId2">
            <a:alphaModFix/>
          </a:blip>
          <a:stretch>
            <a:fillRect/>
          </a:stretch>
        </a:blipFill>
        <a:effectLst/>
      </p:bgPr>
    </p:bg>
    <p:spTree>
      <p:nvGrpSpPr>
        <p:cNvPr id="1" name="Shape 4628"/>
        <p:cNvGrpSpPr/>
        <p:nvPr/>
      </p:nvGrpSpPr>
      <p:grpSpPr>
        <a:xfrm>
          <a:off x="0" y="0"/>
          <a:ext cx="0" cy="0"/>
          <a:chOff x="0" y="0"/>
          <a:chExt cx="0" cy="0"/>
        </a:xfrm>
      </p:grpSpPr>
      <p:sp>
        <p:nvSpPr>
          <p:cNvPr id="4629" name="Google Shape;4629;p594"/>
          <p:cNvSpPr/>
          <p:nvPr/>
        </p:nvSpPr>
        <p:spPr>
          <a:xfrm>
            <a:off x="9617175" y="5878875"/>
            <a:ext cx="25749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30" name="Google Shape;4630;p594"/>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4631" name="Google Shape;4631;p594"/>
          <p:cNvCxnSpPr/>
          <p:nvPr/>
        </p:nvCxnSpPr>
        <p:spPr>
          <a:xfrm rot="10800000">
            <a:off x="447767" y="6401100"/>
            <a:ext cx="0" cy="456900"/>
          </a:xfrm>
          <a:prstGeom prst="straightConnector1">
            <a:avLst/>
          </a:prstGeom>
          <a:noFill/>
          <a:ln w="9525" cap="flat" cmpd="sng">
            <a:solidFill>
              <a:schemeClr val="lt1"/>
            </a:solidFill>
            <a:prstDash val="solid"/>
            <a:round/>
            <a:headEnd type="none" w="med" len="med"/>
            <a:tailEnd type="none" w="med" len="med"/>
          </a:ln>
        </p:spPr>
      </p:cxnSp>
      <p:sp>
        <p:nvSpPr>
          <p:cNvPr id="4632" name="Google Shape;4632;p594"/>
          <p:cNvSpPr txBox="1">
            <a:spLocks noGrp="1"/>
          </p:cNvSpPr>
          <p:nvPr>
            <p:ph type="subTitle" idx="1"/>
          </p:nvPr>
        </p:nvSpPr>
        <p:spPr>
          <a:xfrm>
            <a:off x="5660525" y="3971650"/>
            <a:ext cx="4446300" cy="914400"/>
          </a:xfrm>
          <a:prstGeom prst="rect">
            <a:avLst/>
          </a:prstGeom>
        </p:spPr>
        <p:txBody>
          <a:bodyPr spcFirstLastPara="1" wrap="square" lIns="0" tIns="0" rIns="0" bIns="0" anchor="t" anchorCtr="0">
            <a:noAutofit/>
          </a:bodyPr>
          <a:lstStyle>
            <a:lvl1pPr lvl="0">
              <a:lnSpc>
                <a:spcPct val="140000"/>
              </a:lnSpc>
              <a:spcBef>
                <a:spcPts val="0"/>
              </a:spcBef>
              <a:spcAft>
                <a:spcPts val="0"/>
              </a:spcAft>
              <a:buClr>
                <a:schemeClr val="dk1"/>
              </a:buClr>
              <a:buSzPts val="1900"/>
              <a:buNone/>
              <a:defRPr sz="1900">
                <a:solidFill>
                  <a:schemeClr val="dk1"/>
                </a:solidFill>
              </a:defRPr>
            </a:lvl1pPr>
            <a:lvl2pPr lvl="1">
              <a:lnSpc>
                <a:spcPct val="140000"/>
              </a:lnSpc>
              <a:spcBef>
                <a:spcPts val="0"/>
              </a:spcBef>
              <a:spcAft>
                <a:spcPts val="0"/>
              </a:spcAft>
              <a:buClr>
                <a:schemeClr val="dk1"/>
              </a:buClr>
              <a:buSzPts val="1900"/>
              <a:buNone/>
              <a:defRPr sz="1900">
                <a:solidFill>
                  <a:schemeClr val="dk1"/>
                </a:solidFill>
              </a:defRPr>
            </a:lvl2pPr>
            <a:lvl3pPr lvl="2">
              <a:lnSpc>
                <a:spcPct val="140000"/>
              </a:lnSpc>
              <a:spcBef>
                <a:spcPts val="0"/>
              </a:spcBef>
              <a:spcAft>
                <a:spcPts val="0"/>
              </a:spcAft>
              <a:buClr>
                <a:schemeClr val="dk1"/>
              </a:buClr>
              <a:buSzPts val="1900"/>
              <a:buNone/>
              <a:defRPr sz="1900">
                <a:solidFill>
                  <a:schemeClr val="dk1"/>
                </a:solidFill>
              </a:defRPr>
            </a:lvl3pPr>
            <a:lvl4pPr lvl="3">
              <a:lnSpc>
                <a:spcPct val="140000"/>
              </a:lnSpc>
              <a:spcBef>
                <a:spcPts val="0"/>
              </a:spcBef>
              <a:spcAft>
                <a:spcPts val="0"/>
              </a:spcAft>
              <a:buClr>
                <a:schemeClr val="dk1"/>
              </a:buClr>
              <a:buSzPts val="1900"/>
              <a:buNone/>
              <a:defRPr sz="1900">
                <a:solidFill>
                  <a:schemeClr val="dk1"/>
                </a:solidFill>
              </a:defRPr>
            </a:lvl4pPr>
            <a:lvl5pPr lvl="4">
              <a:lnSpc>
                <a:spcPct val="140000"/>
              </a:lnSpc>
              <a:spcBef>
                <a:spcPts val="0"/>
              </a:spcBef>
              <a:spcAft>
                <a:spcPts val="0"/>
              </a:spcAft>
              <a:buClr>
                <a:schemeClr val="dk1"/>
              </a:buClr>
              <a:buSzPts val="1900"/>
              <a:buNone/>
              <a:defRPr sz="1900">
                <a:solidFill>
                  <a:schemeClr val="dk1"/>
                </a:solidFill>
              </a:defRPr>
            </a:lvl5pPr>
            <a:lvl6pPr lvl="5">
              <a:lnSpc>
                <a:spcPct val="140000"/>
              </a:lnSpc>
              <a:spcBef>
                <a:spcPts val="0"/>
              </a:spcBef>
              <a:spcAft>
                <a:spcPts val="0"/>
              </a:spcAft>
              <a:buClr>
                <a:schemeClr val="dk1"/>
              </a:buClr>
              <a:buSzPts val="1900"/>
              <a:buNone/>
              <a:defRPr sz="1900">
                <a:solidFill>
                  <a:schemeClr val="dk1"/>
                </a:solidFill>
              </a:defRPr>
            </a:lvl6pPr>
            <a:lvl7pPr lvl="6">
              <a:lnSpc>
                <a:spcPct val="140000"/>
              </a:lnSpc>
              <a:spcBef>
                <a:spcPts val="0"/>
              </a:spcBef>
              <a:spcAft>
                <a:spcPts val="0"/>
              </a:spcAft>
              <a:buClr>
                <a:schemeClr val="dk1"/>
              </a:buClr>
              <a:buSzPts val="1900"/>
              <a:buNone/>
              <a:defRPr sz="1900">
                <a:solidFill>
                  <a:schemeClr val="dk1"/>
                </a:solidFill>
              </a:defRPr>
            </a:lvl7pPr>
            <a:lvl8pPr lvl="7">
              <a:lnSpc>
                <a:spcPct val="140000"/>
              </a:lnSpc>
              <a:spcBef>
                <a:spcPts val="0"/>
              </a:spcBef>
              <a:spcAft>
                <a:spcPts val="0"/>
              </a:spcAft>
              <a:buClr>
                <a:schemeClr val="dk1"/>
              </a:buClr>
              <a:buSzPts val="1900"/>
              <a:buNone/>
              <a:defRPr sz="1900">
                <a:solidFill>
                  <a:schemeClr val="dk1"/>
                </a:solidFill>
              </a:defRPr>
            </a:lvl8pPr>
            <a:lvl9pPr lvl="8">
              <a:lnSpc>
                <a:spcPct val="140000"/>
              </a:lnSpc>
              <a:spcBef>
                <a:spcPts val="0"/>
              </a:spcBef>
              <a:spcAft>
                <a:spcPts val="0"/>
              </a:spcAft>
              <a:buClr>
                <a:schemeClr val="dk1"/>
              </a:buClr>
              <a:buSzPts val="1900"/>
              <a:buNone/>
              <a:defRPr sz="1900">
                <a:solidFill>
                  <a:schemeClr val="dk1"/>
                </a:solidFill>
              </a:defRPr>
            </a:lvl9pPr>
          </a:lstStyle>
          <a:p>
            <a:endParaRPr/>
          </a:p>
        </p:txBody>
      </p:sp>
      <p:sp>
        <p:nvSpPr>
          <p:cNvPr id="4633" name="Google Shape;4633;p594"/>
          <p:cNvSpPr txBox="1">
            <a:spLocks noGrp="1"/>
          </p:cNvSpPr>
          <p:nvPr>
            <p:ph type="title"/>
          </p:nvPr>
        </p:nvSpPr>
        <p:spPr>
          <a:xfrm>
            <a:off x="5660525" y="1709031"/>
            <a:ext cx="5736300" cy="2117100"/>
          </a:xfrm>
          <a:prstGeom prst="rect">
            <a:avLst/>
          </a:prstGeom>
        </p:spPr>
        <p:txBody>
          <a:bodyPr spcFirstLastPara="1" wrap="square" lIns="0" tIns="0" rIns="0" bIns="0" anchor="b" anchorCtr="0">
            <a:noAutofit/>
          </a:bodyPr>
          <a:lstStyle>
            <a:lvl1pPr lv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9pPr>
          </a:lstStyle>
          <a:p>
            <a:endParaRPr/>
          </a:p>
        </p:txBody>
      </p:sp>
      <p:sp>
        <p:nvSpPr>
          <p:cNvPr id="4634" name="Google Shape;4634;p594"/>
          <p:cNvSpPr txBox="1">
            <a:spLocks noGrp="1"/>
          </p:cNvSpPr>
          <p:nvPr>
            <p:ph type="subTitle" idx="2"/>
          </p:nvPr>
        </p:nvSpPr>
        <p:spPr>
          <a:xfrm>
            <a:off x="5660525" y="5318275"/>
            <a:ext cx="2040300" cy="605700"/>
          </a:xfrm>
          <a:prstGeom prst="rect">
            <a:avLst/>
          </a:prstGeom>
        </p:spPr>
        <p:txBody>
          <a:bodyPr spcFirstLastPara="1" wrap="square" lIns="0" tIns="0" rIns="0" bIns="0" anchor="t" anchorCtr="0">
            <a:noAutofit/>
          </a:bodyPr>
          <a:lstStyle>
            <a:lvl1pPr lvl="0">
              <a:lnSpc>
                <a:spcPct val="135000"/>
              </a:lnSpc>
              <a:spcBef>
                <a:spcPts val="0"/>
              </a:spcBef>
              <a:spcAft>
                <a:spcPts val="0"/>
              </a:spcAft>
              <a:buClr>
                <a:schemeClr val="dk1"/>
              </a:buClr>
              <a:buSzPts val="1200"/>
              <a:buNone/>
              <a:defRPr sz="1200">
                <a:solidFill>
                  <a:schemeClr val="dk1"/>
                </a:solidFill>
              </a:defRPr>
            </a:lvl1pPr>
            <a:lvl2pPr lvl="1">
              <a:lnSpc>
                <a:spcPct val="135000"/>
              </a:lnSpc>
              <a:spcBef>
                <a:spcPts val="0"/>
              </a:spcBef>
              <a:spcAft>
                <a:spcPts val="0"/>
              </a:spcAft>
              <a:buClr>
                <a:schemeClr val="dk1"/>
              </a:buClr>
              <a:buSzPts val="1200"/>
              <a:buNone/>
              <a:defRPr sz="1200">
                <a:solidFill>
                  <a:schemeClr val="dk1"/>
                </a:solidFill>
              </a:defRPr>
            </a:lvl2pPr>
            <a:lvl3pPr lvl="2">
              <a:lnSpc>
                <a:spcPct val="135000"/>
              </a:lnSpc>
              <a:spcBef>
                <a:spcPts val="0"/>
              </a:spcBef>
              <a:spcAft>
                <a:spcPts val="0"/>
              </a:spcAft>
              <a:buClr>
                <a:schemeClr val="dk1"/>
              </a:buClr>
              <a:buSzPts val="1200"/>
              <a:buNone/>
              <a:defRPr sz="1200">
                <a:solidFill>
                  <a:schemeClr val="dk1"/>
                </a:solidFill>
              </a:defRPr>
            </a:lvl3pPr>
            <a:lvl4pPr lvl="3">
              <a:lnSpc>
                <a:spcPct val="135000"/>
              </a:lnSpc>
              <a:spcBef>
                <a:spcPts val="0"/>
              </a:spcBef>
              <a:spcAft>
                <a:spcPts val="0"/>
              </a:spcAft>
              <a:buClr>
                <a:schemeClr val="dk1"/>
              </a:buClr>
              <a:buSzPts val="1200"/>
              <a:buNone/>
              <a:defRPr sz="1200">
                <a:solidFill>
                  <a:schemeClr val="dk1"/>
                </a:solidFill>
              </a:defRPr>
            </a:lvl4pPr>
            <a:lvl5pPr lvl="4">
              <a:lnSpc>
                <a:spcPct val="135000"/>
              </a:lnSpc>
              <a:spcBef>
                <a:spcPts val="0"/>
              </a:spcBef>
              <a:spcAft>
                <a:spcPts val="0"/>
              </a:spcAft>
              <a:buClr>
                <a:schemeClr val="dk1"/>
              </a:buClr>
              <a:buSzPts val="1200"/>
              <a:buNone/>
              <a:defRPr sz="1200">
                <a:solidFill>
                  <a:schemeClr val="dk1"/>
                </a:solidFill>
              </a:defRPr>
            </a:lvl5pPr>
            <a:lvl6pPr lvl="5">
              <a:lnSpc>
                <a:spcPct val="135000"/>
              </a:lnSpc>
              <a:spcBef>
                <a:spcPts val="0"/>
              </a:spcBef>
              <a:spcAft>
                <a:spcPts val="0"/>
              </a:spcAft>
              <a:buClr>
                <a:schemeClr val="dk1"/>
              </a:buClr>
              <a:buSzPts val="1200"/>
              <a:buNone/>
              <a:defRPr sz="1200">
                <a:solidFill>
                  <a:schemeClr val="dk1"/>
                </a:solidFill>
              </a:defRPr>
            </a:lvl6pPr>
            <a:lvl7pPr lvl="6">
              <a:lnSpc>
                <a:spcPct val="135000"/>
              </a:lnSpc>
              <a:spcBef>
                <a:spcPts val="0"/>
              </a:spcBef>
              <a:spcAft>
                <a:spcPts val="0"/>
              </a:spcAft>
              <a:buClr>
                <a:schemeClr val="dk1"/>
              </a:buClr>
              <a:buSzPts val="1200"/>
              <a:buNone/>
              <a:defRPr sz="1200">
                <a:solidFill>
                  <a:schemeClr val="dk1"/>
                </a:solidFill>
              </a:defRPr>
            </a:lvl7pPr>
            <a:lvl8pPr lvl="7">
              <a:lnSpc>
                <a:spcPct val="135000"/>
              </a:lnSpc>
              <a:spcBef>
                <a:spcPts val="0"/>
              </a:spcBef>
              <a:spcAft>
                <a:spcPts val="0"/>
              </a:spcAft>
              <a:buClr>
                <a:schemeClr val="dk1"/>
              </a:buClr>
              <a:buSzPts val="1200"/>
              <a:buNone/>
              <a:defRPr sz="1200">
                <a:solidFill>
                  <a:schemeClr val="dk1"/>
                </a:solidFill>
              </a:defRPr>
            </a:lvl8pPr>
            <a:lvl9pPr lvl="8">
              <a:lnSpc>
                <a:spcPct val="135000"/>
              </a:lnSpc>
              <a:spcBef>
                <a:spcPts val="0"/>
              </a:spcBef>
              <a:spcAft>
                <a:spcPts val="0"/>
              </a:spcAft>
              <a:buClr>
                <a:schemeClr val="dk1"/>
              </a:buClr>
              <a:buSzPts val="1200"/>
              <a:buNone/>
              <a:defRPr sz="1200">
                <a:solidFill>
                  <a:schemeClr val="dk1"/>
                </a:solidFill>
              </a:defRPr>
            </a:lvl9pPr>
          </a:lstStyle>
          <a:p>
            <a:endParaRPr/>
          </a:p>
        </p:txBody>
      </p:sp>
      <p:sp>
        <p:nvSpPr>
          <p:cNvPr id="4635" name="Google Shape;4635;p594"/>
          <p:cNvSpPr txBox="1">
            <a:spLocks noGrp="1"/>
          </p:cNvSpPr>
          <p:nvPr>
            <p:ph type="subTitle" idx="3"/>
          </p:nvPr>
        </p:nvSpPr>
        <p:spPr>
          <a:xfrm rot="5400000">
            <a:off x="-2138450" y="2138400"/>
            <a:ext cx="5148900" cy="872100"/>
          </a:xfrm>
          <a:prstGeom prst="rect">
            <a:avLst/>
          </a:prstGeom>
        </p:spPr>
        <p:txBody>
          <a:bodyPr spcFirstLastPara="1" wrap="square" lIns="502900" tIns="91425" rIns="91425" bIns="91425" anchor="ctr" anchorCtr="0">
            <a:noAutofit/>
          </a:bodyPr>
          <a:lstStyle>
            <a:lvl1pPr lv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a:endParaRPr/>
          </a:p>
        </p:txBody>
      </p:sp>
      <p:sp>
        <p:nvSpPr>
          <p:cNvPr id="4636" name="Google Shape;4636;p594"/>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solidFill>
                  <a:srgbClr val="FFFFFF"/>
                </a:solidFill>
                <a:latin typeface="Red Hat Text Medium"/>
                <a:ea typeface="Red Hat Text Medium"/>
                <a:cs typeface="Red Hat Text Medium"/>
                <a:sym typeface="Red Hat Text Medium"/>
              </a:defRPr>
            </a:lvl1pPr>
            <a:lvl2pPr lvl="1" algn="ctr">
              <a:buNone/>
              <a:defRPr sz="800">
                <a:solidFill>
                  <a:srgbClr val="FFFFFF"/>
                </a:solidFill>
                <a:latin typeface="Red Hat Text Medium"/>
                <a:ea typeface="Red Hat Text Medium"/>
                <a:cs typeface="Red Hat Text Medium"/>
                <a:sym typeface="Red Hat Text Medium"/>
              </a:defRPr>
            </a:lvl2pPr>
            <a:lvl3pPr lvl="2" algn="ctr">
              <a:buNone/>
              <a:defRPr sz="800">
                <a:solidFill>
                  <a:srgbClr val="FFFFFF"/>
                </a:solidFill>
                <a:latin typeface="Red Hat Text Medium"/>
                <a:ea typeface="Red Hat Text Medium"/>
                <a:cs typeface="Red Hat Text Medium"/>
                <a:sym typeface="Red Hat Text Medium"/>
              </a:defRPr>
            </a:lvl3pPr>
            <a:lvl4pPr lvl="3" algn="ctr">
              <a:buNone/>
              <a:defRPr sz="800">
                <a:solidFill>
                  <a:srgbClr val="FFFFFF"/>
                </a:solidFill>
                <a:latin typeface="Red Hat Text Medium"/>
                <a:ea typeface="Red Hat Text Medium"/>
                <a:cs typeface="Red Hat Text Medium"/>
                <a:sym typeface="Red Hat Text Medium"/>
              </a:defRPr>
            </a:lvl4pPr>
            <a:lvl5pPr lvl="4" algn="ctr">
              <a:buNone/>
              <a:defRPr sz="800">
                <a:solidFill>
                  <a:srgbClr val="FFFFFF"/>
                </a:solidFill>
                <a:latin typeface="Red Hat Text Medium"/>
                <a:ea typeface="Red Hat Text Medium"/>
                <a:cs typeface="Red Hat Text Medium"/>
                <a:sym typeface="Red Hat Text Medium"/>
              </a:defRPr>
            </a:lvl5pPr>
            <a:lvl6pPr lvl="5" algn="ctr">
              <a:buNone/>
              <a:defRPr sz="800">
                <a:solidFill>
                  <a:srgbClr val="FFFFFF"/>
                </a:solidFill>
                <a:latin typeface="Red Hat Text Medium"/>
                <a:ea typeface="Red Hat Text Medium"/>
                <a:cs typeface="Red Hat Text Medium"/>
                <a:sym typeface="Red Hat Text Medium"/>
              </a:defRPr>
            </a:lvl6pPr>
            <a:lvl7pPr lvl="6" algn="ctr">
              <a:buNone/>
              <a:defRPr sz="800">
                <a:solidFill>
                  <a:srgbClr val="FFFFFF"/>
                </a:solidFill>
                <a:latin typeface="Red Hat Text Medium"/>
                <a:ea typeface="Red Hat Text Medium"/>
                <a:cs typeface="Red Hat Text Medium"/>
                <a:sym typeface="Red Hat Text Medium"/>
              </a:defRPr>
            </a:lvl7pPr>
            <a:lvl8pPr lvl="7" algn="ctr">
              <a:buNone/>
              <a:defRPr sz="800">
                <a:solidFill>
                  <a:srgbClr val="FFFFFF"/>
                </a:solidFill>
                <a:latin typeface="Red Hat Text Medium"/>
                <a:ea typeface="Red Hat Text Medium"/>
                <a:cs typeface="Red Hat Text Medium"/>
                <a:sym typeface="Red Hat Text Medium"/>
              </a:defRPr>
            </a:lvl8pPr>
            <a:lvl9pPr lvl="8" algn="ctr">
              <a:buNone/>
              <a:defRPr sz="8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p="http://schemas.openxmlformats.org/presentationml/2006/main" matchingName="Theme 3 closing">
  <p:cSld name="CUSTOM_1">
    <p:bg>
      <p:bgPr>
        <a:blipFill>
          <a:blip r:embed="rId2">
            <a:alphaModFix/>
          </a:blip>
          <a:stretch>
            <a:fillRect/>
          </a:stretch>
        </a:blipFill>
        <a:effectLst/>
      </p:bgPr>
    </p:bg>
    <p:spTree>
      <p:nvGrpSpPr>
        <p:cNvPr id="1" name="Shape 4637"/>
        <p:cNvGrpSpPr/>
        <p:nvPr/>
      </p:nvGrpSpPr>
      <p:grpSpPr>
        <a:xfrm>
          <a:off x="0" y="0"/>
          <a:ext cx="0" cy="0"/>
          <a:chOff x="0" y="0"/>
          <a:chExt cx="0" cy="0"/>
        </a:xfrm>
      </p:grpSpPr>
      <p:sp>
        <p:nvSpPr>
          <p:cNvPr id="4638" name="Google Shape;4638;p595"/>
          <p:cNvSpPr/>
          <p:nvPr/>
        </p:nvSpPr>
        <p:spPr>
          <a:xfrm>
            <a:off x="9617175" y="5878875"/>
            <a:ext cx="25749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39" name="Google Shape;4639;p595"/>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4640" name="Google Shape;4640;p595"/>
          <p:cNvCxnSpPr/>
          <p:nvPr/>
        </p:nvCxnSpPr>
        <p:spPr>
          <a:xfrm rot="10800000">
            <a:off x="447767" y="6401100"/>
            <a:ext cx="0" cy="456900"/>
          </a:xfrm>
          <a:prstGeom prst="straightConnector1">
            <a:avLst/>
          </a:prstGeom>
          <a:noFill/>
          <a:ln w="9525" cap="flat" cmpd="sng">
            <a:solidFill>
              <a:schemeClr val="lt1"/>
            </a:solidFill>
            <a:prstDash val="solid"/>
            <a:round/>
            <a:headEnd type="none" w="med" len="med"/>
            <a:tailEnd type="none" w="med" len="med"/>
          </a:ln>
        </p:spPr>
      </p:cxnSp>
      <p:sp>
        <p:nvSpPr>
          <p:cNvPr id="4641" name="Google Shape;4641;p595"/>
          <p:cNvSpPr txBox="1">
            <a:spLocks noGrp="1"/>
          </p:cNvSpPr>
          <p:nvPr>
            <p:ph type="title"/>
          </p:nvPr>
        </p:nvSpPr>
        <p:spPr>
          <a:xfrm>
            <a:off x="5660525" y="568626"/>
            <a:ext cx="5736300" cy="1929300"/>
          </a:xfrm>
          <a:prstGeom prst="rect">
            <a:avLst/>
          </a:prstGeom>
        </p:spPr>
        <p:txBody>
          <a:bodyPr spcFirstLastPara="1" wrap="square" lIns="0" tIns="0" rIns="0" bIns="0" anchor="b" anchorCtr="0">
            <a:noAutofit/>
          </a:bodyPr>
          <a:lstStyle>
            <a:lvl1pPr lv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9pPr>
          </a:lstStyle>
          <a:p>
            <a:endParaRPr/>
          </a:p>
        </p:txBody>
      </p:sp>
      <p:sp>
        <p:nvSpPr>
          <p:cNvPr id="4642" name="Google Shape;4642;p595"/>
          <p:cNvSpPr txBox="1">
            <a:spLocks noGrp="1"/>
          </p:cNvSpPr>
          <p:nvPr>
            <p:ph type="subTitle" idx="1"/>
          </p:nvPr>
        </p:nvSpPr>
        <p:spPr>
          <a:xfrm rot="5400000">
            <a:off x="-2138450" y="2138400"/>
            <a:ext cx="5148900" cy="872100"/>
          </a:xfrm>
          <a:prstGeom prst="rect">
            <a:avLst/>
          </a:prstGeom>
        </p:spPr>
        <p:txBody>
          <a:bodyPr spcFirstLastPara="1" wrap="square" lIns="502900" tIns="91425" rIns="91425" bIns="91425" anchor="ctr" anchorCtr="0">
            <a:noAutofit/>
          </a:bodyPr>
          <a:lstStyle>
            <a:lvl1pPr lv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a:endParaRPr/>
          </a:p>
        </p:txBody>
      </p:sp>
      <p:sp>
        <p:nvSpPr>
          <p:cNvPr id="4643" name="Google Shape;4643;p595"/>
          <p:cNvSpPr txBox="1">
            <a:spLocks noGrp="1"/>
          </p:cNvSpPr>
          <p:nvPr>
            <p:ph type="subTitle" idx="2"/>
          </p:nvPr>
        </p:nvSpPr>
        <p:spPr>
          <a:xfrm>
            <a:off x="5660525" y="2752400"/>
            <a:ext cx="4446300" cy="1524900"/>
          </a:xfrm>
          <a:prstGeom prst="rect">
            <a:avLst/>
          </a:prstGeom>
        </p:spPr>
        <p:txBody>
          <a:bodyPr spcFirstLastPara="1" wrap="square" lIns="0" tIns="0" rIns="0" bIns="0" anchor="t" anchorCtr="0">
            <a:noAutofit/>
          </a:bodyPr>
          <a:lstStyle>
            <a:lvl1pPr lvl="0">
              <a:lnSpc>
                <a:spcPct val="180000"/>
              </a:lnSpc>
              <a:spcBef>
                <a:spcPts val="0"/>
              </a:spcBef>
              <a:spcAft>
                <a:spcPts val="0"/>
              </a:spcAft>
              <a:buClr>
                <a:schemeClr val="dk1"/>
              </a:buClr>
              <a:buSzPts val="1500"/>
              <a:buNone/>
              <a:defRPr sz="1500">
                <a:solidFill>
                  <a:schemeClr val="dk1"/>
                </a:solidFill>
              </a:defRPr>
            </a:lvl1pPr>
            <a:lvl2pPr lvl="1">
              <a:lnSpc>
                <a:spcPct val="180000"/>
              </a:lnSpc>
              <a:spcBef>
                <a:spcPts val="0"/>
              </a:spcBef>
              <a:spcAft>
                <a:spcPts val="0"/>
              </a:spcAft>
              <a:buClr>
                <a:schemeClr val="dk1"/>
              </a:buClr>
              <a:buSzPts val="1500"/>
              <a:buNone/>
              <a:defRPr sz="1500">
                <a:solidFill>
                  <a:schemeClr val="dk1"/>
                </a:solidFill>
              </a:defRPr>
            </a:lvl2pPr>
            <a:lvl3pPr lvl="2">
              <a:lnSpc>
                <a:spcPct val="180000"/>
              </a:lnSpc>
              <a:spcBef>
                <a:spcPts val="0"/>
              </a:spcBef>
              <a:spcAft>
                <a:spcPts val="0"/>
              </a:spcAft>
              <a:buClr>
                <a:schemeClr val="dk1"/>
              </a:buClr>
              <a:buSzPts val="1500"/>
              <a:buNone/>
              <a:defRPr sz="1500">
                <a:solidFill>
                  <a:schemeClr val="dk1"/>
                </a:solidFill>
              </a:defRPr>
            </a:lvl3pPr>
            <a:lvl4pPr lvl="3">
              <a:lnSpc>
                <a:spcPct val="180000"/>
              </a:lnSpc>
              <a:spcBef>
                <a:spcPts val="0"/>
              </a:spcBef>
              <a:spcAft>
                <a:spcPts val="0"/>
              </a:spcAft>
              <a:buClr>
                <a:schemeClr val="dk1"/>
              </a:buClr>
              <a:buSzPts val="1500"/>
              <a:buNone/>
              <a:defRPr sz="1500">
                <a:solidFill>
                  <a:schemeClr val="dk1"/>
                </a:solidFill>
              </a:defRPr>
            </a:lvl4pPr>
            <a:lvl5pPr lvl="4">
              <a:lnSpc>
                <a:spcPct val="180000"/>
              </a:lnSpc>
              <a:spcBef>
                <a:spcPts val="0"/>
              </a:spcBef>
              <a:spcAft>
                <a:spcPts val="0"/>
              </a:spcAft>
              <a:buClr>
                <a:schemeClr val="dk1"/>
              </a:buClr>
              <a:buSzPts val="1500"/>
              <a:buNone/>
              <a:defRPr sz="1500">
                <a:solidFill>
                  <a:schemeClr val="dk1"/>
                </a:solidFill>
              </a:defRPr>
            </a:lvl5pPr>
            <a:lvl6pPr lvl="5">
              <a:lnSpc>
                <a:spcPct val="180000"/>
              </a:lnSpc>
              <a:spcBef>
                <a:spcPts val="0"/>
              </a:spcBef>
              <a:spcAft>
                <a:spcPts val="0"/>
              </a:spcAft>
              <a:buClr>
                <a:schemeClr val="dk1"/>
              </a:buClr>
              <a:buSzPts val="1500"/>
              <a:buNone/>
              <a:defRPr sz="1500">
                <a:solidFill>
                  <a:schemeClr val="dk1"/>
                </a:solidFill>
              </a:defRPr>
            </a:lvl6pPr>
            <a:lvl7pPr lvl="6">
              <a:lnSpc>
                <a:spcPct val="180000"/>
              </a:lnSpc>
              <a:spcBef>
                <a:spcPts val="0"/>
              </a:spcBef>
              <a:spcAft>
                <a:spcPts val="0"/>
              </a:spcAft>
              <a:buClr>
                <a:schemeClr val="dk1"/>
              </a:buClr>
              <a:buSzPts val="1500"/>
              <a:buNone/>
              <a:defRPr sz="1500">
                <a:solidFill>
                  <a:schemeClr val="dk1"/>
                </a:solidFill>
              </a:defRPr>
            </a:lvl7pPr>
            <a:lvl8pPr lvl="7">
              <a:lnSpc>
                <a:spcPct val="180000"/>
              </a:lnSpc>
              <a:spcBef>
                <a:spcPts val="0"/>
              </a:spcBef>
              <a:spcAft>
                <a:spcPts val="0"/>
              </a:spcAft>
              <a:buClr>
                <a:schemeClr val="dk1"/>
              </a:buClr>
              <a:buSzPts val="1500"/>
              <a:buNone/>
              <a:defRPr sz="1500">
                <a:solidFill>
                  <a:schemeClr val="dk1"/>
                </a:solidFill>
              </a:defRPr>
            </a:lvl8pPr>
            <a:lvl9pPr lvl="8">
              <a:lnSpc>
                <a:spcPct val="180000"/>
              </a:lnSpc>
              <a:spcBef>
                <a:spcPts val="0"/>
              </a:spcBef>
              <a:spcAft>
                <a:spcPts val="0"/>
              </a:spcAft>
              <a:buClr>
                <a:schemeClr val="dk1"/>
              </a:buClr>
              <a:buSzPts val="1500"/>
              <a:buNone/>
              <a:defRPr sz="1500">
                <a:solidFill>
                  <a:schemeClr val="dk1"/>
                </a:solidFill>
              </a:defRPr>
            </a:lvl9pPr>
          </a:lstStyle>
          <a:p>
            <a:endParaRPr/>
          </a:p>
        </p:txBody>
      </p:sp>
      <p:sp>
        <p:nvSpPr>
          <p:cNvPr id="4644" name="Google Shape;4644;p595"/>
          <p:cNvSpPr txBox="1"/>
          <p:nvPr/>
        </p:nvSpPr>
        <p:spPr>
          <a:xfrm>
            <a:off x="5903450" y="4669200"/>
            <a:ext cx="2560500" cy="2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ed Hat Text"/>
                <a:ea typeface="Red Hat Text"/>
                <a:cs typeface="Red Hat Text"/>
                <a:sym typeface="Red Hat Text"/>
              </a:rPr>
              <a:t>linkedin.com/company/red-hat</a:t>
            </a:r>
            <a:endParaRPr sz="1200">
              <a:solidFill>
                <a:schemeClr val="dk1"/>
              </a:solidFill>
              <a:latin typeface="Red Hat Text"/>
              <a:ea typeface="Red Hat Text"/>
              <a:cs typeface="Red Hat Text"/>
              <a:sym typeface="Red Hat Text"/>
            </a:endParaRPr>
          </a:p>
        </p:txBody>
      </p:sp>
      <p:sp>
        <p:nvSpPr>
          <p:cNvPr id="4645" name="Google Shape;4645;p595"/>
          <p:cNvSpPr txBox="1"/>
          <p:nvPr/>
        </p:nvSpPr>
        <p:spPr>
          <a:xfrm>
            <a:off x="5903450" y="5174300"/>
            <a:ext cx="2560500" cy="2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ed Hat Text"/>
                <a:ea typeface="Red Hat Text"/>
                <a:cs typeface="Red Hat Text"/>
                <a:sym typeface="Red Hat Text"/>
              </a:rPr>
              <a:t>youtube.com/user/RedHatVideos</a:t>
            </a:r>
            <a:endParaRPr sz="1200">
              <a:solidFill>
                <a:schemeClr val="dk1"/>
              </a:solidFill>
              <a:latin typeface="Red Hat Text"/>
              <a:ea typeface="Red Hat Text"/>
              <a:cs typeface="Red Hat Text"/>
              <a:sym typeface="Red Hat Text"/>
            </a:endParaRPr>
          </a:p>
        </p:txBody>
      </p:sp>
      <p:sp>
        <p:nvSpPr>
          <p:cNvPr id="4646" name="Google Shape;4646;p595"/>
          <p:cNvSpPr txBox="1"/>
          <p:nvPr/>
        </p:nvSpPr>
        <p:spPr>
          <a:xfrm>
            <a:off x="8815525" y="4669200"/>
            <a:ext cx="2560500" cy="2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ed Hat Text"/>
                <a:ea typeface="Red Hat Text"/>
                <a:cs typeface="Red Hat Text"/>
                <a:sym typeface="Red Hat Text"/>
              </a:rPr>
              <a:t>facebook.com/redhatinc</a:t>
            </a:r>
            <a:endParaRPr sz="1200">
              <a:solidFill>
                <a:schemeClr val="dk1"/>
              </a:solidFill>
              <a:latin typeface="Red Hat Text"/>
              <a:ea typeface="Red Hat Text"/>
              <a:cs typeface="Red Hat Text"/>
              <a:sym typeface="Red Hat Text"/>
            </a:endParaRPr>
          </a:p>
        </p:txBody>
      </p:sp>
      <p:sp>
        <p:nvSpPr>
          <p:cNvPr id="4647" name="Google Shape;4647;p595"/>
          <p:cNvSpPr txBox="1"/>
          <p:nvPr/>
        </p:nvSpPr>
        <p:spPr>
          <a:xfrm>
            <a:off x="8815525" y="5174300"/>
            <a:ext cx="2560500" cy="2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ed Hat Text"/>
                <a:ea typeface="Red Hat Text"/>
                <a:cs typeface="Red Hat Text"/>
                <a:sym typeface="Red Hat Text"/>
              </a:rPr>
              <a:t>twitter.com/RedHat</a:t>
            </a:r>
            <a:endParaRPr sz="1200">
              <a:solidFill>
                <a:schemeClr val="dk1"/>
              </a:solidFill>
              <a:latin typeface="Red Hat Text"/>
              <a:ea typeface="Red Hat Text"/>
              <a:cs typeface="Red Hat Text"/>
              <a:sym typeface="Red Hat Text"/>
            </a:endParaRPr>
          </a:p>
        </p:txBody>
      </p:sp>
      <p:pic>
        <p:nvPicPr>
          <p:cNvPr id="4648" name="Google Shape;4648;p595"/>
          <p:cNvPicPr preferRelativeResize="0"/>
          <p:nvPr/>
        </p:nvPicPr>
        <p:blipFill rotWithShape="1">
          <a:blip r:embed="rId4">
            <a:alphaModFix/>
          </a:blip>
          <a:srcRect l="2507" r="2498"/>
          <a:stretch/>
        </p:blipFill>
        <p:spPr>
          <a:xfrm>
            <a:off x="8586459" y="5174306"/>
            <a:ext cx="229074" cy="241150"/>
          </a:xfrm>
          <a:prstGeom prst="rect">
            <a:avLst/>
          </a:prstGeom>
          <a:noFill/>
          <a:ln>
            <a:noFill/>
          </a:ln>
        </p:spPr>
      </p:pic>
      <p:pic>
        <p:nvPicPr>
          <p:cNvPr id="4649" name="Google Shape;4649;p595"/>
          <p:cNvPicPr preferRelativeResize="0"/>
          <p:nvPr/>
        </p:nvPicPr>
        <p:blipFill rotWithShape="1">
          <a:blip r:embed="rId5">
            <a:alphaModFix/>
          </a:blip>
          <a:srcRect l="2678" r="2678"/>
          <a:stretch/>
        </p:blipFill>
        <p:spPr>
          <a:xfrm>
            <a:off x="8586459" y="4669206"/>
            <a:ext cx="229074" cy="241150"/>
          </a:xfrm>
          <a:prstGeom prst="rect">
            <a:avLst/>
          </a:prstGeom>
          <a:noFill/>
          <a:ln>
            <a:noFill/>
          </a:ln>
        </p:spPr>
      </p:pic>
      <p:pic>
        <p:nvPicPr>
          <p:cNvPr id="4650" name="Google Shape;4650;p595"/>
          <p:cNvPicPr preferRelativeResize="0"/>
          <p:nvPr/>
        </p:nvPicPr>
        <p:blipFill rotWithShape="1">
          <a:blip r:embed="rId6">
            <a:alphaModFix/>
          </a:blip>
          <a:srcRect l="2507" r="2498"/>
          <a:stretch/>
        </p:blipFill>
        <p:spPr>
          <a:xfrm>
            <a:off x="5660534" y="5174306"/>
            <a:ext cx="229075" cy="241150"/>
          </a:xfrm>
          <a:prstGeom prst="rect">
            <a:avLst/>
          </a:prstGeom>
          <a:noFill/>
          <a:ln>
            <a:noFill/>
          </a:ln>
        </p:spPr>
      </p:pic>
      <p:pic>
        <p:nvPicPr>
          <p:cNvPr id="4651" name="Google Shape;4651;p595"/>
          <p:cNvPicPr preferRelativeResize="0"/>
          <p:nvPr/>
        </p:nvPicPr>
        <p:blipFill rotWithShape="1">
          <a:blip r:embed="rId7">
            <a:alphaModFix/>
          </a:blip>
          <a:srcRect l="2326" r="2326"/>
          <a:stretch/>
        </p:blipFill>
        <p:spPr>
          <a:xfrm>
            <a:off x="5660534" y="4669206"/>
            <a:ext cx="229075" cy="241150"/>
          </a:xfrm>
          <a:prstGeom prst="rect">
            <a:avLst/>
          </a:prstGeom>
          <a:noFill/>
          <a:ln>
            <a:noFill/>
          </a:ln>
        </p:spPr>
      </p:pic>
      <p:sp>
        <p:nvSpPr>
          <p:cNvPr id="4652" name="Google Shape;4652;p595"/>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solidFill>
                  <a:srgbClr val="FFFFFF"/>
                </a:solidFill>
                <a:latin typeface="Red Hat Text Medium"/>
                <a:ea typeface="Red Hat Text Medium"/>
                <a:cs typeface="Red Hat Text Medium"/>
                <a:sym typeface="Red Hat Text Medium"/>
              </a:defRPr>
            </a:lvl1pPr>
            <a:lvl2pPr lvl="1" algn="ctr">
              <a:buNone/>
              <a:defRPr sz="800">
                <a:solidFill>
                  <a:srgbClr val="FFFFFF"/>
                </a:solidFill>
                <a:latin typeface="Red Hat Text Medium"/>
                <a:ea typeface="Red Hat Text Medium"/>
                <a:cs typeface="Red Hat Text Medium"/>
                <a:sym typeface="Red Hat Text Medium"/>
              </a:defRPr>
            </a:lvl2pPr>
            <a:lvl3pPr lvl="2" algn="ctr">
              <a:buNone/>
              <a:defRPr sz="800">
                <a:solidFill>
                  <a:srgbClr val="FFFFFF"/>
                </a:solidFill>
                <a:latin typeface="Red Hat Text Medium"/>
                <a:ea typeface="Red Hat Text Medium"/>
                <a:cs typeface="Red Hat Text Medium"/>
                <a:sym typeface="Red Hat Text Medium"/>
              </a:defRPr>
            </a:lvl3pPr>
            <a:lvl4pPr lvl="3" algn="ctr">
              <a:buNone/>
              <a:defRPr sz="800">
                <a:solidFill>
                  <a:srgbClr val="FFFFFF"/>
                </a:solidFill>
                <a:latin typeface="Red Hat Text Medium"/>
                <a:ea typeface="Red Hat Text Medium"/>
                <a:cs typeface="Red Hat Text Medium"/>
                <a:sym typeface="Red Hat Text Medium"/>
              </a:defRPr>
            </a:lvl4pPr>
            <a:lvl5pPr lvl="4" algn="ctr">
              <a:buNone/>
              <a:defRPr sz="800">
                <a:solidFill>
                  <a:srgbClr val="FFFFFF"/>
                </a:solidFill>
                <a:latin typeface="Red Hat Text Medium"/>
                <a:ea typeface="Red Hat Text Medium"/>
                <a:cs typeface="Red Hat Text Medium"/>
                <a:sym typeface="Red Hat Text Medium"/>
              </a:defRPr>
            </a:lvl5pPr>
            <a:lvl6pPr lvl="5" algn="ctr">
              <a:buNone/>
              <a:defRPr sz="800">
                <a:solidFill>
                  <a:srgbClr val="FFFFFF"/>
                </a:solidFill>
                <a:latin typeface="Red Hat Text Medium"/>
                <a:ea typeface="Red Hat Text Medium"/>
                <a:cs typeface="Red Hat Text Medium"/>
                <a:sym typeface="Red Hat Text Medium"/>
              </a:defRPr>
            </a:lvl6pPr>
            <a:lvl7pPr lvl="6" algn="ctr">
              <a:buNone/>
              <a:defRPr sz="800">
                <a:solidFill>
                  <a:srgbClr val="FFFFFF"/>
                </a:solidFill>
                <a:latin typeface="Red Hat Text Medium"/>
                <a:ea typeface="Red Hat Text Medium"/>
                <a:cs typeface="Red Hat Text Medium"/>
                <a:sym typeface="Red Hat Text Medium"/>
              </a:defRPr>
            </a:lvl7pPr>
            <a:lvl8pPr lvl="7" algn="ctr">
              <a:buNone/>
              <a:defRPr sz="800">
                <a:solidFill>
                  <a:srgbClr val="FFFFFF"/>
                </a:solidFill>
                <a:latin typeface="Red Hat Text Medium"/>
                <a:ea typeface="Red Hat Text Medium"/>
                <a:cs typeface="Red Hat Text Medium"/>
                <a:sym typeface="Red Hat Text Medium"/>
              </a:defRPr>
            </a:lvl8pPr>
            <a:lvl9pPr lvl="8" algn="ctr">
              <a:buNone/>
              <a:defRPr sz="8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matchingName="Theme 2 divider A">
  <p:cSld name="CUSTOM_2">
    <p:bg>
      <p:bgPr>
        <a:blipFill>
          <a:blip r:embed="rId2">
            <a:alphaModFix/>
          </a:blip>
          <a:stretch>
            <a:fillRect/>
          </a:stretch>
        </a:blipFill>
        <a:effectLst/>
      </p:bgPr>
    </p:bg>
    <p:spTree>
      <p:nvGrpSpPr>
        <p:cNvPr id="1" name="Shape 4653"/>
        <p:cNvGrpSpPr/>
        <p:nvPr/>
      </p:nvGrpSpPr>
      <p:grpSpPr>
        <a:xfrm>
          <a:off x="0" y="0"/>
          <a:ext cx="0" cy="0"/>
          <a:chOff x="0" y="0"/>
          <a:chExt cx="0" cy="0"/>
        </a:xfrm>
      </p:grpSpPr>
      <p:sp>
        <p:nvSpPr>
          <p:cNvPr id="4654" name="Google Shape;4654;p596"/>
          <p:cNvSpPr txBox="1">
            <a:spLocks noGrp="1"/>
          </p:cNvSpPr>
          <p:nvPr>
            <p:ph type="title"/>
          </p:nvPr>
        </p:nvSpPr>
        <p:spPr>
          <a:xfrm>
            <a:off x="447775" y="1084561"/>
            <a:ext cx="6824700" cy="2105100"/>
          </a:xfrm>
          <a:prstGeom prst="rect">
            <a:avLst/>
          </a:prstGeom>
        </p:spPr>
        <p:txBody>
          <a:bodyPr spcFirstLastPara="1" wrap="square" lIns="438900" tIns="91425" rIns="91425" bIns="91425" anchor="t" anchorCtr="0">
            <a:noAutofit/>
          </a:bodyPr>
          <a:lstStyle>
            <a:lvl1pPr lv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1pPr>
            <a:lvl2pPr lvl="1">
              <a:spcBef>
                <a:spcPts val="0"/>
              </a:spcBef>
              <a:spcAft>
                <a:spcPts val="0"/>
              </a:spcAft>
              <a:buNone/>
              <a:defRPr sz="6000">
                <a:solidFill>
                  <a:schemeClr val="lt1"/>
                </a:solidFill>
                <a:latin typeface="Red Hat Display Medium"/>
                <a:ea typeface="Red Hat Display Medium"/>
                <a:cs typeface="Red Hat Display Medium"/>
                <a:sym typeface="Red Hat Display Medium"/>
              </a:defRPr>
            </a:lvl2pPr>
            <a:lvl3pPr lvl="2">
              <a:spcBef>
                <a:spcPts val="0"/>
              </a:spcBef>
              <a:spcAft>
                <a:spcPts val="0"/>
              </a:spcAft>
              <a:buNone/>
              <a:defRPr sz="6000">
                <a:solidFill>
                  <a:schemeClr val="lt1"/>
                </a:solidFill>
                <a:latin typeface="Red Hat Display Medium"/>
                <a:ea typeface="Red Hat Display Medium"/>
                <a:cs typeface="Red Hat Display Medium"/>
                <a:sym typeface="Red Hat Display Medium"/>
              </a:defRPr>
            </a:lvl3pPr>
            <a:lvl4pPr lvl="3">
              <a:spcBef>
                <a:spcPts val="0"/>
              </a:spcBef>
              <a:spcAft>
                <a:spcPts val="0"/>
              </a:spcAft>
              <a:buNone/>
              <a:defRPr sz="6000">
                <a:solidFill>
                  <a:schemeClr val="lt1"/>
                </a:solidFill>
                <a:latin typeface="Red Hat Display Medium"/>
                <a:ea typeface="Red Hat Display Medium"/>
                <a:cs typeface="Red Hat Display Medium"/>
                <a:sym typeface="Red Hat Display Medium"/>
              </a:defRPr>
            </a:lvl4pPr>
            <a:lvl5pPr lvl="4">
              <a:spcBef>
                <a:spcPts val="0"/>
              </a:spcBef>
              <a:spcAft>
                <a:spcPts val="0"/>
              </a:spcAft>
              <a:buNone/>
              <a:defRPr sz="6000">
                <a:solidFill>
                  <a:schemeClr val="lt1"/>
                </a:solidFill>
                <a:latin typeface="Red Hat Display Medium"/>
                <a:ea typeface="Red Hat Display Medium"/>
                <a:cs typeface="Red Hat Display Medium"/>
                <a:sym typeface="Red Hat Display Medium"/>
              </a:defRPr>
            </a:lvl5pPr>
            <a:lvl6pPr lvl="5">
              <a:spcBef>
                <a:spcPts val="0"/>
              </a:spcBef>
              <a:spcAft>
                <a:spcPts val="0"/>
              </a:spcAft>
              <a:buNone/>
              <a:defRPr sz="6000">
                <a:solidFill>
                  <a:schemeClr val="lt1"/>
                </a:solidFill>
                <a:latin typeface="Red Hat Display Medium"/>
                <a:ea typeface="Red Hat Display Medium"/>
                <a:cs typeface="Red Hat Display Medium"/>
                <a:sym typeface="Red Hat Display Medium"/>
              </a:defRPr>
            </a:lvl6pPr>
            <a:lvl7pPr lvl="6">
              <a:spcBef>
                <a:spcPts val="0"/>
              </a:spcBef>
              <a:spcAft>
                <a:spcPts val="0"/>
              </a:spcAft>
              <a:buNone/>
              <a:defRPr sz="6000">
                <a:solidFill>
                  <a:schemeClr val="lt1"/>
                </a:solidFill>
                <a:latin typeface="Red Hat Display Medium"/>
                <a:ea typeface="Red Hat Display Medium"/>
                <a:cs typeface="Red Hat Display Medium"/>
                <a:sym typeface="Red Hat Display Medium"/>
              </a:defRPr>
            </a:lvl7pPr>
            <a:lvl8pPr lvl="7">
              <a:spcBef>
                <a:spcPts val="0"/>
              </a:spcBef>
              <a:spcAft>
                <a:spcPts val="0"/>
              </a:spcAft>
              <a:buNone/>
              <a:defRPr sz="6000">
                <a:solidFill>
                  <a:schemeClr val="lt1"/>
                </a:solidFill>
                <a:latin typeface="Red Hat Display Medium"/>
                <a:ea typeface="Red Hat Display Medium"/>
                <a:cs typeface="Red Hat Display Medium"/>
                <a:sym typeface="Red Hat Display Medium"/>
              </a:defRPr>
            </a:lvl8pPr>
            <a:lvl9pPr lvl="8">
              <a:spcBef>
                <a:spcPts val="0"/>
              </a:spcBef>
              <a:spcAft>
                <a:spcPts val="0"/>
              </a:spcAft>
              <a:buNone/>
              <a:defRPr sz="6000">
                <a:solidFill>
                  <a:schemeClr val="lt1"/>
                </a:solidFill>
                <a:latin typeface="Red Hat Display Medium"/>
                <a:ea typeface="Red Hat Display Medium"/>
                <a:cs typeface="Red Hat Display Medium"/>
                <a:sym typeface="Red Hat Display Medium"/>
              </a:defRPr>
            </a:lvl9pPr>
          </a:lstStyle>
          <a:p>
            <a:endParaRPr/>
          </a:p>
        </p:txBody>
      </p:sp>
      <p:cxnSp>
        <p:nvCxnSpPr>
          <p:cNvPr id="4655" name="Google Shape;4655;p596"/>
          <p:cNvCxnSpPr/>
          <p:nvPr/>
        </p:nvCxnSpPr>
        <p:spPr>
          <a:xfrm rot="10800000">
            <a:off x="447767" y="6401100"/>
            <a:ext cx="0" cy="456900"/>
          </a:xfrm>
          <a:prstGeom prst="straightConnector1">
            <a:avLst/>
          </a:prstGeom>
          <a:noFill/>
          <a:ln w="9525" cap="flat" cmpd="sng">
            <a:solidFill>
              <a:srgbClr val="EE0000"/>
            </a:solidFill>
            <a:prstDash val="solid"/>
            <a:round/>
            <a:headEnd type="none" w="med" len="med"/>
            <a:tailEnd type="none" w="med" len="med"/>
          </a:ln>
        </p:spPr>
      </p:cxnSp>
      <p:cxnSp>
        <p:nvCxnSpPr>
          <p:cNvPr id="4656" name="Google Shape;4656;p596"/>
          <p:cNvCxnSpPr/>
          <p:nvPr/>
        </p:nvCxnSpPr>
        <p:spPr>
          <a:xfrm rot="10800000">
            <a:off x="447775" y="100"/>
            <a:ext cx="0" cy="886500"/>
          </a:xfrm>
          <a:prstGeom prst="straightConnector1">
            <a:avLst/>
          </a:prstGeom>
          <a:noFill/>
          <a:ln w="9525" cap="flat" cmpd="sng">
            <a:solidFill>
              <a:srgbClr val="EE0000"/>
            </a:solidFill>
            <a:prstDash val="solid"/>
            <a:round/>
            <a:headEnd type="none" w="med" len="med"/>
            <a:tailEnd type="none" w="med" len="med"/>
          </a:ln>
        </p:spPr>
      </p:cxnSp>
      <p:sp>
        <p:nvSpPr>
          <p:cNvPr id="4657" name="Google Shape;4657;p596"/>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a:endParaRPr/>
          </a:p>
        </p:txBody>
      </p:sp>
      <p:sp>
        <p:nvSpPr>
          <p:cNvPr id="4658" name="Google Shape;4658;p596"/>
          <p:cNvSpPr txBox="1">
            <a:spLocks noGrp="1"/>
          </p:cNvSpPr>
          <p:nvPr>
            <p:ph type="subTitle" idx="2"/>
          </p:nvPr>
        </p:nvSpPr>
        <p:spPr>
          <a:xfrm>
            <a:off x="9251450" y="1743719"/>
            <a:ext cx="2124300" cy="3309300"/>
          </a:xfrm>
          <a:prstGeom prst="rect">
            <a:avLst/>
          </a:prstGeom>
        </p:spPr>
        <p:txBody>
          <a:bodyPr spcFirstLastPara="1" wrap="square" lIns="0" tIns="0" rIns="0" bIns="0" anchor="t" anchorCtr="0">
            <a:noAutofit/>
          </a:bodyPr>
          <a:lstStyle>
            <a:lvl1pPr lvl="0">
              <a:lnSpc>
                <a:spcPct val="174000"/>
              </a:lnSpc>
              <a:spcBef>
                <a:spcPts val="0"/>
              </a:spcBef>
              <a:spcAft>
                <a:spcPts val="0"/>
              </a:spcAft>
              <a:buNone/>
              <a:defRPr sz="1500">
                <a:solidFill>
                  <a:srgbClr val="141414"/>
                </a:solidFill>
              </a:defRPr>
            </a:lvl1pPr>
            <a:lvl2pPr lvl="1">
              <a:lnSpc>
                <a:spcPct val="174000"/>
              </a:lnSpc>
              <a:spcBef>
                <a:spcPts val="0"/>
              </a:spcBef>
              <a:spcAft>
                <a:spcPts val="0"/>
              </a:spcAft>
              <a:buNone/>
              <a:defRPr sz="1500">
                <a:solidFill>
                  <a:srgbClr val="141414"/>
                </a:solidFill>
              </a:defRPr>
            </a:lvl2pPr>
            <a:lvl3pPr lvl="2">
              <a:lnSpc>
                <a:spcPct val="174000"/>
              </a:lnSpc>
              <a:spcBef>
                <a:spcPts val="0"/>
              </a:spcBef>
              <a:spcAft>
                <a:spcPts val="0"/>
              </a:spcAft>
              <a:buNone/>
              <a:defRPr sz="1500">
                <a:solidFill>
                  <a:srgbClr val="141414"/>
                </a:solidFill>
              </a:defRPr>
            </a:lvl3pPr>
            <a:lvl4pPr lvl="3">
              <a:lnSpc>
                <a:spcPct val="174000"/>
              </a:lnSpc>
              <a:spcBef>
                <a:spcPts val="0"/>
              </a:spcBef>
              <a:spcAft>
                <a:spcPts val="0"/>
              </a:spcAft>
              <a:buNone/>
              <a:defRPr sz="1500">
                <a:solidFill>
                  <a:srgbClr val="141414"/>
                </a:solidFill>
              </a:defRPr>
            </a:lvl4pPr>
            <a:lvl5pPr lvl="4">
              <a:lnSpc>
                <a:spcPct val="174000"/>
              </a:lnSpc>
              <a:spcBef>
                <a:spcPts val="0"/>
              </a:spcBef>
              <a:spcAft>
                <a:spcPts val="0"/>
              </a:spcAft>
              <a:buNone/>
              <a:defRPr sz="1500">
                <a:solidFill>
                  <a:srgbClr val="141414"/>
                </a:solidFill>
              </a:defRPr>
            </a:lvl5pPr>
            <a:lvl6pPr lvl="5">
              <a:lnSpc>
                <a:spcPct val="174000"/>
              </a:lnSpc>
              <a:spcBef>
                <a:spcPts val="0"/>
              </a:spcBef>
              <a:spcAft>
                <a:spcPts val="0"/>
              </a:spcAft>
              <a:buNone/>
              <a:defRPr sz="1500">
                <a:solidFill>
                  <a:srgbClr val="141414"/>
                </a:solidFill>
              </a:defRPr>
            </a:lvl6pPr>
            <a:lvl7pPr lvl="6">
              <a:lnSpc>
                <a:spcPct val="174000"/>
              </a:lnSpc>
              <a:spcBef>
                <a:spcPts val="0"/>
              </a:spcBef>
              <a:spcAft>
                <a:spcPts val="0"/>
              </a:spcAft>
              <a:buNone/>
              <a:defRPr sz="1500">
                <a:solidFill>
                  <a:srgbClr val="141414"/>
                </a:solidFill>
              </a:defRPr>
            </a:lvl7pPr>
            <a:lvl8pPr lvl="7">
              <a:lnSpc>
                <a:spcPct val="174000"/>
              </a:lnSpc>
              <a:spcBef>
                <a:spcPts val="0"/>
              </a:spcBef>
              <a:spcAft>
                <a:spcPts val="0"/>
              </a:spcAft>
              <a:buNone/>
              <a:defRPr sz="1500">
                <a:solidFill>
                  <a:srgbClr val="141414"/>
                </a:solidFill>
              </a:defRPr>
            </a:lvl8pPr>
            <a:lvl9pPr lvl="8">
              <a:lnSpc>
                <a:spcPct val="174000"/>
              </a:lnSpc>
              <a:spcBef>
                <a:spcPts val="0"/>
              </a:spcBef>
              <a:spcAft>
                <a:spcPts val="0"/>
              </a:spcAft>
              <a:buNone/>
              <a:defRPr sz="1500">
                <a:solidFill>
                  <a:srgbClr val="141414"/>
                </a:solidFill>
              </a:defRPr>
            </a:lvl9pPr>
          </a:lstStyle>
          <a:p>
            <a:endParaRPr/>
          </a:p>
        </p:txBody>
      </p:sp>
      <p:pic>
        <p:nvPicPr>
          <p:cNvPr id="4659" name="Google Shape;4659;p596"/>
          <p:cNvPicPr preferRelativeResize="0"/>
          <p:nvPr/>
        </p:nvPicPr>
        <p:blipFill rotWithShape="1">
          <a:blip r:embed="rId3">
            <a:alphaModFix/>
          </a:blip>
          <a:srcRect t="327" b="317"/>
          <a:stretch/>
        </p:blipFill>
        <p:spPr>
          <a:xfrm>
            <a:off x="10711279" y="6313250"/>
            <a:ext cx="975850" cy="228121"/>
          </a:xfrm>
          <a:prstGeom prst="rect">
            <a:avLst/>
          </a:prstGeom>
          <a:noFill/>
          <a:ln>
            <a:noFill/>
          </a:ln>
        </p:spPr>
      </p:pic>
      <p:sp>
        <p:nvSpPr>
          <p:cNvPr id="4660" name="Google Shape;4660;p596"/>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solidFill>
                  <a:srgbClr val="FFFFFF"/>
                </a:solidFill>
                <a:latin typeface="Red Hat Text Medium"/>
                <a:ea typeface="Red Hat Text Medium"/>
                <a:cs typeface="Red Hat Text Medium"/>
                <a:sym typeface="Red Hat Text Medium"/>
              </a:defRPr>
            </a:lvl1pPr>
            <a:lvl2pPr lvl="1" algn="ctr">
              <a:buNone/>
              <a:defRPr sz="800">
                <a:solidFill>
                  <a:srgbClr val="FFFFFF"/>
                </a:solidFill>
                <a:latin typeface="Red Hat Text Medium"/>
                <a:ea typeface="Red Hat Text Medium"/>
                <a:cs typeface="Red Hat Text Medium"/>
                <a:sym typeface="Red Hat Text Medium"/>
              </a:defRPr>
            </a:lvl2pPr>
            <a:lvl3pPr lvl="2" algn="ctr">
              <a:buNone/>
              <a:defRPr sz="800">
                <a:solidFill>
                  <a:srgbClr val="FFFFFF"/>
                </a:solidFill>
                <a:latin typeface="Red Hat Text Medium"/>
                <a:ea typeface="Red Hat Text Medium"/>
                <a:cs typeface="Red Hat Text Medium"/>
                <a:sym typeface="Red Hat Text Medium"/>
              </a:defRPr>
            </a:lvl3pPr>
            <a:lvl4pPr lvl="3" algn="ctr">
              <a:buNone/>
              <a:defRPr sz="800">
                <a:solidFill>
                  <a:srgbClr val="FFFFFF"/>
                </a:solidFill>
                <a:latin typeface="Red Hat Text Medium"/>
                <a:ea typeface="Red Hat Text Medium"/>
                <a:cs typeface="Red Hat Text Medium"/>
                <a:sym typeface="Red Hat Text Medium"/>
              </a:defRPr>
            </a:lvl4pPr>
            <a:lvl5pPr lvl="4" algn="ctr">
              <a:buNone/>
              <a:defRPr sz="800">
                <a:solidFill>
                  <a:srgbClr val="FFFFFF"/>
                </a:solidFill>
                <a:latin typeface="Red Hat Text Medium"/>
                <a:ea typeface="Red Hat Text Medium"/>
                <a:cs typeface="Red Hat Text Medium"/>
                <a:sym typeface="Red Hat Text Medium"/>
              </a:defRPr>
            </a:lvl5pPr>
            <a:lvl6pPr lvl="5" algn="ctr">
              <a:buNone/>
              <a:defRPr sz="800">
                <a:solidFill>
                  <a:srgbClr val="FFFFFF"/>
                </a:solidFill>
                <a:latin typeface="Red Hat Text Medium"/>
                <a:ea typeface="Red Hat Text Medium"/>
                <a:cs typeface="Red Hat Text Medium"/>
                <a:sym typeface="Red Hat Text Medium"/>
              </a:defRPr>
            </a:lvl6pPr>
            <a:lvl7pPr lvl="6" algn="ctr">
              <a:buNone/>
              <a:defRPr sz="800">
                <a:solidFill>
                  <a:srgbClr val="FFFFFF"/>
                </a:solidFill>
                <a:latin typeface="Red Hat Text Medium"/>
                <a:ea typeface="Red Hat Text Medium"/>
                <a:cs typeface="Red Hat Text Medium"/>
                <a:sym typeface="Red Hat Text Medium"/>
              </a:defRPr>
            </a:lvl7pPr>
            <a:lvl8pPr lvl="7" algn="ctr">
              <a:buNone/>
              <a:defRPr sz="800">
                <a:solidFill>
                  <a:srgbClr val="FFFFFF"/>
                </a:solidFill>
                <a:latin typeface="Red Hat Text Medium"/>
                <a:ea typeface="Red Hat Text Medium"/>
                <a:cs typeface="Red Hat Text Medium"/>
                <a:sym typeface="Red Hat Text Medium"/>
              </a:defRPr>
            </a:lvl8pPr>
            <a:lvl9pPr lvl="8" algn="ctr">
              <a:buNone/>
              <a:defRPr sz="8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matchingName="Theme 2 divider B">
  <p:cSld name="CUSTOM_2_1">
    <p:bg>
      <p:bgPr>
        <a:blipFill>
          <a:blip r:embed="rId2">
            <a:alphaModFix/>
          </a:blip>
          <a:stretch>
            <a:fillRect/>
          </a:stretch>
        </a:blipFill>
        <a:effectLst/>
      </p:bgPr>
    </p:bg>
    <p:spTree>
      <p:nvGrpSpPr>
        <p:cNvPr id="1" name="Shape 4661"/>
        <p:cNvGrpSpPr/>
        <p:nvPr/>
      </p:nvGrpSpPr>
      <p:grpSpPr>
        <a:xfrm>
          <a:off x="0" y="0"/>
          <a:ext cx="0" cy="0"/>
          <a:chOff x="0" y="0"/>
          <a:chExt cx="0" cy="0"/>
        </a:xfrm>
      </p:grpSpPr>
      <p:sp>
        <p:nvSpPr>
          <p:cNvPr id="4662" name="Google Shape;4662;p597"/>
          <p:cNvSpPr txBox="1">
            <a:spLocks noGrp="1"/>
          </p:cNvSpPr>
          <p:nvPr>
            <p:ph type="title"/>
          </p:nvPr>
        </p:nvSpPr>
        <p:spPr>
          <a:xfrm>
            <a:off x="447775" y="1084561"/>
            <a:ext cx="6824700" cy="2105100"/>
          </a:xfrm>
          <a:prstGeom prst="rect">
            <a:avLst/>
          </a:prstGeom>
        </p:spPr>
        <p:txBody>
          <a:bodyPr spcFirstLastPara="1" wrap="square" lIns="438900" tIns="91425" rIns="91425" bIns="91425" anchor="t" anchorCtr="0">
            <a:noAutofit/>
          </a:bodyPr>
          <a:lstStyle>
            <a:lvl1pPr lv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1pPr>
            <a:lvl2pPr lvl="1">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a:endParaRPr/>
          </a:p>
        </p:txBody>
      </p:sp>
      <p:cxnSp>
        <p:nvCxnSpPr>
          <p:cNvPr id="4663" name="Google Shape;4663;p597"/>
          <p:cNvCxnSpPr/>
          <p:nvPr/>
        </p:nvCxnSpPr>
        <p:spPr>
          <a:xfrm rot="10800000">
            <a:off x="447767" y="6401100"/>
            <a:ext cx="0" cy="456900"/>
          </a:xfrm>
          <a:prstGeom prst="straightConnector1">
            <a:avLst/>
          </a:prstGeom>
          <a:noFill/>
          <a:ln w="9525" cap="flat" cmpd="sng">
            <a:solidFill>
              <a:srgbClr val="EE0000"/>
            </a:solidFill>
            <a:prstDash val="solid"/>
            <a:round/>
            <a:headEnd type="none" w="med" len="med"/>
            <a:tailEnd type="none" w="med" len="med"/>
          </a:ln>
        </p:spPr>
      </p:cxnSp>
      <p:cxnSp>
        <p:nvCxnSpPr>
          <p:cNvPr id="4664" name="Google Shape;4664;p597"/>
          <p:cNvCxnSpPr/>
          <p:nvPr/>
        </p:nvCxnSpPr>
        <p:spPr>
          <a:xfrm rot="10800000">
            <a:off x="447775" y="100"/>
            <a:ext cx="0" cy="886500"/>
          </a:xfrm>
          <a:prstGeom prst="straightConnector1">
            <a:avLst/>
          </a:prstGeom>
          <a:noFill/>
          <a:ln w="9525" cap="flat" cmpd="sng">
            <a:solidFill>
              <a:srgbClr val="EE0000"/>
            </a:solidFill>
            <a:prstDash val="solid"/>
            <a:round/>
            <a:headEnd type="none" w="med" len="med"/>
            <a:tailEnd type="none" w="med" len="med"/>
          </a:ln>
        </p:spPr>
      </p:cxnSp>
      <p:sp>
        <p:nvSpPr>
          <p:cNvPr id="4665" name="Google Shape;4665;p597"/>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9pPr>
          </a:lstStyle>
          <a:p>
            <a:endParaRPr/>
          </a:p>
        </p:txBody>
      </p:sp>
      <p:sp>
        <p:nvSpPr>
          <p:cNvPr id="4666" name="Google Shape;4666;p597"/>
          <p:cNvSpPr txBox="1">
            <a:spLocks noGrp="1"/>
          </p:cNvSpPr>
          <p:nvPr>
            <p:ph type="subTitle" idx="2"/>
          </p:nvPr>
        </p:nvSpPr>
        <p:spPr>
          <a:xfrm>
            <a:off x="9251450" y="1743719"/>
            <a:ext cx="2124300" cy="3309300"/>
          </a:xfrm>
          <a:prstGeom prst="rect">
            <a:avLst/>
          </a:prstGeom>
        </p:spPr>
        <p:txBody>
          <a:bodyPr spcFirstLastPara="1" wrap="square" lIns="0" tIns="0" rIns="0" bIns="0" anchor="t" anchorCtr="0">
            <a:noAutofit/>
          </a:bodyPr>
          <a:lstStyle>
            <a:lvl1pPr lvl="0">
              <a:lnSpc>
                <a:spcPct val="174000"/>
              </a:lnSpc>
              <a:spcBef>
                <a:spcPts val="0"/>
              </a:spcBef>
              <a:spcAft>
                <a:spcPts val="0"/>
              </a:spcAft>
              <a:buNone/>
              <a:defRPr sz="1500">
                <a:solidFill>
                  <a:schemeClr val="lt1"/>
                </a:solidFill>
              </a:defRPr>
            </a:lvl1pPr>
            <a:lvl2pPr lvl="1">
              <a:lnSpc>
                <a:spcPct val="174000"/>
              </a:lnSpc>
              <a:spcBef>
                <a:spcPts val="0"/>
              </a:spcBef>
              <a:spcAft>
                <a:spcPts val="0"/>
              </a:spcAft>
              <a:buNone/>
              <a:defRPr sz="1500">
                <a:solidFill>
                  <a:schemeClr val="lt1"/>
                </a:solidFill>
              </a:defRPr>
            </a:lvl2pPr>
            <a:lvl3pPr lvl="2">
              <a:lnSpc>
                <a:spcPct val="174000"/>
              </a:lnSpc>
              <a:spcBef>
                <a:spcPts val="0"/>
              </a:spcBef>
              <a:spcAft>
                <a:spcPts val="0"/>
              </a:spcAft>
              <a:buNone/>
              <a:defRPr sz="1500">
                <a:solidFill>
                  <a:schemeClr val="lt1"/>
                </a:solidFill>
              </a:defRPr>
            </a:lvl3pPr>
            <a:lvl4pPr lvl="3">
              <a:lnSpc>
                <a:spcPct val="174000"/>
              </a:lnSpc>
              <a:spcBef>
                <a:spcPts val="0"/>
              </a:spcBef>
              <a:spcAft>
                <a:spcPts val="0"/>
              </a:spcAft>
              <a:buNone/>
              <a:defRPr sz="1500">
                <a:solidFill>
                  <a:schemeClr val="lt1"/>
                </a:solidFill>
              </a:defRPr>
            </a:lvl4pPr>
            <a:lvl5pPr lvl="4">
              <a:lnSpc>
                <a:spcPct val="174000"/>
              </a:lnSpc>
              <a:spcBef>
                <a:spcPts val="0"/>
              </a:spcBef>
              <a:spcAft>
                <a:spcPts val="0"/>
              </a:spcAft>
              <a:buNone/>
              <a:defRPr sz="1500">
                <a:solidFill>
                  <a:schemeClr val="lt1"/>
                </a:solidFill>
              </a:defRPr>
            </a:lvl5pPr>
            <a:lvl6pPr lvl="5">
              <a:lnSpc>
                <a:spcPct val="174000"/>
              </a:lnSpc>
              <a:spcBef>
                <a:spcPts val="0"/>
              </a:spcBef>
              <a:spcAft>
                <a:spcPts val="0"/>
              </a:spcAft>
              <a:buNone/>
              <a:defRPr sz="1500">
                <a:solidFill>
                  <a:schemeClr val="lt1"/>
                </a:solidFill>
              </a:defRPr>
            </a:lvl6pPr>
            <a:lvl7pPr lvl="6">
              <a:lnSpc>
                <a:spcPct val="174000"/>
              </a:lnSpc>
              <a:spcBef>
                <a:spcPts val="0"/>
              </a:spcBef>
              <a:spcAft>
                <a:spcPts val="0"/>
              </a:spcAft>
              <a:buNone/>
              <a:defRPr sz="1500">
                <a:solidFill>
                  <a:schemeClr val="lt1"/>
                </a:solidFill>
              </a:defRPr>
            </a:lvl7pPr>
            <a:lvl8pPr lvl="7">
              <a:lnSpc>
                <a:spcPct val="174000"/>
              </a:lnSpc>
              <a:spcBef>
                <a:spcPts val="0"/>
              </a:spcBef>
              <a:spcAft>
                <a:spcPts val="0"/>
              </a:spcAft>
              <a:buNone/>
              <a:defRPr sz="1500">
                <a:solidFill>
                  <a:schemeClr val="lt1"/>
                </a:solidFill>
              </a:defRPr>
            </a:lvl8pPr>
            <a:lvl9pPr lvl="8">
              <a:lnSpc>
                <a:spcPct val="174000"/>
              </a:lnSpc>
              <a:spcBef>
                <a:spcPts val="0"/>
              </a:spcBef>
              <a:spcAft>
                <a:spcPts val="0"/>
              </a:spcAft>
              <a:buNone/>
              <a:defRPr sz="1500">
                <a:solidFill>
                  <a:schemeClr val="lt1"/>
                </a:solidFill>
              </a:defRPr>
            </a:lvl9pPr>
          </a:lstStyle>
          <a:p>
            <a:endParaRPr/>
          </a:p>
        </p:txBody>
      </p:sp>
      <p:pic>
        <p:nvPicPr>
          <p:cNvPr id="4667" name="Google Shape;4667;p597"/>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4668" name="Google Shape;4668;p597"/>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matchingName="Theme 2 divider C">
  <p:cSld name="CUSTOM_2_1_1">
    <p:bg>
      <p:bgPr>
        <a:blipFill>
          <a:blip r:embed="rId2">
            <a:alphaModFix/>
          </a:blip>
          <a:stretch>
            <a:fillRect/>
          </a:stretch>
        </a:blipFill>
        <a:effectLst/>
      </p:bgPr>
    </p:bg>
    <p:spTree>
      <p:nvGrpSpPr>
        <p:cNvPr id="1" name="Shape 4669"/>
        <p:cNvGrpSpPr/>
        <p:nvPr/>
      </p:nvGrpSpPr>
      <p:grpSpPr>
        <a:xfrm>
          <a:off x="0" y="0"/>
          <a:ext cx="0" cy="0"/>
          <a:chOff x="0" y="0"/>
          <a:chExt cx="0" cy="0"/>
        </a:xfrm>
      </p:grpSpPr>
      <p:sp>
        <p:nvSpPr>
          <p:cNvPr id="4670" name="Google Shape;4670;p598"/>
          <p:cNvSpPr txBox="1">
            <a:spLocks noGrp="1"/>
          </p:cNvSpPr>
          <p:nvPr>
            <p:ph type="title"/>
          </p:nvPr>
        </p:nvSpPr>
        <p:spPr>
          <a:xfrm>
            <a:off x="447775" y="1084561"/>
            <a:ext cx="6824700" cy="2105100"/>
          </a:xfrm>
          <a:prstGeom prst="rect">
            <a:avLst/>
          </a:prstGeom>
        </p:spPr>
        <p:txBody>
          <a:bodyPr spcFirstLastPara="1" wrap="square" lIns="438900" tIns="91425" rIns="91425" bIns="91425" anchor="t" anchorCtr="0">
            <a:noAutofit/>
          </a:bodyPr>
          <a:lstStyle>
            <a:lvl1pPr lv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1pPr>
            <a:lvl2pPr lvl="1">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a:endParaRPr/>
          </a:p>
        </p:txBody>
      </p:sp>
      <p:cxnSp>
        <p:nvCxnSpPr>
          <p:cNvPr id="4671" name="Google Shape;4671;p598"/>
          <p:cNvCxnSpPr/>
          <p:nvPr/>
        </p:nvCxnSpPr>
        <p:spPr>
          <a:xfrm rot="10800000">
            <a:off x="447767" y="6401100"/>
            <a:ext cx="0" cy="456900"/>
          </a:xfrm>
          <a:prstGeom prst="straightConnector1">
            <a:avLst/>
          </a:prstGeom>
          <a:noFill/>
          <a:ln w="9525" cap="flat" cmpd="sng">
            <a:solidFill>
              <a:srgbClr val="EE0000"/>
            </a:solidFill>
            <a:prstDash val="solid"/>
            <a:round/>
            <a:headEnd type="none" w="med" len="med"/>
            <a:tailEnd type="none" w="med" len="med"/>
          </a:ln>
        </p:spPr>
      </p:cxnSp>
      <p:cxnSp>
        <p:nvCxnSpPr>
          <p:cNvPr id="4672" name="Google Shape;4672;p598"/>
          <p:cNvCxnSpPr/>
          <p:nvPr/>
        </p:nvCxnSpPr>
        <p:spPr>
          <a:xfrm rot="10800000">
            <a:off x="447775" y="100"/>
            <a:ext cx="0" cy="886500"/>
          </a:xfrm>
          <a:prstGeom prst="straightConnector1">
            <a:avLst/>
          </a:prstGeom>
          <a:noFill/>
          <a:ln w="9525" cap="flat" cmpd="sng">
            <a:solidFill>
              <a:srgbClr val="EE0000"/>
            </a:solidFill>
            <a:prstDash val="solid"/>
            <a:round/>
            <a:headEnd type="none" w="med" len="med"/>
            <a:tailEnd type="none" w="med" len="med"/>
          </a:ln>
        </p:spPr>
      </p:cxnSp>
      <p:sp>
        <p:nvSpPr>
          <p:cNvPr id="4673" name="Google Shape;4673;p598"/>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9pPr>
          </a:lstStyle>
          <a:p>
            <a:endParaRPr/>
          </a:p>
        </p:txBody>
      </p:sp>
      <p:sp>
        <p:nvSpPr>
          <p:cNvPr id="4674" name="Google Shape;4674;p598"/>
          <p:cNvSpPr txBox="1">
            <a:spLocks noGrp="1"/>
          </p:cNvSpPr>
          <p:nvPr>
            <p:ph type="subTitle" idx="2"/>
          </p:nvPr>
        </p:nvSpPr>
        <p:spPr>
          <a:xfrm>
            <a:off x="9251450" y="1743719"/>
            <a:ext cx="2124300" cy="3309300"/>
          </a:xfrm>
          <a:prstGeom prst="rect">
            <a:avLst/>
          </a:prstGeom>
        </p:spPr>
        <p:txBody>
          <a:bodyPr spcFirstLastPara="1" wrap="square" lIns="0" tIns="0" rIns="0" bIns="0" anchor="t" anchorCtr="0">
            <a:noAutofit/>
          </a:bodyPr>
          <a:lstStyle>
            <a:lvl1pPr lvl="0">
              <a:lnSpc>
                <a:spcPct val="174000"/>
              </a:lnSpc>
              <a:spcBef>
                <a:spcPts val="0"/>
              </a:spcBef>
              <a:spcAft>
                <a:spcPts val="0"/>
              </a:spcAft>
              <a:buNone/>
              <a:defRPr sz="1500">
                <a:solidFill>
                  <a:srgbClr val="EBEBEB"/>
                </a:solidFill>
              </a:defRPr>
            </a:lvl1pPr>
            <a:lvl2pPr lvl="1">
              <a:lnSpc>
                <a:spcPct val="174000"/>
              </a:lnSpc>
              <a:spcBef>
                <a:spcPts val="0"/>
              </a:spcBef>
              <a:spcAft>
                <a:spcPts val="0"/>
              </a:spcAft>
              <a:buNone/>
              <a:defRPr sz="1500">
                <a:solidFill>
                  <a:srgbClr val="EBEBEB"/>
                </a:solidFill>
              </a:defRPr>
            </a:lvl2pPr>
            <a:lvl3pPr lvl="2">
              <a:lnSpc>
                <a:spcPct val="174000"/>
              </a:lnSpc>
              <a:spcBef>
                <a:spcPts val="0"/>
              </a:spcBef>
              <a:spcAft>
                <a:spcPts val="0"/>
              </a:spcAft>
              <a:buNone/>
              <a:defRPr sz="1500">
                <a:solidFill>
                  <a:srgbClr val="EBEBEB"/>
                </a:solidFill>
              </a:defRPr>
            </a:lvl3pPr>
            <a:lvl4pPr lvl="3">
              <a:lnSpc>
                <a:spcPct val="174000"/>
              </a:lnSpc>
              <a:spcBef>
                <a:spcPts val="0"/>
              </a:spcBef>
              <a:spcAft>
                <a:spcPts val="0"/>
              </a:spcAft>
              <a:buNone/>
              <a:defRPr sz="1500">
                <a:solidFill>
                  <a:srgbClr val="EBEBEB"/>
                </a:solidFill>
              </a:defRPr>
            </a:lvl4pPr>
            <a:lvl5pPr lvl="4">
              <a:lnSpc>
                <a:spcPct val="174000"/>
              </a:lnSpc>
              <a:spcBef>
                <a:spcPts val="0"/>
              </a:spcBef>
              <a:spcAft>
                <a:spcPts val="0"/>
              </a:spcAft>
              <a:buNone/>
              <a:defRPr sz="1500">
                <a:solidFill>
                  <a:srgbClr val="EBEBEB"/>
                </a:solidFill>
              </a:defRPr>
            </a:lvl5pPr>
            <a:lvl6pPr lvl="5">
              <a:lnSpc>
                <a:spcPct val="174000"/>
              </a:lnSpc>
              <a:spcBef>
                <a:spcPts val="0"/>
              </a:spcBef>
              <a:spcAft>
                <a:spcPts val="0"/>
              </a:spcAft>
              <a:buNone/>
              <a:defRPr sz="1500">
                <a:solidFill>
                  <a:srgbClr val="EBEBEB"/>
                </a:solidFill>
              </a:defRPr>
            </a:lvl6pPr>
            <a:lvl7pPr lvl="6">
              <a:lnSpc>
                <a:spcPct val="174000"/>
              </a:lnSpc>
              <a:spcBef>
                <a:spcPts val="0"/>
              </a:spcBef>
              <a:spcAft>
                <a:spcPts val="0"/>
              </a:spcAft>
              <a:buNone/>
              <a:defRPr sz="1500">
                <a:solidFill>
                  <a:srgbClr val="EBEBEB"/>
                </a:solidFill>
              </a:defRPr>
            </a:lvl7pPr>
            <a:lvl8pPr lvl="7">
              <a:lnSpc>
                <a:spcPct val="174000"/>
              </a:lnSpc>
              <a:spcBef>
                <a:spcPts val="0"/>
              </a:spcBef>
              <a:spcAft>
                <a:spcPts val="0"/>
              </a:spcAft>
              <a:buNone/>
              <a:defRPr sz="1500">
                <a:solidFill>
                  <a:srgbClr val="EBEBEB"/>
                </a:solidFill>
              </a:defRPr>
            </a:lvl8pPr>
            <a:lvl9pPr lvl="8">
              <a:lnSpc>
                <a:spcPct val="174000"/>
              </a:lnSpc>
              <a:spcBef>
                <a:spcPts val="0"/>
              </a:spcBef>
              <a:spcAft>
                <a:spcPts val="0"/>
              </a:spcAft>
              <a:buNone/>
              <a:defRPr sz="1500">
                <a:solidFill>
                  <a:srgbClr val="EBEBEB"/>
                </a:solidFill>
              </a:defRPr>
            </a:lvl9pPr>
          </a:lstStyle>
          <a:p>
            <a:endParaRPr/>
          </a:p>
        </p:txBody>
      </p:sp>
      <p:pic>
        <p:nvPicPr>
          <p:cNvPr id="4675" name="Google Shape;4675;p598"/>
          <p:cNvPicPr preferRelativeResize="0"/>
          <p:nvPr/>
        </p:nvPicPr>
        <p:blipFill rotWithShape="1">
          <a:blip r:embed="rId3">
            <a:alphaModFix/>
          </a:blip>
          <a:srcRect t="327" b="317"/>
          <a:stretch/>
        </p:blipFill>
        <p:spPr>
          <a:xfrm>
            <a:off x="10711279" y="6313250"/>
            <a:ext cx="975850" cy="228121"/>
          </a:xfrm>
          <a:prstGeom prst="rect">
            <a:avLst/>
          </a:prstGeom>
          <a:noFill/>
          <a:ln>
            <a:noFill/>
          </a:ln>
        </p:spPr>
      </p:pic>
      <p:sp>
        <p:nvSpPr>
          <p:cNvPr id="4676" name="Google Shape;4676;p598"/>
          <p:cNvSpPr txBox="1">
            <a:spLocks noGrp="1"/>
          </p:cNvSpPr>
          <p:nvPr>
            <p:ph type="subTitle" idx="3"/>
          </p:nvPr>
        </p:nvSpPr>
        <p:spPr>
          <a:xfrm>
            <a:off x="9251450" y="1743719"/>
            <a:ext cx="2124300" cy="3309300"/>
          </a:xfrm>
          <a:prstGeom prst="rect">
            <a:avLst/>
          </a:prstGeom>
        </p:spPr>
        <p:txBody>
          <a:bodyPr spcFirstLastPara="1" wrap="square" lIns="0" tIns="0" rIns="0" bIns="0" anchor="t" anchorCtr="0">
            <a:noAutofit/>
          </a:bodyPr>
          <a:lstStyle>
            <a:lvl1pPr lvl="0">
              <a:lnSpc>
                <a:spcPct val="174000"/>
              </a:lnSpc>
              <a:spcBef>
                <a:spcPts val="0"/>
              </a:spcBef>
              <a:spcAft>
                <a:spcPts val="0"/>
              </a:spcAft>
              <a:buNone/>
              <a:defRPr sz="1500">
                <a:solidFill>
                  <a:schemeClr val="dk1"/>
                </a:solidFill>
              </a:defRPr>
            </a:lvl1pPr>
            <a:lvl2pPr lvl="1">
              <a:lnSpc>
                <a:spcPct val="174000"/>
              </a:lnSpc>
              <a:spcBef>
                <a:spcPts val="0"/>
              </a:spcBef>
              <a:spcAft>
                <a:spcPts val="0"/>
              </a:spcAft>
              <a:buNone/>
              <a:defRPr sz="1500">
                <a:solidFill>
                  <a:schemeClr val="dk1"/>
                </a:solidFill>
              </a:defRPr>
            </a:lvl2pPr>
            <a:lvl3pPr lvl="2">
              <a:lnSpc>
                <a:spcPct val="174000"/>
              </a:lnSpc>
              <a:spcBef>
                <a:spcPts val="0"/>
              </a:spcBef>
              <a:spcAft>
                <a:spcPts val="0"/>
              </a:spcAft>
              <a:buNone/>
              <a:defRPr sz="1500">
                <a:solidFill>
                  <a:schemeClr val="dk1"/>
                </a:solidFill>
              </a:defRPr>
            </a:lvl3pPr>
            <a:lvl4pPr lvl="3">
              <a:lnSpc>
                <a:spcPct val="174000"/>
              </a:lnSpc>
              <a:spcBef>
                <a:spcPts val="0"/>
              </a:spcBef>
              <a:spcAft>
                <a:spcPts val="0"/>
              </a:spcAft>
              <a:buNone/>
              <a:defRPr sz="1500">
                <a:solidFill>
                  <a:schemeClr val="dk1"/>
                </a:solidFill>
              </a:defRPr>
            </a:lvl4pPr>
            <a:lvl5pPr lvl="4">
              <a:lnSpc>
                <a:spcPct val="174000"/>
              </a:lnSpc>
              <a:spcBef>
                <a:spcPts val="0"/>
              </a:spcBef>
              <a:spcAft>
                <a:spcPts val="0"/>
              </a:spcAft>
              <a:buNone/>
              <a:defRPr sz="1500">
                <a:solidFill>
                  <a:schemeClr val="dk1"/>
                </a:solidFill>
              </a:defRPr>
            </a:lvl5pPr>
            <a:lvl6pPr lvl="5">
              <a:lnSpc>
                <a:spcPct val="174000"/>
              </a:lnSpc>
              <a:spcBef>
                <a:spcPts val="0"/>
              </a:spcBef>
              <a:spcAft>
                <a:spcPts val="0"/>
              </a:spcAft>
              <a:buNone/>
              <a:defRPr sz="1500">
                <a:solidFill>
                  <a:schemeClr val="dk1"/>
                </a:solidFill>
              </a:defRPr>
            </a:lvl6pPr>
            <a:lvl7pPr lvl="6">
              <a:lnSpc>
                <a:spcPct val="174000"/>
              </a:lnSpc>
              <a:spcBef>
                <a:spcPts val="0"/>
              </a:spcBef>
              <a:spcAft>
                <a:spcPts val="0"/>
              </a:spcAft>
              <a:buNone/>
              <a:defRPr sz="1500">
                <a:solidFill>
                  <a:schemeClr val="dk1"/>
                </a:solidFill>
              </a:defRPr>
            </a:lvl7pPr>
            <a:lvl8pPr lvl="7">
              <a:lnSpc>
                <a:spcPct val="174000"/>
              </a:lnSpc>
              <a:spcBef>
                <a:spcPts val="0"/>
              </a:spcBef>
              <a:spcAft>
                <a:spcPts val="0"/>
              </a:spcAft>
              <a:buNone/>
              <a:defRPr sz="1500">
                <a:solidFill>
                  <a:schemeClr val="dk1"/>
                </a:solidFill>
              </a:defRPr>
            </a:lvl8pPr>
            <a:lvl9pPr lvl="8">
              <a:lnSpc>
                <a:spcPct val="174000"/>
              </a:lnSpc>
              <a:spcBef>
                <a:spcPts val="0"/>
              </a:spcBef>
              <a:spcAft>
                <a:spcPts val="0"/>
              </a:spcAft>
              <a:buNone/>
              <a:defRPr sz="1500">
                <a:solidFill>
                  <a:schemeClr val="dk1"/>
                </a:solidFill>
              </a:defRPr>
            </a:lvl9pPr>
          </a:lstStyle>
          <a:p>
            <a:endParaRPr/>
          </a:p>
        </p:txBody>
      </p:sp>
      <p:sp>
        <p:nvSpPr>
          <p:cNvPr id="4677" name="Google Shape;4677;p598"/>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18"/>
        <p:cNvGrpSpPr/>
        <p:nvPr/>
      </p:nvGrpSpPr>
      <p:grpSpPr>
        <a:xfrm>
          <a:off x="0" y="0"/>
          <a:ext cx="0" cy="0"/>
          <a:chOff x="0" y="0"/>
          <a:chExt cx="0" cy="0"/>
        </a:xfrm>
      </p:grpSpPr>
      <p:sp>
        <p:nvSpPr>
          <p:cNvPr id="819" name="Google Shape;819;p61"/>
          <p:cNvSpPr txBox="1">
            <a:spLocks noGrp="1"/>
          </p:cNvSpPr>
          <p:nvPr>
            <p:ph type="body" idx="1"/>
          </p:nvPr>
        </p:nvSpPr>
        <p:spPr>
          <a:xfrm>
            <a:off x="415600" y="5640767"/>
            <a:ext cx="7998600" cy="806700"/>
          </a:xfrm>
          <a:prstGeom prst="rect">
            <a:avLst/>
          </a:prstGeom>
          <a:noFill/>
          <a:ln>
            <a:noFill/>
          </a:ln>
        </p:spPr>
        <p:txBody>
          <a:bodyPr spcFirstLastPara="1" wrap="square" lIns="121875" tIns="121875" rIns="121875" bIns="121875" anchor="ctr" anchorCtr="0">
            <a:noAutofit/>
          </a:bodyPr>
          <a:lstStyle>
            <a:lvl1pPr marL="457200" lvl="0" indent="-228600" algn="l" rtl="0">
              <a:lnSpc>
                <a:spcPct val="100000"/>
              </a:lnSpc>
              <a:spcBef>
                <a:spcPts val="0"/>
              </a:spcBef>
              <a:spcAft>
                <a:spcPts val="0"/>
              </a:spcAft>
              <a:buSzPts val="2400"/>
              <a:buNone/>
              <a:defRPr/>
            </a:lvl1pPr>
          </a:lstStyle>
          <a:p>
            <a:endParaRPr/>
          </a:p>
        </p:txBody>
      </p:sp>
      <p:sp>
        <p:nvSpPr>
          <p:cNvPr id="820" name="Google Shape;820;p61"/>
          <p:cNvSpPr txBox="1">
            <a:spLocks noGrp="1"/>
          </p:cNvSpPr>
          <p:nvPr>
            <p:ph type="sldNum" idx="12"/>
          </p:nvPr>
        </p:nvSpPr>
        <p:spPr>
          <a:xfrm>
            <a:off x="11296610" y="6217623"/>
            <a:ext cx="731700" cy="524700"/>
          </a:xfrm>
          <a:prstGeom prst="rect">
            <a:avLst/>
          </a:prstGeom>
          <a:noFill/>
          <a:ln>
            <a:noFill/>
          </a:ln>
        </p:spPr>
        <p:txBody>
          <a:bodyPr spcFirstLastPara="1" wrap="square" lIns="121875" tIns="121875" rIns="121875" bIns="121875"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p="http://schemas.openxmlformats.org/presentationml/2006/main" matchingName="Theme 2 divider D">
  <p:cSld name="CUSTOM_3">
    <p:bg>
      <p:bgPr>
        <a:blipFill>
          <a:blip r:embed="rId2">
            <a:alphaModFix/>
          </a:blip>
          <a:stretch>
            <a:fillRect/>
          </a:stretch>
        </a:blipFill>
        <a:effectLst/>
      </p:bgPr>
    </p:bg>
    <p:spTree>
      <p:nvGrpSpPr>
        <p:cNvPr id="1" name="Shape 4678"/>
        <p:cNvGrpSpPr/>
        <p:nvPr/>
      </p:nvGrpSpPr>
      <p:grpSpPr>
        <a:xfrm>
          <a:off x="0" y="0"/>
          <a:ext cx="0" cy="0"/>
          <a:chOff x="0" y="0"/>
          <a:chExt cx="0" cy="0"/>
        </a:xfrm>
      </p:grpSpPr>
      <p:sp>
        <p:nvSpPr>
          <p:cNvPr id="4679" name="Google Shape;4679;p599"/>
          <p:cNvSpPr txBox="1">
            <a:spLocks noGrp="1"/>
          </p:cNvSpPr>
          <p:nvPr>
            <p:ph type="title"/>
          </p:nvPr>
        </p:nvSpPr>
        <p:spPr>
          <a:xfrm>
            <a:off x="2076025" y="1883250"/>
            <a:ext cx="7992000" cy="3071100"/>
          </a:xfrm>
          <a:prstGeom prst="rect">
            <a:avLst/>
          </a:prstGeom>
        </p:spPr>
        <p:txBody>
          <a:bodyPr spcFirstLastPara="1" wrap="square" lIns="0" tIns="0" rIns="0" bIns="0" anchor="t" anchorCtr="0">
            <a:noAutofit/>
          </a:bodyPr>
          <a:lstStyle>
            <a:lvl1pPr lvl="0">
              <a:lnSpc>
                <a:spcPct val="100000"/>
              </a:lnSpc>
              <a:spcBef>
                <a:spcPts val="0"/>
              </a:spcBef>
              <a:spcAft>
                <a:spcPts val="0"/>
              </a:spcAft>
              <a:buNone/>
              <a:defRPr sz="5500">
                <a:solidFill>
                  <a:schemeClr val="accent1"/>
                </a:solidFill>
              </a:defRPr>
            </a:lvl1pPr>
            <a:lvl2pPr lvl="1">
              <a:lnSpc>
                <a:spcPct val="100000"/>
              </a:lnSpc>
              <a:spcBef>
                <a:spcPts val="0"/>
              </a:spcBef>
              <a:spcAft>
                <a:spcPts val="0"/>
              </a:spcAft>
              <a:buNone/>
              <a:defRPr sz="5500">
                <a:solidFill>
                  <a:schemeClr val="accent1"/>
                </a:solidFill>
              </a:defRPr>
            </a:lvl2pPr>
            <a:lvl3pPr lvl="2">
              <a:lnSpc>
                <a:spcPct val="100000"/>
              </a:lnSpc>
              <a:spcBef>
                <a:spcPts val="0"/>
              </a:spcBef>
              <a:spcAft>
                <a:spcPts val="0"/>
              </a:spcAft>
              <a:buNone/>
              <a:defRPr sz="5500">
                <a:solidFill>
                  <a:schemeClr val="accent1"/>
                </a:solidFill>
              </a:defRPr>
            </a:lvl3pPr>
            <a:lvl4pPr lvl="3">
              <a:lnSpc>
                <a:spcPct val="100000"/>
              </a:lnSpc>
              <a:spcBef>
                <a:spcPts val="0"/>
              </a:spcBef>
              <a:spcAft>
                <a:spcPts val="0"/>
              </a:spcAft>
              <a:buNone/>
              <a:defRPr sz="5500">
                <a:solidFill>
                  <a:schemeClr val="accent1"/>
                </a:solidFill>
              </a:defRPr>
            </a:lvl4pPr>
            <a:lvl5pPr lvl="4">
              <a:lnSpc>
                <a:spcPct val="100000"/>
              </a:lnSpc>
              <a:spcBef>
                <a:spcPts val="0"/>
              </a:spcBef>
              <a:spcAft>
                <a:spcPts val="0"/>
              </a:spcAft>
              <a:buNone/>
              <a:defRPr sz="5500">
                <a:solidFill>
                  <a:schemeClr val="accent1"/>
                </a:solidFill>
              </a:defRPr>
            </a:lvl5pPr>
            <a:lvl6pPr lvl="5">
              <a:lnSpc>
                <a:spcPct val="100000"/>
              </a:lnSpc>
              <a:spcBef>
                <a:spcPts val="0"/>
              </a:spcBef>
              <a:spcAft>
                <a:spcPts val="0"/>
              </a:spcAft>
              <a:buNone/>
              <a:defRPr sz="5500">
                <a:solidFill>
                  <a:schemeClr val="accent1"/>
                </a:solidFill>
              </a:defRPr>
            </a:lvl6pPr>
            <a:lvl7pPr lvl="6">
              <a:lnSpc>
                <a:spcPct val="100000"/>
              </a:lnSpc>
              <a:spcBef>
                <a:spcPts val="0"/>
              </a:spcBef>
              <a:spcAft>
                <a:spcPts val="0"/>
              </a:spcAft>
              <a:buNone/>
              <a:defRPr sz="5500">
                <a:solidFill>
                  <a:schemeClr val="accent1"/>
                </a:solidFill>
              </a:defRPr>
            </a:lvl7pPr>
            <a:lvl8pPr lvl="7">
              <a:lnSpc>
                <a:spcPct val="100000"/>
              </a:lnSpc>
              <a:spcBef>
                <a:spcPts val="0"/>
              </a:spcBef>
              <a:spcAft>
                <a:spcPts val="0"/>
              </a:spcAft>
              <a:buNone/>
              <a:defRPr sz="5500">
                <a:solidFill>
                  <a:schemeClr val="accent1"/>
                </a:solidFill>
              </a:defRPr>
            </a:lvl8pPr>
            <a:lvl9pPr lvl="8">
              <a:lnSpc>
                <a:spcPct val="100000"/>
              </a:lnSpc>
              <a:spcBef>
                <a:spcPts val="0"/>
              </a:spcBef>
              <a:spcAft>
                <a:spcPts val="0"/>
              </a:spcAft>
              <a:buNone/>
              <a:defRPr sz="5500">
                <a:solidFill>
                  <a:schemeClr val="accent1"/>
                </a:solidFill>
              </a:defRPr>
            </a:lvl9pPr>
          </a:lstStyle>
          <a:p>
            <a:endParaRPr/>
          </a:p>
        </p:txBody>
      </p:sp>
      <p:cxnSp>
        <p:nvCxnSpPr>
          <p:cNvPr id="4680" name="Google Shape;4680;p599"/>
          <p:cNvCxnSpPr/>
          <p:nvPr/>
        </p:nvCxnSpPr>
        <p:spPr>
          <a:xfrm rot="10800000">
            <a:off x="447767"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4681" name="Google Shape;4681;p599"/>
          <p:cNvSpPr txBox="1">
            <a:spLocks noGrp="1"/>
          </p:cNvSpPr>
          <p:nvPr>
            <p:ph type="subTitle" idx="1"/>
          </p:nvPr>
        </p:nvSpPr>
        <p:spPr>
          <a:xfrm rot="5400000">
            <a:off x="-2138450" y="2138400"/>
            <a:ext cx="5148900" cy="872100"/>
          </a:xfrm>
          <a:prstGeom prst="rect">
            <a:avLst/>
          </a:prstGeom>
        </p:spPr>
        <p:txBody>
          <a:bodyPr spcFirstLastPara="1" wrap="square" lIns="502900" tIns="91425" rIns="91425" bIns="91425" anchor="ctr" anchorCtr="0">
            <a:noAutofit/>
          </a:bodyPr>
          <a:lstStyle>
            <a:lvl1pPr lv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a:endParaRPr/>
          </a:p>
        </p:txBody>
      </p:sp>
      <p:pic>
        <p:nvPicPr>
          <p:cNvPr id="4682" name="Google Shape;4682;p599"/>
          <p:cNvPicPr preferRelativeResize="0"/>
          <p:nvPr/>
        </p:nvPicPr>
        <p:blipFill rotWithShape="1">
          <a:blip r:embed="rId3">
            <a:alphaModFix/>
          </a:blip>
          <a:srcRect t="327" b="317"/>
          <a:stretch/>
        </p:blipFill>
        <p:spPr>
          <a:xfrm>
            <a:off x="10711279" y="6313250"/>
            <a:ext cx="975850" cy="228121"/>
          </a:xfrm>
          <a:prstGeom prst="rect">
            <a:avLst/>
          </a:prstGeom>
          <a:noFill/>
          <a:ln>
            <a:noFill/>
          </a:ln>
        </p:spPr>
      </p:pic>
      <p:cxnSp>
        <p:nvCxnSpPr>
          <p:cNvPr id="4683" name="Google Shape;4683;p599"/>
          <p:cNvCxnSpPr/>
          <p:nvPr/>
        </p:nvCxnSpPr>
        <p:spPr>
          <a:xfrm>
            <a:off x="2076025" y="1653700"/>
            <a:ext cx="1390800" cy="0"/>
          </a:xfrm>
          <a:prstGeom prst="straightConnector1">
            <a:avLst/>
          </a:prstGeom>
          <a:noFill/>
          <a:ln w="9525" cap="flat" cmpd="sng">
            <a:solidFill>
              <a:srgbClr val="EE0000"/>
            </a:solidFill>
            <a:prstDash val="solid"/>
            <a:round/>
            <a:headEnd type="none" w="med" len="med"/>
            <a:tailEnd type="none" w="med" len="med"/>
          </a:ln>
        </p:spPr>
      </p:cxnSp>
      <p:sp>
        <p:nvSpPr>
          <p:cNvPr id="4684" name="Google Shape;4684;p599"/>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solidFill>
                  <a:srgbClr val="FFFFFF"/>
                </a:solidFill>
                <a:latin typeface="Red Hat Text Medium"/>
                <a:ea typeface="Red Hat Text Medium"/>
                <a:cs typeface="Red Hat Text Medium"/>
                <a:sym typeface="Red Hat Text Medium"/>
              </a:defRPr>
            </a:lvl1pPr>
            <a:lvl2pPr lvl="1" algn="ctr">
              <a:buNone/>
              <a:defRPr sz="800">
                <a:solidFill>
                  <a:srgbClr val="FFFFFF"/>
                </a:solidFill>
                <a:latin typeface="Red Hat Text Medium"/>
                <a:ea typeface="Red Hat Text Medium"/>
                <a:cs typeface="Red Hat Text Medium"/>
                <a:sym typeface="Red Hat Text Medium"/>
              </a:defRPr>
            </a:lvl2pPr>
            <a:lvl3pPr lvl="2" algn="ctr">
              <a:buNone/>
              <a:defRPr sz="800">
                <a:solidFill>
                  <a:srgbClr val="FFFFFF"/>
                </a:solidFill>
                <a:latin typeface="Red Hat Text Medium"/>
                <a:ea typeface="Red Hat Text Medium"/>
                <a:cs typeface="Red Hat Text Medium"/>
                <a:sym typeface="Red Hat Text Medium"/>
              </a:defRPr>
            </a:lvl3pPr>
            <a:lvl4pPr lvl="3" algn="ctr">
              <a:buNone/>
              <a:defRPr sz="800">
                <a:solidFill>
                  <a:srgbClr val="FFFFFF"/>
                </a:solidFill>
                <a:latin typeface="Red Hat Text Medium"/>
                <a:ea typeface="Red Hat Text Medium"/>
                <a:cs typeface="Red Hat Text Medium"/>
                <a:sym typeface="Red Hat Text Medium"/>
              </a:defRPr>
            </a:lvl4pPr>
            <a:lvl5pPr lvl="4" algn="ctr">
              <a:buNone/>
              <a:defRPr sz="800">
                <a:solidFill>
                  <a:srgbClr val="FFFFFF"/>
                </a:solidFill>
                <a:latin typeface="Red Hat Text Medium"/>
                <a:ea typeface="Red Hat Text Medium"/>
                <a:cs typeface="Red Hat Text Medium"/>
                <a:sym typeface="Red Hat Text Medium"/>
              </a:defRPr>
            </a:lvl5pPr>
            <a:lvl6pPr lvl="5" algn="ctr">
              <a:buNone/>
              <a:defRPr sz="800">
                <a:solidFill>
                  <a:srgbClr val="FFFFFF"/>
                </a:solidFill>
                <a:latin typeface="Red Hat Text Medium"/>
                <a:ea typeface="Red Hat Text Medium"/>
                <a:cs typeface="Red Hat Text Medium"/>
                <a:sym typeface="Red Hat Text Medium"/>
              </a:defRPr>
            </a:lvl6pPr>
            <a:lvl7pPr lvl="6" algn="ctr">
              <a:buNone/>
              <a:defRPr sz="800">
                <a:solidFill>
                  <a:srgbClr val="FFFFFF"/>
                </a:solidFill>
                <a:latin typeface="Red Hat Text Medium"/>
                <a:ea typeface="Red Hat Text Medium"/>
                <a:cs typeface="Red Hat Text Medium"/>
                <a:sym typeface="Red Hat Text Medium"/>
              </a:defRPr>
            </a:lvl7pPr>
            <a:lvl8pPr lvl="7" algn="ctr">
              <a:buNone/>
              <a:defRPr sz="800">
                <a:solidFill>
                  <a:srgbClr val="FFFFFF"/>
                </a:solidFill>
                <a:latin typeface="Red Hat Text Medium"/>
                <a:ea typeface="Red Hat Text Medium"/>
                <a:cs typeface="Red Hat Text Medium"/>
                <a:sym typeface="Red Hat Text Medium"/>
              </a:defRPr>
            </a:lvl8pPr>
            <a:lvl9pPr lvl="8" algn="ctr">
              <a:buNone/>
              <a:defRPr sz="8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matchingName="Theme 1 divider">
  <p:cSld name="CUSTOM_3_1">
    <p:bg>
      <p:bgPr>
        <a:blipFill>
          <a:blip r:embed="rId2">
            <a:alphaModFix/>
          </a:blip>
          <a:stretch>
            <a:fillRect/>
          </a:stretch>
        </a:blipFill>
        <a:effectLst/>
      </p:bgPr>
    </p:bg>
    <p:spTree>
      <p:nvGrpSpPr>
        <p:cNvPr id="1" name="Shape 4685"/>
        <p:cNvGrpSpPr/>
        <p:nvPr/>
      </p:nvGrpSpPr>
      <p:grpSpPr>
        <a:xfrm>
          <a:off x="0" y="0"/>
          <a:ext cx="0" cy="0"/>
          <a:chOff x="0" y="0"/>
          <a:chExt cx="0" cy="0"/>
        </a:xfrm>
      </p:grpSpPr>
      <p:sp>
        <p:nvSpPr>
          <p:cNvPr id="4686" name="Google Shape;4686;p600"/>
          <p:cNvSpPr txBox="1">
            <a:spLocks noGrp="1"/>
          </p:cNvSpPr>
          <p:nvPr>
            <p:ph type="title"/>
          </p:nvPr>
        </p:nvSpPr>
        <p:spPr>
          <a:xfrm>
            <a:off x="2076025" y="1883250"/>
            <a:ext cx="7992000" cy="3071100"/>
          </a:xfrm>
          <a:prstGeom prst="rect">
            <a:avLst/>
          </a:prstGeom>
        </p:spPr>
        <p:txBody>
          <a:bodyPr spcFirstLastPara="1" wrap="square" lIns="0" tIns="0" rIns="0" bIns="0" anchor="t" anchorCtr="0">
            <a:noAutofit/>
          </a:bodyPr>
          <a:lstStyle>
            <a:lvl1pPr lvl="0">
              <a:lnSpc>
                <a:spcPct val="100000"/>
              </a:lnSpc>
              <a:spcBef>
                <a:spcPts val="0"/>
              </a:spcBef>
              <a:spcAft>
                <a:spcPts val="0"/>
              </a:spcAft>
              <a:buNone/>
              <a:defRPr sz="5500">
                <a:solidFill>
                  <a:schemeClr val="lt1"/>
                </a:solidFill>
              </a:defRPr>
            </a:lvl1pPr>
            <a:lvl2pPr lvl="1">
              <a:lnSpc>
                <a:spcPct val="100000"/>
              </a:lnSpc>
              <a:spcBef>
                <a:spcPts val="0"/>
              </a:spcBef>
              <a:spcAft>
                <a:spcPts val="0"/>
              </a:spcAft>
              <a:buNone/>
              <a:defRPr sz="5500">
                <a:solidFill>
                  <a:schemeClr val="lt1"/>
                </a:solidFill>
              </a:defRPr>
            </a:lvl2pPr>
            <a:lvl3pPr lvl="2">
              <a:lnSpc>
                <a:spcPct val="100000"/>
              </a:lnSpc>
              <a:spcBef>
                <a:spcPts val="0"/>
              </a:spcBef>
              <a:spcAft>
                <a:spcPts val="0"/>
              </a:spcAft>
              <a:buNone/>
              <a:defRPr sz="5500">
                <a:solidFill>
                  <a:schemeClr val="lt1"/>
                </a:solidFill>
              </a:defRPr>
            </a:lvl3pPr>
            <a:lvl4pPr lvl="3">
              <a:lnSpc>
                <a:spcPct val="100000"/>
              </a:lnSpc>
              <a:spcBef>
                <a:spcPts val="0"/>
              </a:spcBef>
              <a:spcAft>
                <a:spcPts val="0"/>
              </a:spcAft>
              <a:buNone/>
              <a:defRPr sz="5500">
                <a:solidFill>
                  <a:schemeClr val="lt1"/>
                </a:solidFill>
              </a:defRPr>
            </a:lvl4pPr>
            <a:lvl5pPr lvl="4">
              <a:lnSpc>
                <a:spcPct val="100000"/>
              </a:lnSpc>
              <a:spcBef>
                <a:spcPts val="0"/>
              </a:spcBef>
              <a:spcAft>
                <a:spcPts val="0"/>
              </a:spcAft>
              <a:buNone/>
              <a:defRPr sz="5500">
                <a:solidFill>
                  <a:schemeClr val="lt1"/>
                </a:solidFill>
              </a:defRPr>
            </a:lvl5pPr>
            <a:lvl6pPr lvl="5">
              <a:lnSpc>
                <a:spcPct val="100000"/>
              </a:lnSpc>
              <a:spcBef>
                <a:spcPts val="0"/>
              </a:spcBef>
              <a:spcAft>
                <a:spcPts val="0"/>
              </a:spcAft>
              <a:buNone/>
              <a:defRPr sz="5500">
                <a:solidFill>
                  <a:schemeClr val="lt1"/>
                </a:solidFill>
              </a:defRPr>
            </a:lvl6pPr>
            <a:lvl7pPr lvl="6">
              <a:lnSpc>
                <a:spcPct val="100000"/>
              </a:lnSpc>
              <a:spcBef>
                <a:spcPts val="0"/>
              </a:spcBef>
              <a:spcAft>
                <a:spcPts val="0"/>
              </a:spcAft>
              <a:buNone/>
              <a:defRPr sz="5500">
                <a:solidFill>
                  <a:schemeClr val="lt1"/>
                </a:solidFill>
              </a:defRPr>
            </a:lvl7pPr>
            <a:lvl8pPr lvl="7">
              <a:lnSpc>
                <a:spcPct val="100000"/>
              </a:lnSpc>
              <a:spcBef>
                <a:spcPts val="0"/>
              </a:spcBef>
              <a:spcAft>
                <a:spcPts val="0"/>
              </a:spcAft>
              <a:buNone/>
              <a:defRPr sz="5500">
                <a:solidFill>
                  <a:schemeClr val="lt1"/>
                </a:solidFill>
              </a:defRPr>
            </a:lvl8pPr>
            <a:lvl9pPr lvl="8">
              <a:lnSpc>
                <a:spcPct val="100000"/>
              </a:lnSpc>
              <a:spcBef>
                <a:spcPts val="0"/>
              </a:spcBef>
              <a:spcAft>
                <a:spcPts val="0"/>
              </a:spcAft>
              <a:buNone/>
              <a:defRPr sz="5500">
                <a:solidFill>
                  <a:schemeClr val="lt1"/>
                </a:solidFill>
              </a:defRPr>
            </a:lvl9pPr>
          </a:lstStyle>
          <a:p>
            <a:endParaRPr/>
          </a:p>
        </p:txBody>
      </p:sp>
      <p:cxnSp>
        <p:nvCxnSpPr>
          <p:cNvPr id="4687" name="Google Shape;4687;p600"/>
          <p:cNvCxnSpPr/>
          <p:nvPr/>
        </p:nvCxnSpPr>
        <p:spPr>
          <a:xfrm rot="10800000">
            <a:off x="447767" y="6401100"/>
            <a:ext cx="0" cy="456900"/>
          </a:xfrm>
          <a:prstGeom prst="straightConnector1">
            <a:avLst/>
          </a:prstGeom>
          <a:noFill/>
          <a:ln w="9525" cap="flat" cmpd="sng">
            <a:solidFill>
              <a:srgbClr val="800000"/>
            </a:solidFill>
            <a:prstDash val="solid"/>
            <a:round/>
            <a:headEnd type="none" w="med" len="med"/>
            <a:tailEnd type="none" w="med" len="med"/>
          </a:ln>
        </p:spPr>
      </p:cxnSp>
      <p:pic>
        <p:nvPicPr>
          <p:cNvPr id="4688" name="Google Shape;4688;p600"/>
          <p:cNvPicPr preferRelativeResize="0"/>
          <p:nvPr/>
        </p:nvPicPr>
        <p:blipFill rotWithShape="1">
          <a:blip r:embed="rId3">
            <a:alphaModFix/>
          </a:blip>
          <a:srcRect t="327" b="317"/>
          <a:stretch/>
        </p:blipFill>
        <p:spPr>
          <a:xfrm>
            <a:off x="10711279" y="6313250"/>
            <a:ext cx="975850" cy="228121"/>
          </a:xfrm>
          <a:prstGeom prst="rect">
            <a:avLst/>
          </a:prstGeom>
          <a:noFill/>
          <a:ln>
            <a:noFill/>
          </a:ln>
        </p:spPr>
      </p:pic>
      <p:cxnSp>
        <p:nvCxnSpPr>
          <p:cNvPr id="4689" name="Google Shape;4689;p600"/>
          <p:cNvCxnSpPr/>
          <p:nvPr/>
        </p:nvCxnSpPr>
        <p:spPr>
          <a:xfrm>
            <a:off x="2076025" y="1653700"/>
            <a:ext cx="1390800" cy="0"/>
          </a:xfrm>
          <a:prstGeom prst="straightConnector1">
            <a:avLst/>
          </a:prstGeom>
          <a:noFill/>
          <a:ln w="9525" cap="flat" cmpd="sng">
            <a:solidFill>
              <a:srgbClr val="EE0000"/>
            </a:solidFill>
            <a:prstDash val="solid"/>
            <a:round/>
            <a:headEnd type="none" w="med" len="med"/>
            <a:tailEnd type="none" w="med" len="med"/>
          </a:ln>
        </p:spPr>
      </p:cxnSp>
      <p:cxnSp>
        <p:nvCxnSpPr>
          <p:cNvPr id="4690" name="Google Shape;4690;p600"/>
          <p:cNvCxnSpPr/>
          <p:nvPr/>
        </p:nvCxnSpPr>
        <p:spPr>
          <a:xfrm rot="10800000">
            <a:off x="447775" y="100"/>
            <a:ext cx="0" cy="886500"/>
          </a:xfrm>
          <a:prstGeom prst="straightConnector1">
            <a:avLst/>
          </a:prstGeom>
          <a:noFill/>
          <a:ln w="9525" cap="flat" cmpd="sng">
            <a:solidFill>
              <a:srgbClr val="800000"/>
            </a:solidFill>
            <a:prstDash val="solid"/>
            <a:round/>
            <a:headEnd type="none" w="med" len="med"/>
            <a:tailEnd type="none" w="med" len="med"/>
          </a:ln>
        </p:spPr>
      </p:cxnSp>
      <p:sp>
        <p:nvSpPr>
          <p:cNvPr id="4691" name="Google Shape;4691;p600"/>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a:endParaRPr/>
          </a:p>
        </p:txBody>
      </p:sp>
      <p:sp>
        <p:nvSpPr>
          <p:cNvPr id="4692" name="Google Shape;4692;p600"/>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matchingName="Theme 3 divider">
  <p:cSld name="CUSTOM_3_1_1">
    <p:bg>
      <p:bgPr>
        <a:blipFill>
          <a:blip r:embed="rId2">
            <a:alphaModFix/>
          </a:blip>
          <a:stretch>
            <a:fillRect/>
          </a:stretch>
        </a:blipFill>
        <a:effectLst/>
      </p:bgPr>
    </p:bg>
    <p:spTree>
      <p:nvGrpSpPr>
        <p:cNvPr id="1" name="Shape 4693"/>
        <p:cNvGrpSpPr/>
        <p:nvPr/>
      </p:nvGrpSpPr>
      <p:grpSpPr>
        <a:xfrm>
          <a:off x="0" y="0"/>
          <a:ext cx="0" cy="0"/>
          <a:chOff x="0" y="0"/>
          <a:chExt cx="0" cy="0"/>
        </a:xfrm>
      </p:grpSpPr>
      <p:sp>
        <p:nvSpPr>
          <p:cNvPr id="4694" name="Google Shape;4694;p601"/>
          <p:cNvSpPr txBox="1">
            <a:spLocks noGrp="1"/>
          </p:cNvSpPr>
          <p:nvPr>
            <p:ph type="title"/>
          </p:nvPr>
        </p:nvSpPr>
        <p:spPr>
          <a:xfrm>
            <a:off x="5674100" y="1632950"/>
            <a:ext cx="5037300" cy="3882900"/>
          </a:xfrm>
          <a:prstGeom prst="rect">
            <a:avLst/>
          </a:prstGeom>
        </p:spPr>
        <p:txBody>
          <a:bodyPr spcFirstLastPara="1" wrap="square" lIns="0" tIns="0" rIns="0" bIns="0" anchor="t" anchorCtr="0">
            <a:noAutofit/>
          </a:bodyPr>
          <a:lstStyle>
            <a:lvl1pPr lvl="0">
              <a:lnSpc>
                <a:spcPct val="100000"/>
              </a:lnSpc>
              <a:spcBef>
                <a:spcPts val="0"/>
              </a:spcBef>
              <a:spcAft>
                <a:spcPts val="0"/>
              </a:spcAft>
              <a:buNone/>
              <a:defRPr sz="5500">
                <a:solidFill>
                  <a:schemeClr val="lt1"/>
                </a:solidFill>
              </a:defRPr>
            </a:lvl1pPr>
            <a:lvl2pPr lvl="1">
              <a:lnSpc>
                <a:spcPct val="100000"/>
              </a:lnSpc>
              <a:spcBef>
                <a:spcPts val="0"/>
              </a:spcBef>
              <a:spcAft>
                <a:spcPts val="0"/>
              </a:spcAft>
              <a:buNone/>
              <a:defRPr sz="5500">
                <a:solidFill>
                  <a:schemeClr val="lt1"/>
                </a:solidFill>
              </a:defRPr>
            </a:lvl2pPr>
            <a:lvl3pPr lvl="2">
              <a:lnSpc>
                <a:spcPct val="100000"/>
              </a:lnSpc>
              <a:spcBef>
                <a:spcPts val="0"/>
              </a:spcBef>
              <a:spcAft>
                <a:spcPts val="0"/>
              </a:spcAft>
              <a:buNone/>
              <a:defRPr sz="5500">
                <a:solidFill>
                  <a:schemeClr val="lt1"/>
                </a:solidFill>
              </a:defRPr>
            </a:lvl3pPr>
            <a:lvl4pPr lvl="3">
              <a:lnSpc>
                <a:spcPct val="100000"/>
              </a:lnSpc>
              <a:spcBef>
                <a:spcPts val="0"/>
              </a:spcBef>
              <a:spcAft>
                <a:spcPts val="0"/>
              </a:spcAft>
              <a:buNone/>
              <a:defRPr sz="5500">
                <a:solidFill>
                  <a:schemeClr val="lt1"/>
                </a:solidFill>
              </a:defRPr>
            </a:lvl4pPr>
            <a:lvl5pPr lvl="4">
              <a:lnSpc>
                <a:spcPct val="100000"/>
              </a:lnSpc>
              <a:spcBef>
                <a:spcPts val="0"/>
              </a:spcBef>
              <a:spcAft>
                <a:spcPts val="0"/>
              </a:spcAft>
              <a:buNone/>
              <a:defRPr sz="5500">
                <a:solidFill>
                  <a:schemeClr val="lt1"/>
                </a:solidFill>
              </a:defRPr>
            </a:lvl5pPr>
            <a:lvl6pPr lvl="5">
              <a:lnSpc>
                <a:spcPct val="100000"/>
              </a:lnSpc>
              <a:spcBef>
                <a:spcPts val="0"/>
              </a:spcBef>
              <a:spcAft>
                <a:spcPts val="0"/>
              </a:spcAft>
              <a:buNone/>
              <a:defRPr sz="5500">
                <a:solidFill>
                  <a:schemeClr val="lt1"/>
                </a:solidFill>
              </a:defRPr>
            </a:lvl6pPr>
            <a:lvl7pPr lvl="6">
              <a:lnSpc>
                <a:spcPct val="100000"/>
              </a:lnSpc>
              <a:spcBef>
                <a:spcPts val="0"/>
              </a:spcBef>
              <a:spcAft>
                <a:spcPts val="0"/>
              </a:spcAft>
              <a:buNone/>
              <a:defRPr sz="5500">
                <a:solidFill>
                  <a:schemeClr val="lt1"/>
                </a:solidFill>
              </a:defRPr>
            </a:lvl7pPr>
            <a:lvl8pPr lvl="7">
              <a:lnSpc>
                <a:spcPct val="100000"/>
              </a:lnSpc>
              <a:spcBef>
                <a:spcPts val="0"/>
              </a:spcBef>
              <a:spcAft>
                <a:spcPts val="0"/>
              </a:spcAft>
              <a:buNone/>
              <a:defRPr sz="5500">
                <a:solidFill>
                  <a:schemeClr val="lt1"/>
                </a:solidFill>
              </a:defRPr>
            </a:lvl8pPr>
            <a:lvl9pPr lvl="8">
              <a:lnSpc>
                <a:spcPct val="100000"/>
              </a:lnSpc>
              <a:spcBef>
                <a:spcPts val="0"/>
              </a:spcBef>
              <a:spcAft>
                <a:spcPts val="0"/>
              </a:spcAft>
              <a:buNone/>
              <a:defRPr sz="5500">
                <a:solidFill>
                  <a:schemeClr val="lt1"/>
                </a:solidFill>
              </a:defRPr>
            </a:lvl9pPr>
          </a:lstStyle>
          <a:p>
            <a:endParaRPr/>
          </a:p>
        </p:txBody>
      </p:sp>
      <p:cxnSp>
        <p:nvCxnSpPr>
          <p:cNvPr id="4695" name="Google Shape;4695;p601"/>
          <p:cNvCxnSpPr/>
          <p:nvPr/>
        </p:nvCxnSpPr>
        <p:spPr>
          <a:xfrm rot="10800000">
            <a:off x="447767" y="6401100"/>
            <a:ext cx="0" cy="456900"/>
          </a:xfrm>
          <a:prstGeom prst="straightConnector1">
            <a:avLst/>
          </a:prstGeom>
          <a:noFill/>
          <a:ln w="9525" cap="flat" cmpd="sng">
            <a:solidFill>
              <a:schemeClr val="lt1"/>
            </a:solidFill>
            <a:prstDash val="solid"/>
            <a:round/>
            <a:headEnd type="none" w="med" len="med"/>
            <a:tailEnd type="none" w="med" len="med"/>
          </a:ln>
        </p:spPr>
      </p:cxnSp>
      <p:sp>
        <p:nvSpPr>
          <p:cNvPr id="4696" name="Google Shape;4696;p601"/>
          <p:cNvSpPr txBox="1">
            <a:spLocks noGrp="1"/>
          </p:cNvSpPr>
          <p:nvPr>
            <p:ph type="subTitle" idx="1"/>
          </p:nvPr>
        </p:nvSpPr>
        <p:spPr>
          <a:xfrm rot="5400000">
            <a:off x="-2138450" y="2138400"/>
            <a:ext cx="5148900" cy="872100"/>
          </a:xfrm>
          <a:prstGeom prst="rect">
            <a:avLst/>
          </a:prstGeom>
        </p:spPr>
        <p:txBody>
          <a:bodyPr spcFirstLastPara="1" wrap="square" lIns="502900" tIns="91425" rIns="91425" bIns="91425" anchor="ctr" anchorCtr="0">
            <a:noAutofit/>
          </a:bodyPr>
          <a:lstStyle>
            <a:lvl1pPr lv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a:endParaRPr/>
          </a:p>
        </p:txBody>
      </p:sp>
      <p:pic>
        <p:nvPicPr>
          <p:cNvPr id="4697" name="Google Shape;4697;p601"/>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4698" name="Google Shape;4698;p601"/>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solidFill>
                  <a:srgbClr val="FFFFFF"/>
                </a:solidFill>
                <a:latin typeface="Red Hat Text Medium"/>
                <a:ea typeface="Red Hat Text Medium"/>
                <a:cs typeface="Red Hat Text Medium"/>
                <a:sym typeface="Red Hat Text Medium"/>
              </a:defRPr>
            </a:lvl1pPr>
            <a:lvl2pPr lvl="1" algn="ctr">
              <a:buNone/>
              <a:defRPr sz="800">
                <a:solidFill>
                  <a:srgbClr val="FFFFFF"/>
                </a:solidFill>
                <a:latin typeface="Red Hat Text Medium"/>
                <a:ea typeface="Red Hat Text Medium"/>
                <a:cs typeface="Red Hat Text Medium"/>
                <a:sym typeface="Red Hat Text Medium"/>
              </a:defRPr>
            </a:lvl2pPr>
            <a:lvl3pPr lvl="2" algn="ctr">
              <a:buNone/>
              <a:defRPr sz="800">
                <a:solidFill>
                  <a:srgbClr val="FFFFFF"/>
                </a:solidFill>
                <a:latin typeface="Red Hat Text Medium"/>
                <a:ea typeface="Red Hat Text Medium"/>
                <a:cs typeface="Red Hat Text Medium"/>
                <a:sym typeface="Red Hat Text Medium"/>
              </a:defRPr>
            </a:lvl3pPr>
            <a:lvl4pPr lvl="3" algn="ctr">
              <a:buNone/>
              <a:defRPr sz="800">
                <a:solidFill>
                  <a:srgbClr val="FFFFFF"/>
                </a:solidFill>
                <a:latin typeface="Red Hat Text Medium"/>
                <a:ea typeface="Red Hat Text Medium"/>
                <a:cs typeface="Red Hat Text Medium"/>
                <a:sym typeface="Red Hat Text Medium"/>
              </a:defRPr>
            </a:lvl4pPr>
            <a:lvl5pPr lvl="4" algn="ctr">
              <a:buNone/>
              <a:defRPr sz="800">
                <a:solidFill>
                  <a:srgbClr val="FFFFFF"/>
                </a:solidFill>
                <a:latin typeface="Red Hat Text Medium"/>
                <a:ea typeface="Red Hat Text Medium"/>
                <a:cs typeface="Red Hat Text Medium"/>
                <a:sym typeface="Red Hat Text Medium"/>
              </a:defRPr>
            </a:lvl5pPr>
            <a:lvl6pPr lvl="5" algn="ctr">
              <a:buNone/>
              <a:defRPr sz="800">
                <a:solidFill>
                  <a:srgbClr val="FFFFFF"/>
                </a:solidFill>
                <a:latin typeface="Red Hat Text Medium"/>
                <a:ea typeface="Red Hat Text Medium"/>
                <a:cs typeface="Red Hat Text Medium"/>
                <a:sym typeface="Red Hat Text Medium"/>
              </a:defRPr>
            </a:lvl6pPr>
            <a:lvl7pPr lvl="6" algn="ctr">
              <a:buNone/>
              <a:defRPr sz="800">
                <a:solidFill>
                  <a:srgbClr val="FFFFFF"/>
                </a:solidFill>
                <a:latin typeface="Red Hat Text Medium"/>
                <a:ea typeface="Red Hat Text Medium"/>
                <a:cs typeface="Red Hat Text Medium"/>
                <a:sym typeface="Red Hat Text Medium"/>
              </a:defRPr>
            </a:lvl7pPr>
            <a:lvl8pPr lvl="7" algn="ctr">
              <a:buNone/>
              <a:defRPr sz="800">
                <a:solidFill>
                  <a:srgbClr val="FFFFFF"/>
                </a:solidFill>
                <a:latin typeface="Red Hat Text Medium"/>
                <a:ea typeface="Red Hat Text Medium"/>
                <a:cs typeface="Red Hat Text Medium"/>
                <a:sym typeface="Red Hat Text Medium"/>
              </a:defRPr>
            </a:lvl8pPr>
            <a:lvl9pPr lvl="8" algn="ctr">
              <a:buNone/>
              <a:defRPr sz="8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matchingName="Interior title">
  <p:cSld name="CUSTOM_4">
    <p:spTree>
      <p:nvGrpSpPr>
        <p:cNvPr id="1" name="Shape 4699"/>
        <p:cNvGrpSpPr/>
        <p:nvPr/>
      </p:nvGrpSpPr>
      <p:grpSpPr>
        <a:xfrm>
          <a:off x="0" y="0"/>
          <a:ext cx="0" cy="0"/>
          <a:chOff x="0" y="0"/>
          <a:chExt cx="0" cy="0"/>
        </a:xfrm>
      </p:grpSpPr>
      <p:sp>
        <p:nvSpPr>
          <p:cNvPr id="4700" name="Google Shape;4700;p602"/>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4701" name="Google Shape;4701;p602"/>
          <p:cNvSpPr txBox="1">
            <a:spLocks noGrp="1"/>
          </p:cNvSpPr>
          <p:nvPr>
            <p:ph type="title"/>
          </p:nvPr>
        </p:nvSpPr>
        <p:spPr>
          <a:xfrm>
            <a:off x="885050" y="871750"/>
            <a:ext cx="10422000" cy="553200"/>
          </a:xfrm>
          <a:prstGeom prst="rect">
            <a:avLst/>
          </a:prstGeom>
        </p:spPr>
        <p:txBody>
          <a:bodyPr spcFirstLastPara="1" wrap="square" lIns="0" tIns="0" rIns="0" bIns="0" anchor="t" anchorCtr="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a:endParaRPr/>
          </a:p>
        </p:txBody>
      </p:sp>
      <p:cxnSp>
        <p:nvCxnSpPr>
          <p:cNvPr id="4702" name="Google Shape;4702;p602"/>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4703" name="Google Shape;4703;p602"/>
          <p:cNvCxnSpPr/>
          <p:nvPr/>
        </p:nvCxnSpPr>
        <p:spPr>
          <a:xfrm rot="10800000">
            <a:off x="447767"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4704" name="Google Shape;4704;p602"/>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4705" name="Google Shape;4705;p602"/>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4706" name="Google Shape;4706;p602"/>
          <p:cNvSpPr txBox="1">
            <a:spLocks noGrp="1"/>
          </p:cNvSpPr>
          <p:nvPr>
            <p:ph type="subTitle" idx="2"/>
          </p:nvPr>
        </p:nvSpPr>
        <p:spPr>
          <a:xfrm>
            <a:off x="885125" y="1424950"/>
            <a:ext cx="10422000" cy="705600"/>
          </a:xfrm>
          <a:prstGeom prst="rect">
            <a:avLst/>
          </a:prstGeom>
        </p:spPr>
        <p:txBody>
          <a:bodyPr spcFirstLastPara="1" wrap="square" lIns="0" tIns="0" rIns="0" bIns="0" anchor="t" anchorCtr="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a:endParaRPr/>
          </a:p>
        </p:txBody>
      </p:sp>
      <p:sp>
        <p:nvSpPr>
          <p:cNvPr id="4707" name="Google Shape;4707;p602"/>
          <p:cNvSpPr txBox="1">
            <a:spLocks noGrp="1"/>
          </p:cNvSpPr>
          <p:nvPr>
            <p:ph type="subTitle" idx="3"/>
          </p:nvPr>
        </p:nvSpPr>
        <p:spPr>
          <a:xfrm>
            <a:off x="885050" y="6169550"/>
            <a:ext cx="8002500" cy="5595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matchingName="Interior three chevrons">
  <p:cSld name="CUSTOM_4_20">
    <p:spTree>
      <p:nvGrpSpPr>
        <p:cNvPr id="1" name="Shape 4708"/>
        <p:cNvGrpSpPr/>
        <p:nvPr/>
      </p:nvGrpSpPr>
      <p:grpSpPr>
        <a:xfrm>
          <a:off x="0" y="0"/>
          <a:ext cx="0" cy="0"/>
          <a:chOff x="0" y="0"/>
          <a:chExt cx="0" cy="0"/>
        </a:xfrm>
      </p:grpSpPr>
      <p:sp>
        <p:nvSpPr>
          <p:cNvPr id="4709" name="Google Shape;4709;p603"/>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4710" name="Google Shape;4710;p603"/>
          <p:cNvSpPr txBox="1">
            <a:spLocks noGrp="1"/>
          </p:cNvSpPr>
          <p:nvPr>
            <p:ph type="title"/>
          </p:nvPr>
        </p:nvSpPr>
        <p:spPr>
          <a:xfrm>
            <a:off x="885050" y="871750"/>
            <a:ext cx="10422000" cy="553200"/>
          </a:xfrm>
          <a:prstGeom prst="rect">
            <a:avLst/>
          </a:prstGeom>
        </p:spPr>
        <p:txBody>
          <a:bodyPr spcFirstLastPara="1" wrap="square" lIns="0" tIns="0" rIns="0" bIns="0" anchor="t" anchorCtr="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a:endParaRPr/>
          </a:p>
        </p:txBody>
      </p:sp>
      <p:cxnSp>
        <p:nvCxnSpPr>
          <p:cNvPr id="4711" name="Google Shape;4711;p603"/>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4712" name="Google Shape;4712;p603"/>
          <p:cNvCxnSpPr/>
          <p:nvPr/>
        </p:nvCxnSpPr>
        <p:spPr>
          <a:xfrm rot="10800000">
            <a:off x="447767"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4713" name="Google Shape;4713;p603"/>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4714" name="Google Shape;4714;p603"/>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4715" name="Google Shape;4715;p603"/>
          <p:cNvSpPr txBox="1">
            <a:spLocks noGrp="1"/>
          </p:cNvSpPr>
          <p:nvPr>
            <p:ph type="subTitle" idx="2"/>
          </p:nvPr>
        </p:nvSpPr>
        <p:spPr>
          <a:xfrm>
            <a:off x="885125" y="1424950"/>
            <a:ext cx="10422000" cy="705600"/>
          </a:xfrm>
          <a:prstGeom prst="rect">
            <a:avLst/>
          </a:prstGeom>
        </p:spPr>
        <p:txBody>
          <a:bodyPr spcFirstLastPara="1" wrap="square" lIns="0" tIns="0" rIns="0" bIns="0" anchor="t" anchorCtr="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a:endParaRPr/>
          </a:p>
        </p:txBody>
      </p:sp>
      <p:sp>
        <p:nvSpPr>
          <p:cNvPr id="4716" name="Google Shape;4716;p603"/>
          <p:cNvSpPr txBox="1">
            <a:spLocks noGrp="1"/>
          </p:cNvSpPr>
          <p:nvPr>
            <p:ph type="subTitle" idx="3"/>
          </p:nvPr>
        </p:nvSpPr>
        <p:spPr>
          <a:xfrm>
            <a:off x="885050" y="6169550"/>
            <a:ext cx="8002500" cy="5595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a:endParaRPr/>
          </a:p>
        </p:txBody>
      </p:sp>
      <p:sp>
        <p:nvSpPr>
          <p:cNvPr id="4717" name="Google Shape;4717;p603"/>
          <p:cNvSpPr/>
          <p:nvPr/>
        </p:nvSpPr>
        <p:spPr>
          <a:xfrm>
            <a:off x="3901500" y="2473638"/>
            <a:ext cx="4389300" cy="2702400"/>
          </a:xfrm>
          <a:prstGeom prst="chevron">
            <a:avLst>
              <a:gd name="adj" fmla="val 2731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03"/>
          <p:cNvSpPr/>
          <p:nvPr/>
        </p:nvSpPr>
        <p:spPr>
          <a:xfrm>
            <a:off x="7803000" y="2473650"/>
            <a:ext cx="4389300" cy="2702400"/>
          </a:xfrm>
          <a:prstGeom prst="chevron">
            <a:avLst>
              <a:gd name="adj" fmla="val 2731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4719" name="Google Shape;4719;p603"/>
          <p:cNvSpPr/>
          <p:nvPr/>
        </p:nvSpPr>
        <p:spPr>
          <a:xfrm>
            <a:off x="0" y="2473650"/>
            <a:ext cx="4389300" cy="2702400"/>
          </a:xfrm>
          <a:prstGeom prst="chevron">
            <a:avLst>
              <a:gd name="adj" fmla="val 2731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4720" name="Google Shape;4720;p603"/>
          <p:cNvSpPr/>
          <p:nvPr/>
        </p:nvSpPr>
        <p:spPr>
          <a:xfrm>
            <a:off x="0" y="2473638"/>
            <a:ext cx="1120500" cy="270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03"/>
          <p:cNvSpPr/>
          <p:nvPr/>
        </p:nvSpPr>
        <p:spPr>
          <a:xfrm>
            <a:off x="11071500" y="2473638"/>
            <a:ext cx="1120500" cy="270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03"/>
          <p:cNvSpPr txBox="1">
            <a:spLocks noGrp="1"/>
          </p:cNvSpPr>
          <p:nvPr>
            <p:ph type="subTitle" idx="4"/>
          </p:nvPr>
        </p:nvSpPr>
        <p:spPr>
          <a:xfrm>
            <a:off x="3901500" y="2473650"/>
            <a:ext cx="4389300" cy="2702400"/>
          </a:xfrm>
          <a:prstGeom prst="rect">
            <a:avLst/>
          </a:prstGeom>
        </p:spPr>
        <p:txBody>
          <a:bodyPr spcFirstLastPara="1" wrap="square" lIns="1097275" tIns="91425" rIns="457200" bIns="0" anchor="ctr" anchorCtr="0">
            <a:noAutofit/>
          </a:bodyPr>
          <a:lstStyle>
            <a:lvl1pPr lvl="0">
              <a:lnSpc>
                <a:spcPct val="115000"/>
              </a:lnSpc>
              <a:spcBef>
                <a:spcPts val="0"/>
              </a:spcBef>
              <a:spcAft>
                <a:spcPts val="0"/>
              </a:spcAft>
              <a:buNone/>
              <a:defRPr/>
            </a:lvl1pPr>
            <a:lvl2pPr lvl="1">
              <a:lnSpc>
                <a:spcPct val="115000"/>
              </a:lnSpc>
              <a:spcBef>
                <a:spcPts val="1100"/>
              </a:spcBef>
              <a:spcAft>
                <a:spcPts val="0"/>
              </a:spcAft>
              <a:buNone/>
              <a:defRPr/>
            </a:lvl2pPr>
            <a:lvl3pPr lvl="2">
              <a:lnSpc>
                <a:spcPct val="115000"/>
              </a:lnSpc>
              <a:spcBef>
                <a:spcPts val="1100"/>
              </a:spcBef>
              <a:spcAft>
                <a:spcPts val="0"/>
              </a:spcAft>
              <a:buNone/>
              <a:defRPr/>
            </a:lvl3pPr>
            <a:lvl4pPr lvl="3">
              <a:lnSpc>
                <a:spcPct val="115000"/>
              </a:lnSpc>
              <a:spcBef>
                <a:spcPts val="1100"/>
              </a:spcBef>
              <a:spcAft>
                <a:spcPts val="0"/>
              </a:spcAft>
              <a:buNone/>
              <a:defRPr/>
            </a:lvl4pPr>
            <a:lvl5pPr lvl="4">
              <a:lnSpc>
                <a:spcPct val="115000"/>
              </a:lnSpc>
              <a:spcBef>
                <a:spcPts val="1100"/>
              </a:spcBef>
              <a:spcAft>
                <a:spcPts val="0"/>
              </a:spcAft>
              <a:buNone/>
              <a:defRPr/>
            </a:lvl5pPr>
            <a:lvl6pPr lvl="5">
              <a:lnSpc>
                <a:spcPct val="115000"/>
              </a:lnSpc>
              <a:spcBef>
                <a:spcPts val="1100"/>
              </a:spcBef>
              <a:spcAft>
                <a:spcPts val="0"/>
              </a:spcAft>
              <a:buNone/>
              <a:defRPr/>
            </a:lvl6pPr>
            <a:lvl7pPr lvl="6">
              <a:lnSpc>
                <a:spcPct val="115000"/>
              </a:lnSpc>
              <a:spcBef>
                <a:spcPts val="1100"/>
              </a:spcBef>
              <a:spcAft>
                <a:spcPts val="0"/>
              </a:spcAft>
              <a:buNone/>
              <a:defRPr/>
            </a:lvl7pPr>
            <a:lvl8pPr lvl="7">
              <a:lnSpc>
                <a:spcPct val="115000"/>
              </a:lnSpc>
              <a:spcBef>
                <a:spcPts val="1100"/>
              </a:spcBef>
              <a:spcAft>
                <a:spcPts val="0"/>
              </a:spcAft>
              <a:buNone/>
              <a:defRPr/>
            </a:lvl8pPr>
            <a:lvl9pPr lvl="8">
              <a:lnSpc>
                <a:spcPct val="115000"/>
              </a:lnSpc>
              <a:spcBef>
                <a:spcPts val="1100"/>
              </a:spcBef>
              <a:spcAft>
                <a:spcPts val="1100"/>
              </a:spcAft>
              <a:buNone/>
              <a:defRPr/>
            </a:lvl9pPr>
          </a:lstStyle>
          <a:p>
            <a:endParaRPr/>
          </a:p>
        </p:txBody>
      </p:sp>
      <p:sp>
        <p:nvSpPr>
          <p:cNvPr id="4723" name="Google Shape;4723;p603"/>
          <p:cNvSpPr txBox="1">
            <a:spLocks noGrp="1"/>
          </p:cNvSpPr>
          <p:nvPr>
            <p:ph type="subTitle" idx="5"/>
          </p:nvPr>
        </p:nvSpPr>
        <p:spPr>
          <a:xfrm>
            <a:off x="0" y="2473650"/>
            <a:ext cx="4389300" cy="2702400"/>
          </a:xfrm>
          <a:prstGeom prst="rect">
            <a:avLst/>
          </a:prstGeom>
        </p:spPr>
        <p:txBody>
          <a:bodyPr spcFirstLastPara="1" wrap="square" lIns="868675" tIns="91425" rIns="731500" bIns="0" anchor="ctr" anchorCtr="0">
            <a:noAutofit/>
          </a:bodyPr>
          <a:lstStyle>
            <a:lvl1pPr lvl="0">
              <a:lnSpc>
                <a:spcPct val="115000"/>
              </a:lnSpc>
              <a:spcBef>
                <a:spcPts val="0"/>
              </a:spcBef>
              <a:spcAft>
                <a:spcPts val="0"/>
              </a:spcAft>
              <a:buNone/>
              <a:defRPr/>
            </a:lvl1pPr>
            <a:lvl2pPr lvl="1">
              <a:lnSpc>
                <a:spcPct val="115000"/>
              </a:lnSpc>
              <a:spcBef>
                <a:spcPts val="1100"/>
              </a:spcBef>
              <a:spcAft>
                <a:spcPts val="0"/>
              </a:spcAft>
              <a:buNone/>
              <a:defRPr/>
            </a:lvl2pPr>
            <a:lvl3pPr lvl="2">
              <a:lnSpc>
                <a:spcPct val="115000"/>
              </a:lnSpc>
              <a:spcBef>
                <a:spcPts val="1100"/>
              </a:spcBef>
              <a:spcAft>
                <a:spcPts val="0"/>
              </a:spcAft>
              <a:buNone/>
              <a:defRPr/>
            </a:lvl3pPr>
            <a:lvl4pPr lvl="3">
              <a:lnSpc>
                <a:spcPct val="115000"/>
              </a:lnSpc>
              <a:spcBef>
                <a:spcPts val="1100"/>
              </a:spcBef>
              <a:spcAft>
                <a:spcPts val="0"/>
              </a:spcAft>
              <a:buNone/>
              <a:defRPr/>
            </a:lvl4pPr>
            <a:lvl5pPr lvl="4">
              <a:lnSpc>
                <a:spcPct val="115000"/>
              </a:lnSpc>
              <a:spcBef>
                <a:spcPts val="1100"/>
              </a:spcBef>
              <a:spcAft>
                <a:spcPts val="0"/>
              </a:spcAft>
              <a:buNone/>
              <a:defRPr/>
            </a:lvl5pPr>
            <a:lvl6pPr lvl="5">
              <a:lnSpc>
                <a:spcPct val="115000"/>
              </a:lnSpc>
              <a:spcBef>
                <a:spcPts val="1100"/>
              </a:spcBef>
              <a:spcAft>
                <a:spcPts val="0"/>
              </a:spcAft>
              <a:buNone/>
              <a:defRPr/>
            </a:lvl6pPr>
            <a:lvl7pPr lvl="6">
              <a:lnSpc>
                <a:spcPct val="115000"/>
              </a:lnSpc>
              <a:spcBef>
                <a:spcPts val="1100"/>
              </a:spcBef>
              <a:spcAft>
                <a:spcPts val="0"/>
              </a:spcAft>
              <a:buNone/>
              <a:defRPr/>
            </a:lvl7pPr>
            <a:lvl8pPr lvl="7">
              <a:lnSpc>
                <a:spcPct val="115000"/>
              </a:lnSpc>
              <a:spcBef>
                <a:spcPts val="1100"/>
              </a:spcBef>
              <a:spcAft>
                <a:spcPts val="0"/>
              </a:spcAft>
              <a:buNone/>
              <a:defRPr/>
            </a:lvl8pPr>
            <a:lvl9pPr lvl="8">
              <a:lnSpc>
                <a:spcPct val="115000"/>
              </a:lnSpc>
              <a:spcBef>
                <a:spcPts val="1100"/>
              </a:spcBef>
              <a:spcAft>
                <a:spcPts val="1100"/>
              </a:spcAft>
              <a:buNone/>
              <a:defRPr/>
            </a:lvl9pPr>
          </a:lstStyle>
          <a:p>
            <a:endParaRPr/>
          </a:p>
        </p:txBody>
      </p:sp>
      <p:sp>
        <p:nvSpPr>
          <p:cNvPr id="4724" name="Google Shape;4724;p603"/>
          <p:cNvSpPr txBox="1">
            <a:spLocks noGrp="1"/>
          </p:cNvSpPr>
          <p:nvPr>
            <p:ph type="subTitle" idx="6"/>
          </p:nvPr>
        </p:nvSpPr>
        <p:spPr>
          <a:xfrm>
            <a:off x="7803000" y="2473650"/>
            <a:ext cx="4389300" cy="2702400"/>
          </a:xfrm>
          <a:prstGeom prst="rect">
            <a:avLst/>
          </a:prstGeom>
        </p:spPr>
        <p:txBody>
          <a:bodyPr spcFirstLastPara="1" wrap="square" lIns="1097275" tIns="91425" rIns="457200" bIns="0" anchor="ctr" anchorCtr="0">
            <a:noAutofit/>
          </a:bodyPr>
          <a:lstStyle>
            <a:lvl1pPr lvl="0">
              <a:lnSpc>
                <a:spcPct val="115000"/>
              </a:lnSpc>
              <a:spcBef>
                <a:spcPts val="0"/>
              </a:spcBef>
              <a:spcAft>
                <a:spcPts val="0"/>
              </a:spcAft>
              <a:buNone/>
              <a:defRPr/>
            </a:lvl1pPr>
            <a:lvl2pPr lvl="1">
              <a:lnSpc>
                <a:spcPct val="115000"/>
              </a:lnSpc>
              <a:spcBef>
                <a:spcPts val="1100"/>
              </a:spcBef>
              <a:spcAft>
                <a:spcPts val="0"/>
              </a:spcAft>
              <a:buNone/>
              <a:defRPr/>
            </a:lvl2pPr>
            <a:lvl3pPr lvl="2">
              <a:lnSpc>
                <a:spcPct val="115000"/>
              </a:lnSpc>
              <a:spcBef>
                <a:spcPts val="1100"/>
              </a:spcBef>
              <a:spcAft>
                <a:spcPts val="0"/>
              </a:spcAft>
              <a:buNone/>
              <a:defRPr/>
            </a:lvl3pPr>
            <a:lvl4pPr lvl="3">
              <a:lnSpc>
                <a:spcPct val="115000"/>
              </a:lnSpc>
              <a:spcBef>
                <a:spcPts val="1100"/>
              </a:spcBef>
              <a:spcAft>
                <a:spcPts val="0"/>
              </a:spcAft>
              <a:buNone/>
              <a:defRPr/>
            </a:lvl4pPr>
            <a:lvl5pPr lvl="4">
              <a:lnSpc>
                <a:spcPct val="115000"/>
              </a:lnSpc>
              <a:spcBef>
                <a:spcPts val="1100"/>
              </a:spcBef>
              <a:spcAft>
                <a:spcPts val="0"/>
              </a:spcAft>
              <a:buNone/>
              <a:defRPr/>
            </a:lvl5pPr>
            <a:lvl6pPr lvl="5">
              <a:lnSpc>
                <a:spcPct val="115000"/>
              </a:lnSpc>
              <a:spcBef>
                <a:spcPts val="1100"/>
              </a:spcBef>
              <a:spcAft>
                <a:spcPts val="0"/>
              </a:spcAft>
              <a:buNone/>
              <a:defRPr/>
            </a:lvl6pPr>
            <a:lvl7pPr lvl="6">
              <a:lnSpc>
                <a:spcPct val="115000"/>
              </a:lnSpc>
              <a:spcBef>
                <a:spcPts val="1100"/>
              </a:spcBef>
              <a:spcAft>
                <a:spcPts val="0"/>
              </a:spcAft>
              <a:buNone/>
              <a:defRPr/>
            </a:lvl7pPr>
            <a:lvl8pPr lvl="7">
              <a:lnSpc>
                <a:spcPct val="115000"/>
              </a:lnSpc>
              <a:spcBef>
                <a:spcPts val="1100"/>
              </a:spcBef>
              <a:spcAft>
                <a:spcPts val="0"/>
              </a:spcAft>
              <a:buNone/>
              <a:defRPr/>
            </a:lvl8pPr>
            <a:lvl9pPr lvl="8">
              <a:lnSpc>
                <a:spcPct val="115000"/>
              </a:lnSpc>
              <a:spcBef>
                <a:spcPts val="1100"/>
              </a:spcBef>
              <a:spcAft>
                <a:spcPts val="1100"/>
              </a:spcAft>
              <a:buNone/>
              <a:defRPr/>
            </a:lvl9pPr>
          </a:lstStyle>
          <a:p>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matchingName="Interior two chevrons">
  <p:cSld name="CUSTOM_4_20_1">
    <p:spTree>
      <p:nvGrpSpPr>
        <p:cNvPr id="1" name="Shape 4725"/>
        <p:cNvGrpSpPr/>
        <p:nvPr/>
      </p:nvGrpSpPr>
      <p:grpSpPr>
        <a:xfrm>
          <a:off x="0" y="0"/>
          <a:ext cx="0" cy="0"/>
          <a:chOff x="0" y="0"/>
          <a:chExt cx="0" cy="0"/>
        </a:xfrm>
      </p:grpSpPr>
      <p:sp>
        <p:nvSpPr>
          <p:cNvPr id="4726" name="Google Shape;4726;p604"/>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4727" name="Google Shape;4727;p604"/>
          <p:cNvSpPr txBox="1">
            <a:spLocks noGrp="1"/>
          </p:cNvSpPr>
          <p:nvPr>
            <p:ph type="title"/>
          </p:nvPr>
        </p:nvSpPr>
        <p:spPr>
          <a:xfrm>
            <a:off x="885050" y="871750"/>
            <a:ext cx="10422000" cy="553200"/>
          </a:xfrm>
          <a:prstGeom prst="rect">
            <a:avLst/>
          </a:prstGeom>
        </p:spPr>
        <p:txBody>
          <a:bodyPr spcFirstLastPara="1" wrap="square" lIns="0" tIns="0" rIns="0" bIns="0" anchor="t" anchorCtr="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a:endParaRPr/>
          </a:p>
        </p:txBody>
      </p:sp>
      <p:cxnSp>
        <p:nvCxnSpPr>
          <p:cNvPr id="4728" name="Google Shape;4728;p604"/>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4729" name="Google Shape;4729;p604"/>
          <p:cNvCxnSpPr/>
          <p:nvPr/>
        </p:nvCxnSpPr>
        <p:spPr>
          <a:xfrm rot="10800000">
            <a:off x="447767"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4730" name="Google Shape;4730;p604"/>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4731" name="Google Shape;4731;p604"/>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4732" name="Google Shape;4732;p604"/>
          <p:cNvSpPr txBox="1">
            <a:spLocks noGrp="1"/>
          </p:cNvSpPr>
          <p:nvPr>
            <p:ph type="subTitle" idx="2"/>
          </p:nvPr>
        </p:nvSpPr>
        <p:spPr>
          <a:xfrm>
            <a:off x="885125" y="1424950"/>
            <a:ext cx="10422000" cy="705600"/>
          </a:xfrm>
          <a:prstGeom prst="rect">
            <a:avLst/>
          </a:prstGeom>
        </p:spPr>
        <p:txBody>
          <a:bodyPr spcFirstLastPara="1" wrap="square" lIns="0" tIns="0" rIns="0" bIns="0" anchor="t" anchorCtr="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a:endParaRPr/>
          </a:p>
        </p:txBody>
      </p:sp>
      <p:sp>
        <p:nvSpPr>
          <p:cNvPr id="4733" name="Google Shape;4733;p604"/>
          <p:cNvSpPr txBox="1">
            <a:spLocks noGrp="1"/>
          </p:cNvSpPr>
          <p:nvPr>
            <p:ph type="subTitle" idx="3"/>
          </p:nvPr>
        </p:nvSpPr>
        <p:spPr>
          <a:xfrm>
            <a:off x="885050" y="6169550"/>
            <a:ext cx="8002500" cy="5595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a:endParaRPr/>
          </a:p>
        </p:txBody>
      </p:sp>
      <p:sp>
        <p:nvSpPr>
          <p:cNvPr id="4734" name="Google Shape;4734;p604"/>
          <p:cNvSpPr/>
          <p:nvPr/>
        </p:nvSpPr>
        <p:spPr>
          <a:xfrm>
            <a:off x="0" y="2473638"/>
            <a:ext cx="1120500" cy="270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04"/>
          <p:cNvSpPr/>
          <p:nvPr/>
        </p:nvSpPr>
        <p:spPr>
          <a:xfrm>
            <a:off x="11071500" y="2473638"/>
            <a:ext cx="1120500" cy="270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04"/>
          <p:cNvSpPr/>
          <p:nvPr/>
        </p:nvSpPr>
        <p:spPr>
          <a:xfrm>
            <a:off x="5863800" y="2473650"/>
            <a:ext cx="6327900" cy="2702400"/>
          </a:xfrm>
          <a:prstGeom prst="chevron">
            <a:avLst>
              <a:gd name="adj" fmla="val 2731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4737" name="Google Shape;4737;p604"/>
          <p:cNvSpPr/>
          <p:nvPr/>
        </p:nvSpPr>
        <p:spPr>
          <a:xfrm>
            <a:off x="0" y="2473650"/>
            <a:ext cx="6327900" cy="2702400"/>
          </a:xfrm>
          <a:prstGeom prst="chevron">
            <a:avLst>
              <a:gd name="adj" fmla="val 2731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4738" name="Google Shape;4738;p604"/>
          <p:cNvSpPr txBox="1">
            <a:spLocks noGrp="1"/>
          </p:cNvSpPr>
          <p:nvPr>
            <p:ph type="subTitle" idx="4"/>
          </p:nvPr>
        </p:nvSpPr>
        <p:spPr>
          <a:xfrm>
            <a:off x="0" y="2473650"/>
            <a:ext cx="6327900" cy="2702400"/>
          </a:xfrm>
          <a:prstGeom prst="rect">
            <a:avLst/>
          </a:prstGeom>
        </p:spPr>
        <p:txBody>
          <a:bodyPr spcFirstLastPara="1" wrap="square" lIns="868675" tIns="91425" rIns="914400" bIns="0" anchor="ctr" anchorCtr="0">
            <a:noAutofit/>
          </a:bodyPr>
          <a:lstStyle>
            <a:lvl1pPr lvl="0">
              <a:lnSpc>
                <a:spcPct val="115000"/>
              </a:lnSpc>
              <a:spcBef>
                <a:spcPts val="0"/>
              </a:spcBef>
              <a:spcAft>
                <a:spcPts val="0"/>
              </a:spcAft>
              <a:buNone/>
              <a:defRPr/>
            </a:lvl1pPr>
            <a:lvl2pPr lvl="1">
              <a:lnSpc>
                <a:spcPct val="115000"/>
              </a:lnSpc>
              <a:spcBef>
                <a:spcPts val="1100"/>
              </a:spcBef>
              <a:spcAft>
                <a:spcPts val="0"/>
              </a:spcAft>
              <a:buNone/>
              <a:defRPr/>
            </a:lvl2pPr>
            <a:lvl3pPr lvl="2">
              <a:lnSpc>
                <a:spcPct val="115000"/>
              </a:lnSpc>
              <a:spcBef>
                <a:spcPts val="1100"/>
              </a:spcBef>
              <a:spcAft>
                <a:spcPts val="0"/>
              </a:spcAft>
              <a:buNone/>
              <a:defRPr/>
            </a:lvl3pPr>
            <a:lvl4pPr lvl="3">
              <a:lnSpc>
                <a:spcPct val="115000"/>
              </a:lnSpc>
              <a:spcBef>
                <a:spcPts val="1100"/>
              </a:spcBef>
              <a:spcAft>
                <a:spcPts val="0"/>
              </a:spcAft>
              <a:buNone/>
              <a:defRPr/>
            </a:lvl4pPr>
            <a:lvl5pPr lvl="4">
              <a:lnSpc>
                <a:spcPct val="115000"/>
              </a:lnSpc>
              <a:spcBef>
                <a:spcPts val="1100"/>
              </a:spcBef>
              <a:spcAft>
                <a:spcPts val="0"/>
              </a:spcAft>
              <a:buNone/>
              <a:defRPr/>
            </a:lvl5pPr>
            <a:lvl6pPr lvl="5">
              <a:lnSpc>
                <a:spcPct val="115000"/>
              </a:lnSpc>
              <a:spcBef>
                <a:spcPts val="1100"/>
              </a:spcBef>
              <a:spcAft>
                <a:spcPts val="0"/>
              </a:spcAft>
              <a:buNone/>
              <a:defRPr/>
            </a:lvl6pPr>
            <a:lvl7pPr lvl="6">
              <a:lnSpc>
                <a:spcPct val="115000"/>
              </a:lnSpc>
              <a:spcBef>
                <a:spcPts val="1100"/>
              </a:spcBef>
              <a:spcAft>
                <a:spcPts val="0"/>
              </a:spcAft>
              <a:buNone/>
              <a:defRPr/>
            </a:lvl7pPr>
            <a:lvl8pPr lvl="7">
              <a:lnSpc>
                <a:spcPct val="115000"/>
              </a:lnSpc>
              <a:spcBef>
                <a:spcPts val="1100"/>
              </a:spcBef>
              <a:spcAft>
                <a:spcPts val="0"/>
              </a:spcAft>
              <a:buNone/>
              <a:defRPr/>
            </a:lvl8pPr>
            <a:lvl9pPr lvl="8">
              <a:lnSpc>
                <a:spcPct val="115000"/>
              </a:lnSpc>
              <a:spcBef>
                <a:spcPts val="1100"/>
              </a:spcBef>
              <a:spcAft>
                <a:spcPts val="1100"/>
              </a:spcAft>
              <a:buNone/>
              <a:defRPr/>
            </a:lvl9pPr>
          </a:lstStyle>
          <a:p>
            <a:endParaRPr/>
          </a:p>
        </p:txBody>
      </p:sp>
      <p:sp>
        <p:nvSpPr>
          <p:cNvPr id="4739" name="Google Shape;4739;p604"/>
          <p:cNvSpPr txBox="1">
            <a:spLocks noGrp="1"/>
          </p:cNvSpPr>
          <p:nvPr>
            <p:ph type="subTitle" idx="5"/>
          </p:nvPr>
        </p:nvSpPr>
        <p:spPr>
          <a:xfrm>
            <a:off x="5863800" y="2473650"/>
            <a:ext cx="6327900" cy="2702400"/>
          </a:xfrm>
          <a:prstGeom prst="rect">
            <a:avLst/>
          </a:prstGeom>
        </p:spPr>
        <p:txBody>
          <a:bodyPr spcFirstLastPara="1" wrap="square" lIns="1188700" tIns="91425" rIns="914400" bIns="0" anchor="ctr" anchorCtr="0">
            <a:noAutofit/>
          </a:bodyPr>
          <a:lstStyle>
            <a:lvl1pPr lvl="0">
              <a:lnSpc>
                <a:spcPct val="115000"/>
              </a:lnSpc>
              <a:spcBef>
                <a:spcPts val="0"/>
              </a:spcBef>
              <a:spcAft>
                <a:spcPts val="0"/>
              </a:spcAft>
              <a:buNone/>
              <a:defRPr/>
            </a:lvl1pPr>
            <a:lvl2pPr lvl="1">
              <a:lnSpc>
                <a:spcPct val="115000"/>
              </a:lnSpc>
              <a:spcBef>
                <a:spcPts val="1100"/>
              </a:spcBef>
              <a:spcAft>
                <a:spcPts val="0"/>
              </a:spcAft>
              <a:buNone/>
              <a:defRPr/>
            </a:lvl2pPr>
            <a:lvl3pPr lvl="2">
              <a:lnSpc>
                <a:spcPct val="115000"/>
              </a:lnSpc>
              <a:spcBef>
                <a:spcPts val="1100"/>
              </a:spcBef>
              <a:spcAft>
                <a:spcPts val="0"/>
              </a:spcAft>
              <a:buNone/>
              <a:defRPr/>
            </a:lvl3pPr>
            <a:lvl4pPr lvl="3">
              <a:lnSpc>
                <a:spcPct val="115000"/>
              </a:lnSpc>
              <a:spcBef>
                <a:spcPts val="1100"/>
              </a:spcBef>
              <a:spcAft>
                <a:spcPts val="0"/>
              </a:spcAft>
              <a:buNone/>
              <a:defRPr/>
            </a:lvl4pPr>
            <a:lvl5pPr lvl="4">
              <a:lnSpc>
                <a:spcPct val="115000"/>
              </a:lnSpc>
              <a:spcBef>
                <a:spcPts val="1100"/>
              </a:spcBef>
              <a:spcAft>
                <a:spcPts val="0"/>
              </a:spcAft>
              <a:buNone/>
              <a:defRPr/>
            </a:lvl5pPr>
            <a:lvl6pPr lvl="5">
              <a:lnSpc>
                <a:spcPct val="115000"/>
              </a:lnSpc>
              <a:spcBef>
                <a:spcPts val="1100"/>
              </a:spcBef>
              <a:spcAft>
                <a:spcPts val="0"/>
              </a:spcAft>
              <a:buNone/>
              <a:defRPr/>
            </a:lvl6pPr>
            <a:lvl7pPr lvl="6">
              <a:lnSpc>
                <a:spcPct val="115000"/>
              </a:lnSpc>
              <a:spcBef>
                <a:spcPts val="1100"/>
              </a:spcBef>
              <a:spcAft>
                <a:spcPts val="0"/>
              </a:spcAft>
              <a:buNone/>
              <a:defRPr/>
            </a:lvl7pPr>
            <a:lvl8pPr lvl="7">
              <a:lnSpc>
                <a:spcPct val="115000"/>
              </a:lnSpc>
              <a:spcBef>
                <a:spcPts val="1100"/>
              </a:spcBef>
              <a:spcAft>
                <a:spcPts val="0"/>
              </a:spcAft>
              <a:buNone/>
              <a:defRPr/>
            </a:lvl8pPr>
            <a:lvl9pPr lvl="8">
              <a:lnSpc>
                <a:spcPct val="115000"/>
              </a:lnSpc>
              <a:spcBef>
                <a:spcPts val="1100"/>
              </a:spcBef>
              <a:spcAft>
                <a:spcPts val="1100"/>
              </a:spcAft>
              <a:buNone/>
              <a:defRPr/>
            </a:lvl9pPr>
          </a:lstStyle>
          <a:p>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matchingName="Interior three circles">
  <p:cSld name="CUSTOM_4_19">
    <p:spTree>
      <p:nvGrpSpPr>
        <p:cNvPr id="1" name="Shape 4740"/>
        <p:cNvGrpSpPr/>
        <p:nvPr/>
      </p:nvGrpSpPr>
      <p:grpSpPr>
        <a:xfrm>
          <a:off x="0" y="0"/>
          <a:ext cx="0" cy="0"/>
          <a:chOff x="0" y="0"/>
          <a:chExt cx="0" cy="0"/>
        </a:xfrm>
      </p:grpSpPr>
      <p:sp>
        <p:nvSpPr>
          <p:cNvPr id="4741" name="Google Shape;4741;p605"/>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4742" name="Google Shape;4742;p605"/>
          <p:cNvSpPr txBox="1">
            <a:spLocks noGrp="1"/>
          </p:cNvSpPr>
          <p:nvPr>
            <p:ph type="title"/>
          </p:nvPr>
        </p:nvSpPr>
        <p:spPr>
          <a:xfrm>
            <a:off x="884963" y="871750"/>
            <a:ext cx="10422000" cy="553200"/>
          </a:xfrm>
          <a:prstGeom prst="rect">
            <a:avLst/>
          </a:prstGeom>
        </p:spPr>
        <p:txBody>
          <a:bodyPr spcFirstLastPara="1" wrap="square" lIns="0" tIns="0" rIns="0" bIns="0" anchor="t" anchorCtr="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a:endParaRPr/>
          </a:p>
        </p:txBody>
      </p:sp>
      <p:cxnSp>
        <p:nvCxnSpPr>
          <p:cNvPr id="4743" name="Google Shape;4743;p605"/>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4744" name="Google Shape;4744;p605"/>
          <p:cNvCxnSpPr/>
          <p:nvPr/>
        </p:nvCxnSpPr>
        <p:spPr>
          <a:xfrm rot="10800000">
            <a:off x="447767"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4745" name="Google Shape;4745;p605"/>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4746" name="Google Shape;4746;p605"/>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4747" name="Google Shape;4747;p605"/>
          <p:cNvSpPr txBox="1">
            <a:spLocks noGrp="1"/>
          </p:cNvSpPr>
          <p:nvPr>
            <p:ph type="subTitle" idx="2"/>
          </p:nvPr>
        </p:nvSpPr>
        <p:spPr>
          <a:xfrm>
            <a:off x="885038" y="1424950"/>
            <a:ext cx="10422000" cy="705600"/>
          </a:xfrm>
          <a:prstGeom prst="rect">
            <a:avLst/>
          </a:prstGeom>
        </p:spPr>
        <p:txBody>
          <a:bodyPr spcFirstLastPara="1" wrap="square" lIns="0" tIns="0" rIns="0" bIns="0" anchor="t" anchorCtr="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a:endParaRPr/>
          </a:p>
        </p:txBody>
      </p:sp>
      <p:sp>
        <p:nvSpPr>
          <p:cNvPr id="4748" name="Google Shape;4748;p605"/>
          <p:cNvSpPr txBox="1">
            <a:spLocks noGrp="1"/>
          </p:cNvSpPr>
          <p:nvPr>
            <p:ph type="subTitle" idx="3"/>
          </p:nvPr>
        </p:nvSpPr>
        <p:spPr>
          <a:xfrm>
            <a:off x="885050" y="6169550"/>
            <a:ext cx="8002500" cy="5595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a:endParaRPr/>
          </a:p>
        </p:txBody>
      </p:sp>
      <p:pic>
        <p:nvPicPr>
          <p:cNvPr id="4749" name="Google Shape;4749;p605"/>
          <p:cNvPicPr preferRelativeResize="0"/>
          <p:nvPr/>
        </p:nvPicPr>
        <p:blipFill rotWithShape="1">
          <a:blip r:embed="rId3">
            <a:alphaModFix/>
          </a:blip>
          <a:srcRect t="504" b="504"/>
          <a:stretch/>
        </p:blipFill>
        <p:spPr>
          <a:xfrm>
            <a:off x="1420039" y="2175762"/>
            <a:ext cx="9351916" cy="3488590"/>
          </a:xfrm>
          <a:prstGeom prst="rect">
            <a:avLst/>
          </a:prstGeom>
          <a:noFill/>
          <a:ln>
            <a:noFill/>
          </a:ln>
        </p:spPr>
      </p:pic>
      <p:sp>
        <p:nvSpPr>
          <p:cNvPr id="4750" name="Google Shape;4750;p605"/>
          <p:cNvSpPr txBox="1">
            <a:spLocks noGrp="1"/>
          </p:cNvSpPr>
          <p:nvPr>
            <p:ph type="subTitle" idx="4"/>
          </p:nvPr>
        </p:nvSpPr>
        <p:spPr>
          <a:xfrm>
            <a:off x="1977450" y="2894055"/>
            <a:ext cx="2343600" cy="2052000"/>
          </a:xfrm>
          <a:prstGeom prst="rect">
            <a:avLst/>
          </a:prstGeom>
        </p:spPr>
        <p:txBody>
          <a:bodyPr spcFirstLastPara="1" wrap="square" lIns="274300" tIns="91425" rIns="274300" bIns="91425" anchor="ctr" anchorCtr="0">
            <a:noAutofit/>
          </a:bodyPr>
          <a:lstStyle>
            <a:lvl1pPr lvl="0" algn="ctr">
              <a:lnSpc>
                <a:spcPct val="100000"/>
              </a:lnSpc>
              <a:spcBef>
                <a:spcPts val="0"/>
              </a:spcBef>
              <a:spcAft>
                <a:spcPts val="0"/>
              </a:spcAft>
              <a:buNone/>
              <a:defRPr sz="1900"/>
            </a:lvl1pPr>
            <a:lvl2pPr lvl="1" algn="ctr">
              <a:lnSpc>
                <a:spcPct val="100000"/>
              </a:lnSpc>
              <a:spcBef>
                <a:spcPts val="0"/>
              </a:spcBef>
              <a:spcAft>
                <a:spcPts val="0"/>
              </a:spcAft>
              <a:buNone/>
              <a:defRPr sz="1900"/>
            </a:lvl2pPr>
            <a:lvl3pPr lvl="2" algn="ctr">
              <a:lnSpc>
                <a:spcPct val="100000"/>
              </a:lnSpc>
              <a:spcBef>
                <a:spcPts val="0"/>
              </a:spcBef>
              <a:spcAft>
                <a:spcPts val="0"/>
              </a:spcAft>
              <a:buNone/>
              <a:defRPr sz="1900"/>
            </a:lvl3pPr>
            <a:lvl4pPr lvl="3" algn="ctr">
              <a:lnSpc>
                <a:spcPct val="100000"/>
              </a:lnSpc>
              <a:spcBef>
                <a:spcPts val="0"/>
              </a:spcBef>
              <a:spcAft>
                <a:spcPts val="0"/>
              </a:spcAft>
              <a:buNone/>
              <a:defRPr sz="1900"/>
            </a:lvl4pPr>
            <a:lvl5pPr lvl="4" algn="ctr">
              <a:lnSpc>
                <a:spcPct val="100000"/>
              </a:lnSpc>
              <a:spcBef>
                <a:spcPts val="0"/>
              </a:spcBef>
              <a:spcAft>
                <a:spcPts val="0"/>
              </a:spcAft>
              <a:buNone/>
              <a:defRPr sz="1900"/>
            </a:lvl5pPr>
            <a:lvl6pPr lvl="5" algn="ctr">
              <a:lnSpc>
                <a:spcPct val="100000"/>
              </a:lnSpc>
              <a:spcBef>
                <a:spcPts val="0"/>
              </a:spcBef>
              <a:spcAft>
                <a:spcPts val="0"/>
              </a:spcAft>
              <a:buNone/>
              <a:defRPr sz="1900"/>
            </a:lvl6pPr>
            <a:lvl7pPr lvl="6" algn="ctr">
              <a:lnSpc>
                <a:spcPct val="100000"/>
              </a:lnSpc>
              <a:spcBef>
                <a:spcPts val="0"/>
              </a:spcBef>
              <a:spcAft>
                <a:spcPts val="0"/>
              </a:spcAft>
              <a:buNone/>
              <a:defRPr sz="1900"/>
            </a:lvl7pPr>
            <a:lvl8pPr lvl="7" algn="ctr">
              <a:lnSpc>
                <a:spcPct val="100000"/>
              </a:lnSpc>
              <a:spcBef>
                <a:spcPts val="0"/>
              </a:spcBef>
              <a:spcAft>
                <a:spcPts val="0"/>
              </a:spcAft>
              <a:buNone/>
              <a:defRPr sz="1900"/>
            </a:lvl8pPr>
            <a:lvl9pPr lvl="8" algn="ctr">
              <a:lnSpc>
                <a:spcPct val="100000"/>
              </a:lnSpc>
              <a:spcBef>
                <a:spcPts val="0"/>
              </a:spcBef>
              <a:spcAft>
                <a:spcPts val="0"/>
              </a:spcAft>
              <a:buNone/>
              <a:defRPr sz="1900"/>
            </a:lvl9pPr>
          </a:lstStyle>
          <a:p>
            <a:endParaRPr/>
          </a:p>
        </p:txBody>
      </p:sp>
      <p:sp>
        <p:nvSpPr>
          <p:cNvPr id="4751" name="Google Shape;4751;p605"/>
          <p:cNvSpPr txBox="1">
            <a:spLocks noGrp="1"/>
          </p:cNvSpPr>
          <p:nvPr>
            <p:ph type="subTitle" idx="5"/>
          </p:nvPr>
        </p:nvSpPr>
        <p:spPr>
          <a:xfrm>
            <a:off x="4924200" y="2894050"/>
            <a:ext cx="2343600" cy="2052000"/>
          </a:xfrm>
          <a:prstGeom prst="rect">
            <a:avLst/>
          </a:prstGeom>
        </p:spPr>
        <p:txBody>
          <a:bodyPr spcFirstLastPara="1" wrap="square" lIns="274300" tIns="91425" rIns="274300" bIns="91425" anchor="ctr" anchorCtr="0">
            <a:noAutofit/>
          </a:bodyPr>
          <a:lstStyle>
            <a:lvl1pPr lvl="0" algn="ctr">
              <a:lnSpc>
                <a:spcPct val="100000"/>
              </a:lnSpc>
              <a:spcBef>
                <a:spcPts val="0"/>
              </a:spcBef>
              <a:spcAft>
                <a:spcPts val="0"/>
              </a:spcAft>
              <a:buNone/>
              <a:defRPr sz="1900"/>
            </a:lvl1pPr>
            <a:lvl2pPr lvl="1" algn="ctr">
              <a:lnSpc>
                <a:spcPct val="100000"/>
              </a:lnSpc>
              <a:spcBef>
                <a:spcPts val="0"/>
              </a:spcBef>
              <a:spcAft>
                <a:spcPts val="0"/>
              </a:spcAft>
              <a:buNone/>
              <a:defRPr sz="1900"/>
            </a:lvl2pPr>
            <a:lvl3pPr lvl="2" algn="ctr">
              <a:lnSpc>
                <a:spcPct val="100000"/>
              </a:lnSpc>
              <a:spcBef>
                <a:spcPts val="0"/>
              </a:spcBef>
              <a:spcAft>
                <a:spcPts val="0"/>
              </a:spcAft>
              <a:buNone/>
              <a:defRPr sz="1900"/>
            </a:lvl3pPr>
            <a:lvl4pPr lvl="3" algn="ctr">
              <a:lnSpc>
                <a:spcPct val="100000"/>
              </a:lnSpc>
              <a:spcBef>
                <a:spcPts val="0"/>
              </a:spcBef>
              <a:spcAft>
                <a:spcPts val="0"/>
              </a:spcAft>
              <a:buNone/>
              <a:defRPr sz="1900"/>
            </a:lvl4pPr>
            <a:lvl5pPr lvl="4" algn="ctr">
              <a:lnSpc>
                <a:spcPct val="100000"/>
              </a:lnSpc>
              <a:spcBef>
                <a:spcPts val="0"/>
              </a:spcBef>
              <a:spcAft>
                <a:spcPts val="0"/>
              </a:spcAft>
              <a:buNone/>
              <a:defRPr sz="1900"/>
            </a:lvl5pPr>
            <a:lvl6pPr lvl="5" algn="ctr">
              <a:lnSpc>
                <a:spcPct val="100000"/>
              </a:lnSpc>
              <a:spcBef>
                <a:spcPts val="0"/>
              </a:spcBef>
              <a:spcAft>
                <a:spcPts val="0"/>
              </a:spcAft>
              <a:buNone/>
              <a:defRPr sz="1900"/>
            </a:lvl6pPr>
            <a:lvl7pPr lvl="6" algn="ctr">
              <a:lnSpc>
                <a:spcPct val="100000"/>
              </a:lnSpc>
              <a:spcBef>
                <a:spcPts val="0"/>
              </a:spcBef>
              <a:spcAft>
                <a:spcPts val="0"/>
              </a:spcAft>
              <a:buNone/>
              <a:defRPr sz="1900"/>
            </a:lvl7pPr>
            <a:lvl8pPr lvl="7" algn="ctr">
              <a:lnSpc>
                <a:spcPct val="100000"/>
              </a:lnSpc>
              <a:spcBef>
                <a:spcPts val="0"/>
              </a:spcBef>
              <a:spcAft>
                <a:spcPts val="0"/>
              </a:spcAft>
              <a:buNone/>
              <a:defRPr sz="1900"/>
            </a:lvl8pPr>
            <a:lvl9pPr lvl="8" algn="ctr">
              <a:lnSpc>
                <a:spcPct val="100000"/>
              </a:lnSpc>
              <a:spcBef>
                <a:spcPts val="0"/>
              </a:spcBef>
              <a:spcAft>
                <a:spcPts val="0"/>
              </a:spcAft>
              <a:buNone/>
              <a:defRPr sz="1900"/>
            </a:lvl9pPr>
          </a:lstStyle>
          <a:p>
            <a:endParaRPr/>
          </a:p>
        </p:txBody>
      </p:sp>
      <p:sp>
        <p:nvSpPr>
          <p:cNvPr id="4752" name="Google Shape;4752;p605"/>
          <p:cNvSpPr txBox="1">
            <a:spLocks noGrp="1"/>
          </p:cNvSpPr>
          <p:nvPr>
            <p:ph type="subTitle" idx="6"/>
          </p:nvPr>
        </p:nvSpPr>
        <p:spPr>
          <a:xfrm>
            <a:off x="7870950" y="2894050"/>
            <a:ext cx="2343600" cy="2052000"/>
          </a:xfrm>
          <a:prstGeom prst="rect">
            <a:avLst/>
          </a:prstGeom>
        </p:spPr>
        <p:txBody>
          <a:bodyPr spcFirstLastPara="1" wrap="square" lIns="274300" tIns="91425" rIns="274300" bIns="91425" anchor="ctr" anchorCtr="0">
            <a:noAutofit/>
          </a:bodyPr>
          <a:lstStyle>
            <a:lvl1pPr lvl="0" algn="ctr">
              <a:lnSpc>
                <a:spcPct val="100000"/>
              </a:lnSpc>
              <a:spcBef>
                <a:spcPts val="0"/>
              </a:spcBef>
              <a:spcAft>
                <a:spcPts val="0"/>
              </a:spcAft>
              <a:buNone/>
              <a:defRPr sz="1900"/>
            </a:lvl1pPr>
            <a:lvl2pPr lvl="1" algn="ctr">
              <a:lnSpc>
                <a:spcPct val="100000"/>
              </a:lnSpc>
              <a:spcBef>
                <a:spcPts val="0"/>
              </a:spcBef>
              <a:spcAft>
                <a:spcPts val="0"/>
              </a:spcAft>
              <a:buNone/>
              <a:defRPr sz="1900"/>
            </a:lvl2pPr>
            <a:lvl3pPr lvl="2" algn="ctr">
              <a:lnSpc>
                <a:spcPct val="100000"/>
              </a:lnSpc>
              <a:spcBef>
                <a:spcPts val="0"/>
              </a:spcBef>
              <a:spcAft>
                <a:spcPts val="0"/>
              </a:spcAft>
              <a:buNone/>
              <a:defRPr sz="1900"/>
            </a:lvl3pPr>
            <a:lvl4pPr lvl="3" algn="ctr">
              <a:lnSpc>
                <a:spcPct val="100000"/>
              </a:lnSpc>
              <a:spcBef>
                <a:spcPts val="0"/>
              </a:spcBef>
              <a:spcAft>
                <a:spcPts val="0"/>
              </a:spcAft>
              <a:buNone/>
              <a:defRPr sz="1900"/>
            </a:lvl4pPr>
            <a:lvl5pPr lvl="4" algn="ctr">
              <a:lnSpc>
                <a:spcPct val="100000"/>
              </a:lnSpc>
              <a:spcBef>
                <a:spcPts val="0"/>
              </a:spcBef>
              <a:spcAft>
                <a:spcPts val="0"/>
              </a:spcAft>
              <a:buNone/>
              <a:defRPr sz="1900"/>
            </a:lvl5pPr>
            <a:lvl6pPr lvl="5" algn="ctr">
              <a:lnSpc>
                <a:spcPct val="100000"/>
              </a:lnSpc>
              <a:spcBef>
                <a:spcPts val="0"/>
              </a:spcBef>
              <a:spcAft>
                <a:spcPts val="0"/>
              </a:spcAft>
              <a:buNone/>
              <a:defRPr sz="1900"/>
            </a:lvl6pPr>
            <a:lvl7pPr lvl="6" algn="ctr">
              <a:lnSpc>
                <a:spcPct val="100000"/>
              </a:lnSpc>
              <a:spcBef>
                <a:spcPts val="0"/>
              </a:spcBef>
              <a:spcAft>
                <a:spcPts val="0"/>
              </a:spcAft>
              <a:buNone/>
              <a:defRPr sz="1900"/>
            </a:lvl7pPr>
            <a:lvl8pPr lvl="7" algn="ctr">
              <a:lnSpc>
                <a:spcPct val="100000"/>
              </a:lnSpc>
              <a:spcBef>
                <a:spcPts val="0"/>
              </a:spcBef>
              <a:spcAft>
                <a:spcPts val="0"/>
              </a:spcAft>
              <a:buNone/>
              <a:defRPr sz="1900"/>
            </a:lvl8pPr>
            <a:lvl9pPr lvl="8" algn="ctr">
              <a:lnSpc>
                <a:spcPct val="100000"/>
              </a:lnSpc>
              <a:spcBef>
                <a:spcPts val="0"/>
              </a:spcBef>
              <a:spcAft>
                <a:spcPts val="0"/>
              </a:spcAft>
              <a:buNone/>
              <a:defRPr sz="1900"/>
            </a:lvl9pPr>
          </a:lstStyle>
          <a:p>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matchingName="Interior blank">
  <p:cSld name="CUSTOM_4_18">
    <p:spTree>
      <p:nvGrpSpPr>
        <p:cNvPr id="1" name="Shape 4753"/>
        <p:cNvGrpSpPr/>
        <p:nvPr/>
      </p:nvGrpSpPr>
      <p:grpSpPr>
        <a:xfrm>
          <a:off x="0" y="0"/>
          <a:ext cx="0" cy="0"/>
          <a:chOff x="0" y="0"/>
          <a:chExt cx="0" cy="0"/>
        </a:xfrm>
      </p:grpSpPr>
      <p:sp>
        <p:nvSpPr>
          <p:cNvPr id="4754" name="Google Shape;4754;p606"/>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cxnSp>
        <p:nvCxnSpPr>
          <p:cNvPr id="4755" name="Google Shape;4755;p606"/>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4756" name="Google Shape;4756;p606"/>
          <p:cNvCxnSpPr/>
          <p:nvPr/>
        </p:nvCxnSpPr>
        <p:spPr>
          <a:xfrm rot="10800000">
            <a:off x="447767"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4757" name="Google Shape;4757;p606"/>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4758" name="Google Shape;4758;p606"/>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4759" name="Google Shape;4759;p606"/>
          <p:cNvSpPr txBox="1">
            <a:spLocks noGrp="1"/>
          </p:cNvSpPr>
          <p:nvPr>
            <p:ph type="subTitle" idx="2"/>
          </p:nvPr>
        </p:nvSpPr>
        <p:spPr>
          <a:xfrm>
            <a:off x="885050" y="6169550"/>
            <a:ext cx="8002500" cy="5595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a:endParaRPr/>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matchingName="Interior title, subhead, and body">
  <p:cSld name="CUSTOM_4_17">
    <p:spTree>
      <p:nvGrpSpPr>
        <p:cNvPr id="1" name="Shape 4760"/>
        <p:cNvGrpSpPr/>
        <p:nvPr/>
      </p:nvGrpSpPr>
      <p:grpSpPr>
        <a:xfrm>
          <a:off x="0" y="0"/>
          <a:ext cx="0" cy="0"/>
          <a:chOff x="0" y="0"/>
          <a:chExt cx="0" cy="0"/>
        </a:xfrm>
      </p:grpSpPr>
      <p:sp>
        <p:nvSpPr>
          <p:cNvPr id="4761" name="Google Shape;4761;p607"/>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4762" name="Google Shape;4762;p607"/>
          <p:cNvSpPr txBox="1">
            <a:spLocks noGrp="1"/>
          </p:cNvSpPr>
          <p:nvPr>
            <p:ph type="title"/>
          </p:nvPr>
        </p:nvSpPr>
        <p:spPr>
          <a:xfrm>
            <a:off x="885050" y="871750"/>
            <a:ext cx="10422000" cy="553200"/>
          </a:xfrm>
          <a:prstGeom prst="rect">
            <a:avLst/>
          </a:prstGeom>
        </p:spPr>
        <p:txBody>
          <a:bodyPr spcFirstLastPara="1" wrap="square" lIns="0" tIns="0" rIns="0" bIns="0" anchor="t" anchorCtr="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a:endParaRPr/>
          </a:p>
        </p:txBody>
      </p:sp>
      <p:cxnSp>
        <p:nvCxnSpPr>
          <p:cNvPr id="4763" name="Google Shape;4763;p607"/>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4764" name="Google Shape;4764;p607"/>
          <p:cNvCxnSpPr/>
          <p:nvPr/>
        </p:nvCxnSpPr>
        <p:spPr>
          <a:xfrm rot="10800000">
            <a:off x="447767"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4765" name="Google Shape;4765;p607"/>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4766" name="Google Shape;4766;p607"/>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4767" name="Google Shape;4767;p607"/>
          <p:cNvSpPr txBox="1">
            <a:spLocks noGrp="1"/>
          </p:cNvSpPr>
          <p:nvPr>
            <p:ph type="subTitle" idx="2"/>
          </p:nvPr>
        </p:nvSpPr>
        <p:spPr>
          <a:xfrm>
            <a:off x="885125" y="1424950"/>
            <a:ext cx="10422000" cy="705600"/>
          </a:xfrm>
          <a:prstGeom prst="rect">
            <a:avLst/>
          </a:prstGeom>
        </p:spPr>
        <p:txBody>
          <a:bodyPr spcFirstLastPara="1" wrap="square" lIns="0" tIns="0" rIns="0" bIns="0" anchor="t" anchorCtr="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a:endParaRPr/>
          </a:p>
        </p:txBody>
      </p:sp>
      <p:sp>
        <p:nvSpPr>
          <p:cNvPr id="4768" name="Google Shape;4768;p607"/>
          <p:cNvSpPr txBox="1">
            <a:spLocks noGrp="1"/>
          </p:cNvSpPr>
          <p:nvPr>
            <p:ph type="subTitle" idx="3"/>
          </p:nvPr>
        </p:nvSpPr>
        <p:spPr>
          <a:xfrm>
            <a:off x="885050" y="6169550"/>
            <a:ext cx="8002500" cy="5595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a:endParaRPr/>
          </a:p>
        </p:txBody>
      </p:sp>
      <p:sp>
        <p:nvSpPr>
          <p:cNvPr id="4769" name="Google Shape;4769;p607"/>
          <p:cNvSpPr txBox="1">
            <a:spLocks noGrp="1"/>
          </p:cNvSpPr>
          <p:nvPr>
            <p:ph type="body" idx="4"/>
          </p:nvPr>
        </p:nvSpPr>
        <p:spPr>
          <a:xfrm>
            <a:off x="2438400" y="2286000"/>
            <a:ext cx="7315200" cy="3657600"/>
          </a:xfrm>
          <a:prstGeom prst="rect">
            <a:avLst/>
          </a:prstGeom>
        </p:spPr>
        <p:txBody>
          <a:bodyPr spcFirstLastPara="1" wrap="square" lIns="0" tIns="0" rIns="0" bIns="0" anchor="t" anchorCtr="0">
            <a:noAutofit/>
          </a:bodyPr>
          <a:lstStyle>
            <a:lvl1pPr marL="457200" lvl="0" indent="-323850">
              <a:lnSpc>
                <a:spcPct val="140000"/>
              </a:lnSpc>
              <a:spcBef>
                <a:spcPts val="1100"/>
              </a:spcBef>
              <a:spcAft>
                <a:spcPts val="0"/>
              </a:spcAft>
              <a:buSzPts val="1500"/>
              <a:buChar char="▸"/>
              <a:defRPr sz="1500"/>
            </a:lvl1pPr>
            <a:lvl2pPr marL="914400" lvl="1" indent="-304800">
              <a:lnSpc>
                <a:spcPct val="140000"/>
              </a:lnSpc>
              <a:spcBef>
                <a:spcPts val="1100"/>
              </a:spcBef>
              <a:spcAft>
                <a:spcPts val="0"/>
              </a:spcAft>
              <a:buSzPts val="1200"/>
              <a:buChar char="･"/>
              <a:defRPr sz="1200"/>
            </a:lvl2pPr>
            <a:lvl3pPr marL="1371600" lvl="2" indent="-304800">
              <a:lnSpc>
                <a:spcPct val="140000"/>
              </a:lnSpc>
              <a:spcBef>
                <a:spcPts val="1100"/>
              </a:spcBef>
              <a:spcAft>
                <a:spcPts val="0"/>
              </a:spcAft>
              <a:buSzPts val="1200"/>
              <a:buChar char="･"/>
              <a:defRPr sz="1200"/>
            </a:lvl3pPr>
            <a:lvl4pPr marL="1828800" lvl="3" indent="-304800">
              <a:lnSpc>
                <a:spcPct val="140000"/>
              </a:lnSpc>
              <a:spcBef>
                <a:spcPts val="1100"/>
              </a:spcBef>
              <a:spcAft>
                <a:spcPts val="0"/>
              </a:spcAft>
              <a:buSzPts val="1200"/>
              <a:buChar char="･"/>
              <a:defRPr sz="1200"/>
            </a:lvl4pPr>
            <a:lvl5pPr marL="2286000" lvl="4" indent="-304800">
              <a:lnSpc>
                <a:spcPct val="140000"/>
              </a:lnSpc>
              <a:spcBef>
                <a:spcPts val="1100"/>
              </a:spcBef>
              <a:spcAft>
                <a:spcPts val="0"/>
              </a:spcAft>
              <a:buSzPts val="1200"/>
              <a:buChar char="･"/>
              <a:defRPr sz="1200"/>
            </a:lvl5pPr>
            <a:lvl6pPr marL="2743200" lvl="5" indent="-304800">
              <a:lnSpc>
                <a:spcPct val="140000"/>
              </a:lnSpc>
              <a:spcBef>
                <a:spcPts val="1100"/>
              </a:spcBef>
              <a:spcAft>
                <a:spcPts val="0"/>
              </a:spcAft>
              <a:buSzPts val="1200"/>
              <a:buChar char="･"/>
              <a:defRPr sz="1200"/>
            </a:lvl6pPr>
            <a:lvl7pPr marL="3200400" lvl="6" indent="-304800">
              <a:lnSpc>
                <a:spcPct val="140000"/>
              </a:lnSpc>
              <a:spcBef>
                <a:spcPts val="1100"/>
              </a:spcBef>
              <a:spcAft>
                <a:spcPts val="0"/>
              </a:spcAft>
              <a:buSzPts val="1200"/>
              <a:buChar char="･"/>
              <a:defRPr sz="1200"/>
            </a:lvl7pPr>
            <a:lvl8pPr marL="3657600" lvl="7" indent="-304800">
              <a:lnSpc>
                <a:spcPct val="140000"/>
              </a:lnSpc>
              <a:spcBef>
                <a:spcPts val="1100"/>
              </a:spcBef>
              <a:spcAft>
                <a:spcPts val="0"/>
              </a:spcAft>
              <a:buSzPts val="1200"/>
              <a:buChar char="･"/>
              <a:defRPr sz="1200"/>
            </a:lvl8pPr>
            <a:lvl9pPr marL="4114800" lvl="8" indent="-304800">
              <a:lnSpc>
                <a:spcPct val="140000"/>
              </a:lnSpc>
              <a:spcBef>
                <a:spcPts val="1100"/>
              </a:spcBef>
              <a:spcAft>
                <a:spcPts val="1100"/>
              </a:spcAft>
              <a:buSzPts val="1200"/>
              <a:buChar char="･"/>
              <a:defRPr sz="1200"/>
            </a:lvl9pPr>
          </a:lstStyle>
          <a:p>
            <a:endParaRPr/>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matchingName="Interior title and body">
  <p:cSld name="CUSTOM_4_17_2">
    <p:spTree>
      <p:nvGrpSpPr>
        <p:cNvPr id="1" name="Shape 4770"/>
        <p:cNvGrpSpPr/>
        <p:nvPr/>
      </p:nvGrpSpPr>
      <p:grpSpPr>
        <a:xfrm>
          <a:off x="0" y="0"/>
          <a:ext cx="0" cy="0"/>
          <a:chOff x="0" y="0"/>
          <a:chExt cx="0" cy="0"/>
        </a:xfrm>
      </p:grpSpPr>
      <p:sp>
        <p:nvSpPr>
          <p:cNvPr id="4771" name="Google Shape;4771;p608"/>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4772" name="Google Shape;4772;p608"/>
          <p:cNvSpPr txBox="1">
            <a:spLocks noGrp="1"/>
          </p:cNvSpPr>
          <p:nvPr>
            <p:ph type="title"/>
          </p:nvPr>
        </p:nvSpPr>
        <p:spPr>
          <a:xfrm>
            <a:off x="885050" y="871750"/>
            <a:ext cx="10422000" cy="553200"/>
          </a:xfrm>
          <a:prstGeom prst="rect">
            <a:avLst/>
          </a:prstGeom>
        </p:spPr>
        <p:txBody>
          <a:bodyPr spcFirstLastPara="1" wrap="square" lIns="0" tIns="0" rIns="0" bIns="0" anchor="t" anchorCtr="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a:endParaRPr/>
          </a:p>
        </p:txBody>
      </p:sp>
      <p:cxnSp>
        <p:nvCxnSpPr>
          <p:cNvPr id="4773" name="Google Shape;4773;p608"/>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4774" name="Google Shape;4774;p608"/>
          <p:cNvCxnSpPr/>
          <p:nvPr/>
        </p:nvCxnSpPr>
        <p:spPr>
          <a:xfrm rot="10800000">
            <a:off x="447767"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4775" name="Google Shape;4775;p608"/>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4776" name="Google Shape;4776;p608"/>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4777" name="Google Shape;4777;p608"/>
          <p:cNvSpPr txBox="1">
            <a:spLocks noGrp="1"/>
          </p:cNvSpPr>
          <p:nvPr>
            <p:ph type="subTitle" idx="2"/>
          </p:nvPr>
        </p:nvSpPr>
        <p:spPr>
          <a:xfrm>
            <a:off x="885050" y="6169550"/>
            <a:ext cx="8002500" cy="5595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a:endParaRPr/>
          </a:p>
        </p:txBody>
      </p:sp>
      <p:sp>
        <p:nvSpPr>
          <p:cNvPr id="4778" name="Google Shape;4778;p608"/>
          <p:cNvSpPr txBox="1">
            <a:spLocks noGrp="1"/>
          </p:cNvSpPr>
          <p:nvPr>
            <p:ph type="body" idx="3"/>
          </p:nvPr>
        </p:nvSpPr>
        <p:spPr>
          <a:xfrm>
            <a:off x="2438400" y="1828800"/>
            <a:ext cx="7315200" cy="4114800"/>
          </a:xfrm>
          <a:prstGeom prst="rect">
            <a:avLst/>
          </a:prstGeom>
        </p:spPr>
        <p:txBody>
          <a:bodyPr spcFirstLastPara="1" wrap="square" lIns="0" tIns="0" rIns="0" bIns="0" anchor="t" anchorCtr="0">
            <a:noAutofit/>
          </a:bodyPr>
          <a:lstStyle>
            <a:lvl1pPr marL="457200" lvl="0" indent="-323850">
              <a:lnSpc>
                <a:spcPct val="140000"/>
              </a:lnSpc>
              <a:spcBef>
                <a:spcPts val="1100"/>
              </a:spcBef>
              <a:spcAft>
                <a:spcPts val="0"/>
              </a:spcAft>
              <a:buSzPts val="1500"/>
              <a:buChar char="▸"/>
              <a:defRPr sz="1500"/>
            </a:lvl1pPr>
            <a:lvl2pPr marL="914400" lvl="1" indent="-304800">
              <a:lnSpc>
                <a:spcPct val="140000"/>
              </a:lnSpc>
              <a:spcBef>
                <a:spcPts val="1100"/>
              </a:spcBef>
              <a:spcAft>
                <a:spcPts val="0"/>
              </a:spcAft>
              <a:buSzPts val="1200"/>
              <a:buChar char="･"/>
              <a:defRPr sz="1200"/>
            </a:lvl2pPr>
            <a:lvl3pPr marL="1371600" lvl="2" indent="-304800">
              <a:lnSpc>
                <a:spcPct val="140000"/>
              </a:lnSpc>
              <a:spcBef>
                <a:spcPts val="1100"/>
              </a:spcBef>
              <a:spcAft>
                <a:spcPts val="0"/>
              </a:spcAft>
              <a:buSzPts val="1200"/>
              <a:buChar char="･"/>
              <a:defRPr sz="1200"/>
            </a:lvl3pPr>
            <a:lvl4pPr marL="1828800" lvl="3" indent="-304800">
              <a:lnSpc>
                <a:spcPct val="140000"/>
              </a:lnSpc>
              <a:spcBef>
                <a:spcPts val="1100"/>
              </a:spcBef>
              <a:spcAft>
                <a:spcPts val="0"/>
              </a:spcAft>
              <a:buSzPts val="1200"/>
              <a:buChar char="･"/>
              <a:defRPr sz="1200"/>
            </a:lvl4pPr>
            <a:lvl5pPr marL="2286000" lvl="4" indent="-304800">
              <a:lnSpc>
                <a:spcPct val="140000"/>
              </a:lnSpc>
              <a:spcBef>
                <a:spcPts val="1100"/>
              </a:spcBef>
              <a:spcAft>
                <a:spcPts val="0"/>
              </a:spcAft>
              <a:buSzPts val="1200"/>
              <a:buChar char="･"/>
              <a:defRPr sz="1200"/>
            </a:lvl5pPr>
            <a:lvl6pPr marL="2743200" lvl="5" indent="-304800">
              <a:lnSpc>
                <a:spcPct val="140000"/>
              </a:lnSpc>
              <a:spcBef>
                <a:spcPts val="1100"/>
              </a:spcBef>
              <a:spcAft>
                <a:spcPts val="0"/>
              </a:spcAft>
              <a:buSzPts val="1200"/>
              <a:buChar char="･"/>
              <a:defRPr sz="1200"/>
            </a:lvl6pPr>
            <a:lvl7pPr marL="3200400" lvl="6" indent="-304800">
              <a:lnSpc>
                <a:spcPct val="140000"/>
              </a:lnSpc>
              <a:spcBef>
                <a:spcPts val="1100"/>
              </a:spcBef>
              <a:spcAft>
                <a:spcPts val="0"/>
              </a:spcAft>
              <a:buSzPts val="1200"/>
              <a:buChar char="･"/>
              <a:defRPr sz="1200"/>
            </a:lvl7pPr>
            <a:lvl8pPr marL="3657600" lvl="7" indent="-304800">
              <a:lnSpc>
                <a:spcPct val="140000"/>
              </a:lnSpc>
              <a:spcBef>
                <a:spcPts val="1100"/>
              </a:spcBef>
              <a:spcAft>
                <a:spcPts val="0"/>
              </a:spcAft>
              <a:buSzPts val="1200"/>
              <a:buChar char="･"/>
              <a:defRPr sz="1200"/>
            </a:lvl8pPr>
            <a:lvl9pPr marL="4114800" lvl="8" indent="-304800">
              <a:lnSpc>
                <a:spcPct val="140000"/>
              </a:lnSpc>
              <a:spcBef>
                <a:spcPts val="1100"/>
              </a:spcBef>
              <a:spcAft>
                <a:spcPts val="1100"/>
              </a:spcAft>
              <a:buSzPts val="1200"/>
              <a:buChar char="･"/>
              <a:defRPr sz="12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Webinar title">
  <p:cSld name="TITLE_3">
    <p:bg>
      <p:bgPr>
        <a:solidFill>
          <a:srgbClr val="EBEBEB">
            <a:alpha val="0"/>
          </a:srgbClr>
        </a:solidFill>
        <a:effectLst/>
      </p:bgPr>
    </p:bg>
    <p:spTree>
      <p:nvGrpSpPr>
        <p:cNvPr id="1" name="Shape 66"/>
        <p:cNvGrpSpPr/>
        <p:nvPr/>
      </p:nvGrpSpPr>
      <p:grpSpPr>
        <a:xfrm>
          <a:off x="0" y="0"/>
          <a:ext cx="0" cy="0"/>
          <a:chOff x="0" y="0"/>
          <a:chExt cx="0" cy="0"/>
        </a:xfrm>
      </p:grpSpPr>
      <p:pic>
        <p:nvPicPr>
          <p:cNvPr id="67" name="Google Shape;67;p7"/>
          <p:cNvPicPr preferRelativeResize="0"/>
          <p:nvPr/>
        </p:nvPicPr>
        <p:blipFill>
          <a:blip r:embed="rId2">
            <a:alphaModFix/>
          </a:blip>
          <a:stretch>
            <a:fillRect/>
          </a:stretch>
        </p:blipFill>
        <p:spPr>
          <a:xfrm>
            <a:off x="1219200" y="762000"/>
            <a:ext cx="2145944" cy="507600"/>
          </a:xfrm>
          <a:prstGeom prst="rect">
            <a:avLst/>
          </a:prstGeom>
          <a:noFill/>
          <a:ln>
            <a:noFill/>
          </a:ln>
        </p:spPr>
      </p:pic>
      <p:sp>
        <p:nvSpPr>
          <p:cNvPr id="68" name="Google Shape;68;p7"/>
          <p:cNvSpPr txBox="1">
            <a:spLocks noGrp="1"/>
          </p:cNvSpPr>
          <p:nvPr>
            <p:ph type="subTitle" idx="1"/>
          </p:nvPr>
        </p:nvSpPr>
        <p:spPr>
          <a:xfrm>
            <a:off x="1169325" y="4436225"/>
            <a:ext cx="7533300" cy="914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rgbClr val="EE0000"/>
              </a:buClr>
              <a:buSzPts val="2800"/>
              <a:buFont typeface="Red Hat Display"/>
              <a:buNone/>
              <a:defRPr sz="2800">
                <a:solidFill>
                  <a:srgbClr val="EE0000"/>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69" name="Google Shape;69;p7"/>
          <p:cNvSpPr txBox="1">
            <a:spLocks noGrp="1"/>
          </p:cNvSpPr>
          <p:nvPr>
            <p:ph type="title"/>
          </p:nvPr>
        </p:nvSpPr>
        <p:spPr>
          <a:xfrm>
            <a:off x="1169475" y="2658025"/>
            <a:ext cx="9871800" cy="1600200"/>
          </a:xfrm>
          <a:prstGeom prst="rect">
            <a:avLst/>
          </a:prstGeom>
        </p:spPr>
        <p:txBody>
          <a:bodyPr spcFirstLastPara="1" wrap="square" lIns="0" tIns="0" rIns="0" bIns="0" anchor="b" anchorCtr="0">
            <a:noAutofit/>
          </a:bodyPr>
          <a:lstStyle>
            <a:lvl1pPr lvl="0" rtl="0">
              <a:lnSpc>
                <a:spcPct val="90000"/>
              </a:lnSpc>
              <a:spcBef>
                <a:spcPts val="0"/>
              </a:spcBef>
              <a:spcAft>
                <a:spcPts val="0"/>
              </a:spcAft>
              <a:buNone/>
              <a:defRPr sz="8000">
                <a:solidFill>
                  <a:srgbClr val="EE0000"/>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8000" b="1">
                <a:solidFill>
                  <a:schemeClr val="lt1"/>
                </a:solidFill>
              </a:defRPr>
            </a:lvl2pPr>
            <a:lvl3pPr lvl="2" rtl="0">
              <a:lnSpc>
                <a:spcPct val="105000"/>
              </a:lnSpc>
              <a:spcBef>
                <a:spcPts val="0"/>
              </a:spcBef>
              <a:spcAft>
                <a:spcPts val="0"/>
              </a:spcAft>
              <a:buNone/>
              <a:defRPr sz="8000" b="1">
                <a:solidFill>
                  <a:schemeClr val="lt1"/>
                </a:solidFill>
              </a:defRPr>
            </a:lvl3pPr>
            <a:lvl4pPr lvl="3" rtl="0">
              <a:lnSpc>
                <a:spcPct val="105000"/>
              </a:lnSpc>
              <a:spcBef>
                <a:spcPts val="0"/>
              </a:spcBef>
              <a:spcAft>
                <a:spcPts val="0"/>
              </a:spcAft>
              <a:buNone/>
              <a:defRPr sz="8000" b="1">
                <a:solidFill>
                  <a:schemeClr val="lt1"/>
                </a:solidFill>
              </a:defRPr>
            </a:lvl4pPr>
            <a:lvl5pPr lvl="4" rtl="0">
              <a:lnSpc>
                <a:spcPct val="105000"/>
              </a:lnSpc>
              <a:spcBef>
                <a:spcPts val="0"/>
              </a:spcBef>
              <a:spcAft>
                <a:spcPts val="0"/>
              </a:spcAft>
              <a:buNone/>
              <a:defRPr sz="8000" b="1">
                <a:solidFill>
                  <a:schemeClr val="lt1"/>
                </a:solidFill>
              </a:defRPr>
            </a:lvl5pPr>
            <a:lvl6pPr lvl="5" rtl="0">
              <a:lnSpc>
                <a:spcPct val="105000"/>
              </a:lnSpc>
              <a:spcBef>
                <a:spcPts val="0"/>
              </a:spcBef>
              <a:spcAft>
                <a:spcPts val="0"/>
              </a:spcAft>
              <a:buNone/>
              <a:defRPr sz="8000" b="1">
                <a:solidFill>
                  <a:schemeClr val="lt1"/>
                </a:solidFill>
              </a:defRPr>
            </a:lvl6pPr>
            <a:lvl7pPr lvl="6" rtl="0">
              <a:lnSpc>
                <a:spcPct val="105000"/>
              </a:lnSpc>
              <a:spcBef>
                <a:spcPts val="0"/>
              </a:spcBef>
              <a:spcAft>
                <a:spcPts val="0"/>
              </a:spcAft>
              <a:buNone/>
              <a:defRPr sz="8000" b="1">
                <a:solidFill>
                  <a:schemeClr val="lt1"/>
                </a:solidFill>
              </a:defRPr>
            </a:lvl7pPr>
            <a:lvl8pPr lvl="7" rtl="0">
              <a:lnSpc>
                <a:spcPct val="105000"/>
              </a:lnSpc>
              <a:spcBef>
                <a:spcPts val="0"/>
              </a:spcBef>
              <a:spcAft>
                <a:spcPts val="0"/>
              </a:spcAft>
              <a:buNone/>
              <a:defRPr sz="8000" b="1">
                <a:solidFill>
                  <a:schemeClr val="lt1"/>
                </a:solidFill>
              </a:defRPr>
            </a:lvl8pPr>
            <a:lvl9pPr lvl="8" rtl="0">
              <a:lnSpc>
                <a:spcPct val="105000"/>
              </a:lnSpc>
              <a:spcBef>
                <a:spcPts val="0"/>
              </a:spcBef>
              <a:spcAft>
                <a:spcPts val="0"/>
              </a:spcAft>
              <a:buNone/>
              <a:defRPr sz="8000" b="1">
                <a:solidFill>
                  <a:schemeClr val="lt1"/>
                </a:solidFill>
              </a:defRPr>
            </a:lvl9pPr>
          </a:lstStyle>
          <a:p>
            <a:endParaRPr/>
          </a:p>
        </p:txBody>
      </p:sp>
      <p:sp>
        <p:nvSpPr>
          <p:cNvPr id="70" name="Google Shape;70;p7"/>
          <p:cNvSpPr txBox="1">
            <a:spLocks noGrp="1"/>
          </p:cNvSpPr>
          <p:nvPr>
            <p:ph type="subTitle" idx="2"/>
          </p:nvPr>
        </p:nvSpPr>
        <p:spPr>
          <a:xfrm>
            <a:off x="1169325" y="5454694"/>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rgbClr val="000000"/>
              </a:buClr>
              <a:buSzPts val="1400"/>
              <a:buFont typeface="Red Hat Display Medium"/>
              <a:buNone/>
              <a:defRPr sz="1400">
                <a:latin typeface="Red Hat Display Medium"/>
                <a:ea typeface="Red Hat Display Medium"/>
                <a:cs typeface="Red Hat Display Medium"/>
                <a:sym typeface="Red Hat Display Medium"/>
              </a:defRPr>
            </a:lvl1pPr>
            <a:lvl2pPr lvl="1"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2pPr>
            <a:lvl3pPr lvl="2"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3pPr>
            <a:lvl4pPr lvl="3"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4pPr>
            <a:lvl5pPr lvl="4"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5pPr>
            <a:lvl6pPr lvl="5"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6pPr>
            <a:lvl7pPr lvl="6"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7pPr>
            <a:lvl8pPr lvl="7"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8pPr>
            <a:lvl9pPr lvl="8"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9pPr>
          </a:lstStyle>
          <a:p>
            <a:endParaRPr/>
          </a:p>
        </p:txBody>
      </p:sp>
      <p:sp>
        <p:nvSpPr>
          <p:cNvPr id="71" name="Google Shape;71;p7"/>
          <p:cNvSpPr txBox="1">
            <a:spLocks noGrp="1"/>
          </p:cNvSpPr>
          <p:nvPr>
            <p:ph type="subTitle" idx="3"/>
          </p:nvPr>
        </p:nvSpPr>
        <p:spPr>
          <a:xfrm>
            <a:off x="3557450" y="5454694"/>
            <a:ext cx="2040300" cy="6057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rgbClr val="000000"/>
              </a:buClr>
              <a:buSzPts val="1400"/>
              <a:buFont typeface="Red Hat Display Medium"/>
              <a:buNone/>
              <a:defRPr sz="1400">
                <a:latin typeface="Red Hat Display Medium"/>
                <a:ea typeface="Red Hat Display Medium"/>
                <a:cs typeface="Red Hat Display Medium"/>
                <a:sym typeface="Red Hat Display Medium"/>
              </a:defRPr>
            </a:lvl1pPr>
            <a:lvl2pPr lvl="1"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2pPr>
            <a:lvl3pPr lvl="2"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3pPr>
            <a:lvl4pPr lvl="3"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4pPr>
            <a:lvl5pPr lvl="4"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5pPr>
            <a:lvl6pPr lvl="5"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6pPr>
            <a:lvl7pPr lvl="6"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7pPr>
            <a:lvl8pPr lvl="7"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8pPr>
            <a:lvl9pPr lvl="8"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9pPr>
          </a:lstStyle>
          <a:p>
            <a:endParaRPr/>
          </a:p>
        </p:txBody>
      </p:sp>
      <p:cxnSp>
        <p:nvCxnSpPr>
          <p:cNvPr id="72" name="Google Shape;72;p7"/>
          <p:cNvCxnSpPr/>
          <p:nvPr/>
        </p:nvCxnSpPr>
        <p:spPr>
          <a:xfrm rot="10800000">
            <a:off x="447767"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73" name="Google Shape;73;p7"/>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21"/>
        <p:cNvGrpSpPr/>
        <p:nvPr/>
      </p:nvGrpSpPr>
      <p:grpSpPr>
        <a:xfrm>
          <a:off x="0" y="0"/>
          <a:ext cx="0" cy="0"/>
          <a:chOff x="0" y="0"/>
          <a:chExt cx="0" cy="0"/>
        </a:xfrm>
      </p:grpSpPr>
      <p:sp>
        <p:nvSpPr>
          <p:cNvPr id="822" name="Google Shape;822;p62"/>
          <p:cNvSpPr txBox="1">
            <a:spLocks noGrp="1"/>
          </p:cNvSpPr>
          <p:nvPr>
            <p:ph type="title" hasCustomPrompt="1"/>
          </p:nvPr>
        </p:nvSpPr>
        <p:spPr>
          <a:xfrm>
            <a:off x="415600" y="1474833"/>
            <a:ext cx="11360700" cy="2618100"/>
          </a:xfrm>
          <a:prstGeom prst="rect">
            <a:avLst/>
          </a:prstGeom>
          <a:noFill/>
          <a:ln>
            <a:noFill/>
          </a:ln>
        </p:spPr>
        <p:txBody>
          <a:bodyPr spcFirstLastPara="1" wrap="square" lIns="121875" tIns="121875" rIns="121875" bIns="121875" anchor="b" anchorCtr="0">
            <a:noAutofit/>
          </a:bodyPr>
          <a:lstStyle>
            <a:lvl1pPr lvl="0" algn="ctr" rtl="0">
              <a:lnSpc>
                <a:spcPct val="100000"/>
              </a:lnSpc>
              <a:spcBef>
                <a:spcPts val="0"/>
              </a:spcBef>
              <a:spcAft>
                <a:spcPts val="0"/>
              </a:spcAft>
              <a:buSzPts val="16000"/>
              <a:buNone/>
              <a:defRPr sz="16000"/>
            </a:lvl1pPr>
            <a:lvl2pPr lvl="1" algn="ctr" rtl="0">
              <a:lnSpc>
                <a:spcPct val="100000"/>
              </a:lnSpc>
              <a:spcBef>
                <a:spcPts val="0"/>
              </a:spcBef>
              <a:spcAft>
                <a:spcPts val="0"/>
              </a:spcAft>
              <a:buSzPts val="16000"/>
              <a:buNone/>
              <a:defRPr sz="16000"/>
            </a:lvl2pPr>
            <a:lvl3pPr lvl="2" algn="ctr" rtl="0">
              <a:lnSpc>
                <a:spcPct val="100000"/>
              </a:lnSpc>
              <a:spcBef>
                <a:spcPts val="0"/>
              </a:spcBef>
              <a:spcAft>
                <a:spcPts val="0"/>
              </a:spcAft>
              <a:buSzPts val="16000"/>
              <a:buNone/>
              <a:defRPr sz="16000"/>
            </a:lvl3pPr>
            <a:lvl4pPr lvl="3" algn="ctr" rtl="0">
              <a:lnSpc>
                <a:spcPct val="100000"/>
              </a:lnSpc>
              <a:spcBef>
                <a:spcPts val="0"/>
              </a:spcBef>
              <a:spcAft>
                <a:spcPts val="0"/>
              </a:spcAft>
              <a:buSzPts val="16000"/>
              <a:buNone/>
              <a:defRPr sz="16000"/>
            </a:lvl4pPr>
            <a:lvl5pPr lvl="4" algn="ctr" rtl="0">
              <a:lnSpc>
                <a:spcPct val="100000"/>
              </a:lnSpc>
              <a:spcBef>
                <a:spcPts val="0"/>
              </a:spcBef>
              <a:spcAft>
                <a:spcPts val="0"/>
              </a:spcAft>
              <a:buSzPts val="16000"/>
              <a:buNone/>
              <a:defRPr sz="16000"/>
            </a:lvl5pPr>
            <a:lvl6pPr lvl="5" algn="ctr" rtl="0">
              <a:lnSpc>
                <a:spcPct val="100000"/>
              </a:lnSpc>
              <a:spcBef>
                <a:spcPts val="0"/>
              </a:spcBef>
              <a:spcAft>
                <a:spcPts val="0"/>
              </a:spcAft>
              <a:buSzPts val="16000"/>
              <a:buNone/>
              <a:defRPr sz="16000"/>
            </a:lvl6pPr>
            <a:lvl7pPr lvl="6" algn="ctr" rtl="0">
              <a:lnSpc>
                <a:spcPct val="100000"/>
              </a:lnSpc>
              <a:spcBef>
                <a:spcPts val="0"/>
              </a:spcBef>
              <a:spcAft>
                <a:spcPts val="0"/>
              </a:spcAft>
              <a:buSzPts val="16000"/>
              <a:buNone/>
              <a:defRPr sz="16000"/>
            </a:lvl7pPr>
            <a:lvl8pPr lvl="7" algn="ctr" rtl="0">
              <a:lnSpc>
                <a:spcPct val="100000"/>
              </a:lnSpc>
              <a:spcBef>
                <a:spcPts val="0"/>
              </a:spcBef>
              <a:spcAft>
                <a:spcPts val="0"/>
              </a:spcAft>
              <a:buSzPts val="16000"/>
              <a:buNone/>
              <a:defRPr sz="16000"/>
            </a:lvl8pPr>
            <a:lvl9pPr lvl="8" algn="ctr" rtl="0">
              <a:lnSpc>
                <a:spcPct val="100000"/>
              </a:lnSpc>
              <a:spcBef>
                <a:spcPts val="0"/>
              </a:spcBef>
              <a:spcAft>
                <a:spcPts val="0"/>
              </a:spcAft>
              <a:buSzPts val="16000"/>
              <a:buNone/>
              <a:defRPr sz="16000"/>
            </a:lvl9pPr>
          </a:lstStyle>
          <a:p>
            <a:r>
              <a:t>xx%</a:t>
            </a:r>
          </a:p>
        </p:txBody>
      </p:sp>
      <p:sp>
        <p:nvSpPr>
          <p:cNvPr id="823" name="Google Shape;823;p62"/>
          <p:cNvSpPr txBox="1">
            <a:spLocks noGrp="1"/>
          </p:cNvSpPr>
          <p:nvPr>
            <p:ph type="body" idx="1"/>
          </p:nvPr>
        </p:nvSpPr>
        <p:spPr>
          <a:xfrm>
            <a:off x="415600" y="4202967"/>
            <a:ext cx="11360700" cy="1734300"/>
          </a:xfrm>
          <a:prstGeom prst="rect">
            <a:avLst/>
          </a:prstGeom>
          <a:noFill/>
          <a:ln>
            <a:noFill/>
          </a:ln>
        </p:spPr>
        <p:txBody>
          <a:bodyPr spcFirstLastPara="1" wrap="square" lIns="121875" tIns="121875" rIns="121875" bIns="121875" anchor="t" anchorCtr="0">
            <a:noAutofit/>
          </a:bodyPr>
          <a:lstStyle>
            <a:lvl1pPr marL="457200" lvl="0" indent="-381000" algn="ctr" rtl="0">
              <a:lnSpc>
                <a:spcPct val="115000"/>
              </a:lnSpc>
              <a:spcBef>
                <a:spcPts val="0"/>
              </a:spcBef>
              <a:spcAft>
                <a:spcPts val="0"/>
              </a:spcAft>
              <a:buSzPts val="2400"/>
              <a:buChar char="●"/>
              <a:defRPr/>
            </a:lvl1pPr>
            <a:lvl2pPr marL="914400" lvl="1" indent="-349250" algn="ctr" rtl="0">
              <a:lnSpc>
                <a:spcPct val="115000"/>
              </a:lnSpc>
              <a:spcBef>
                <a:spcPts val="2100"/>
              </a:spcBef>
              <a:spcAft>
                <a:spcPts val="0"/>
              </a:spcAft>
              <a:buSzPts val="1900"/>
              <a:buChar char="○"/>
              <a:defRPr/>
            </a:lvl2pPr>
            <a:lvl3pPr marL="1371600" lvl="2" indent="-349250" algn="ctr" rtl="0">
              <a:lnSpc>
                <a:spcPct val="115000"/>
              </a:lnSpc>
              <a:spcBef>
                <a:spcPts val="2100"/>
              </a:spcBef>
              <a:spcAft>
                <a:spcPts val="0"/>
              </a:spcAft>
              <a:buSzPts val="1900"/>
              <a:buChar char="■"/>
              <a:defRPr/>
            </a:lvl3pPr>
            <a:lvl4pPr marL="1828800" lvl="3" indent="-349250" algn="ctr" rtl="0">
              <a:lnSpc>
                <a:spcPct val="115000"/>
              </a:lnSpc>
              <a:spcBef>
                <a:spcPts val="2100"/>
              </a:spcBef>
              <a:spcAft>
                <a:spcPts val="0"/>
              </a:spcAft>
              <a:buSzPts val="1900"/>
              <a:buChar char="●"/>
              <a:defRPr/>
            </a:lvl4pPr>
            <a:lvl5pPr marL="2286000" lvl="4" indent="-349250" algn="ctr" rtl="0">
              <a:lnSpc>
                <a:spcPct val="115000"/>
              </a:lnSpc>
              <a:spcBef>
                <a:spcPts val="2100"/>
              </a:spcBef>
              <a:spcAft>
                <a:spcPts val="0"/>
              </a:spcAft>
              <a:buSzPts val="1900"/>
              <a:buChar char="○"/>
              <a:defRPr/>
            </a:lvl5pPr>
            <a:lvl6pPr marL="2743200" lvl="5" indent="-349250" algn="ctr" rtl="0">
              <a:lnSpc>
                <a:spcPct val="115000"/>
              </a:lnSpc>
              <a:spcBef>
                <a:spcPts val="2100"/>
              </a:spcBef>
              <a:spcAft>
                <a:spcPts val="0"/>
              </a:spcAft>
              <a:buSzPts val="1900"/>
              <a:buChar char="■"/>
              <a:defRPr/>
            </a:lvl6pPr>
            <a:lvl7pPr marL="3200400" lvl="6" indent="-349250" algn="ctr" rtl="0">
              <a:lnSpc>
                <a:spcPct val="115000"/>
              </a:lnSpc>
              <a:spcBef>
                <a:spcPts val="2100"/>
              </a:spcBef>
              <a:spcAft>
                <a:spcPts val="0"/>
              </a:spcAft>
              <a:buSzPts val="1900"/>
              <a:buChar char="●"/>
              <a:defRPr/>
            </a:lvl7pPr>
            <a:lvl8pPr marL="3657600" lvl="7" indent="-349250" algn="ctr" rtl="0">
              <a:lnSpc>
                <a:spcPct val="115000"/>
              </a:lnSpc>
              <a:spcBef>
                <a:spcPts val="2100"/>
              </a:spcBef>
              <a:spcAft>
                <a:spcPts val="0"/>
              </a:spcAft>
              <a:buSzPts val="1900"/>
              <a:buChar char="○"/>
              <a:defRPr/>
            </a:lvl8pPr>
            <a:lvl9pPr marL="4114800" lvl="8" indent="-349250" algn="ctr" rtl="0">
              <a:lnSpc>
                <a:spcPct val="115000"/>
              </a:lnSpc>
              <a:spcBef>
                <a:spcPts val="2100"/>
              </a:spcBef>
              <a:spcAft>
                <a:spcPts val="2100"/>
              </a:spcAft>
              <a:buSzPts val="1900"/>
              <a:buChar char="■"/>
              <a:defRPr/>
            </a:lvl9pPr>
          </a:lstStyle>
          <a:p>
            <a:endParaRPr/>
          </a:p>
        </p:txBody>
      </p:sp>
      <p:sp>
        <p:nvSpPr>
          <p:cNvPr id="824" name="Google Shape;824;p62"/>
          <p:cNvSpPr txBox="1">
            <a:spLocks noGrp="1"/>
          </p:cNvSpPr>
          <p:nvPr>
            <p:ph type="sldNum" idx="12"/>
          </p:nvPr>
        </p:nvSpPr>
        <p:spPr>
          <a:xfrm>
            <a:off x="11296610" y="6217623"/>
            <a:ext cx="731700" cy="524700"/>
          </a:xfrm>
          <a:prstGeom prst="rect">
            <a:avLst/>
          </a:prstGeom>
          <a:noFill/>
          <a:ln>
            <a:noFill/>
          </a:ln>
        </p:spPr>
        <p:txBody>
          <a:bodyPr spcFirstLastPara="1" wrap="square" lIns="121875" tIns="121875" rIns="121875" bIns="121875"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matchingName="Interior body">
  <p:cSld name="CUSTOM_4_17_2_1">
    <p:spTree>
      <p:nvGrpSpPr>
        <p:cNvPr id="1" name="Shape 4779"/>
        <p:cNvGrpSpPr/>
        <p:nvPr/>
      </p:nvGrpSpPr>
      <p:grpSpPr>
        <a:xfrm>
          <a:off x="0" y="0"/>
          <a:ext cx="0" cy="0"/>
          <a:chOff x="0" y="0"/>
          <a:chExt cx="0" cy="0"/>
        </a:xfrm>
      </p:grpSpPr>
      <p:sp>
        <p:nvSpPr>
          <p:cNvPr id="4780" name="Google Shape;4780;p609"/>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cxnSp>
        <p:nvCxnSpPr>
          <p:cNvPr id="4781" name="Google Shape;4781;p609"/>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4782" name="Google Shape;4782;p609"/>
          <p:cNvCxnSpPr/>
          <p:nvPr/>
        </p:nvCxnSpPr>
        <p:spPr>
          <a:xfrm rot="10800000">
            <a:off x="447767"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4783" name="Google Shape;4783;p609"/>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4784" name="Google Shape;4784;p609"/>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4785" name="Google Shape;4785;p609"/>
          <p:cNvSpPr txBox="1">
            <a:spLocks noGrp="1"/>
          </p:cNvSpPr>
          <p:nvPr>
            <p:ph type="subTitle" idx="2"/>
          </p:nvPr>
        </p:nvSpPr>
        <p:spPr>
          <a:xfrm>
            <a:off x="885050" y="6169550"/>
            <a:ext cx="8002500" cy="5595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a:endParaRPr/>
          </a:p>
        </p:txBody>
      </p:sp>
      <p:sp>
        <p:nvSpPr>
          <p:cNvPr id="4786" name="Google Shape;4786;p609"/>
          <p:cNvSpPr txBox="1">
            <a:spLocks noGrp="1"/>
          </p:cNvSpPr>
          <p:nvPr>
            <p:ph type="body" idx="3"/>
          </p:nvPr>
        </p:nvSpPr>
        <p:spPr>
          <a:xfrm>
            <a:off x="2438400" y="886600"/>
            <a:ext cx="7315200" cy="4800900"/>
          </a:xfrm>
          <a:prstGeom prst="rect">
            <a:avLst/>
          </a:prstGeom>
        </p:spPr>
        <p:txBody>
          <a:bodyPr spcFirstLastPara="1" wrap="square" lIns="0" tIns="0" rIns="0" bIns="0" anchor="ctr" anchorCtr="0">
            <a:noAutofit/>
          </a:bodyPr>
          <a:lstStyle>
            <a:lvl1pPr marL="457200" lvl="0" indent="-323850">
              <a:lnSpc>
                <a:spcPct val="140000"/>
              </a:lnSpc>
              <a:spcBef>
                <a:spcPts val="1100"/>
              </a:spcBef>
              <a:spcAft>
                <a:spcPts val="0"/>
              </a:spcAft>
              <a:buSzPts val="1500"/>
              <a:buChar char="▸"/>
              <a:defRPr sz="1500"/>
            </a:lvl1pPr>
            <a:lvl2pPr marL="914400" lvl="1" indent="-304800">
              <a:lnSpc>
                <a:spcPct val="140000"/>
              </a:lnSpc>
              <a:spcBef>
                <a:spcPts val="1100"/>
              </a:spcBef>
              <a:spcAft>
                <a:spcPts val="0"/>
              </a:spcAft>
              <a:buSzPts val="1200"/>
              <a:buChar char="･"/>
              <a:defRPr sz="1200"/>
            </a:lvl2pPr>
            <a:lvl3pPr marL="1371600" lvl="2" indent="-304800">
              <a:lnSpc>
                <a:spcPct val="140000"/>
              </a:lnSpc>
              <a:spcBef>
                <a:spcPts val="1100"/>
              </a:spcBef>
              <a:spcAft>
                <a:spcPts val="0"/>
              </a:spcAft>
              <a:buSzPts val="1200"/>
              <a:buChar char="･"/>
              <a:defRPr sz="1200"/>
            </a:lvl3pPr>
            <a:lvl4pPr marL="1828800" lvl="3" indent="-304800">
              <a:lnSpc>
                <a:spcPct val="140000"/>
              </a:lnSpc>
              <a:spcBef>
                <a:spcPts val="1100"/>
              </a:spcBef>
              <a:spcAft>
                <a:spcPts val="0"/>
              </a:spcAft>
              <a:buSzPts val="1200"/>
              <a:buChar char="･"/>
              <a:defRPr sz="1200"/>
            </a:lvl4pPr>
            <a:lvl5pPr marL="2286000" lvl="4" indent="-304800">
              <a:lnSpc>
                <a:spcPct val="140000"/>
              </a:lnSpc>
              <a:spcBef>
                <a:spcPts val="1100"/>
              </a:spcBef>
              <a:spcAft>
                <a:spcPts val="0"/>
              </a:spcAft>
              <a:buSzPts val="1200"/>
              <a:buChar char="･"/>
              <a:defRPr sz="1200"/>
            </a:lvl5pPr>
            <a:lvl6pPr marL="2743200" lvl="5" indent="-304800">
              <a:lnSpc>
                <a:spcPct val="140000"/>
              </a:lnSpc>
              <a:spcBef>
                <a:spcPts val="1100"/>
              </a:spcBef>
              <a:spcAft>
                <a:spcPts val="0"/>
              </a:spcAft>
              <a:buSzPts val="1200"/>
              <a:buChar char="･"/>
              <a:defRPr sz="1200"/>
            </a:lvl6pPr>
            <a:lvl7pPr marL="3200400" lvl="6" indent="-304800">
              <a:lnSpc>
                <a:spcPct val="140000"/>
              </a:lnSpc>
              <a:spcBef>
                <a:spcPts val="1100"/>
              </a:spcBef>
              <a:spcAft>
                <a:spcPts val="0"/>
              </a:spcAft>
              <a:buSzPts val="1200"/>
              <a:buChar char="･"/>
              <a:defRPr sz="1200"/>
            </a:lvl7pPr>
            <a:lvl8pPr marL="3657600" lvl="7" indent="-304800">
              <a:lnSpc>
                <a:spcPct val="140000"/>
              </a:lnSpc>
              <a:spcBef>
                <a:spcPts val="1100"/>
              </a:spcBef>
              <a:spcAft>
                <a:spcPts val="0"/>
              </a:spcAft>
              <a:buSzPts val="1200"/>
              <a:buChar char="･"/>
              <a:defRPr sz="1200"/>
            </a:lvl8pPr>
            <a:lvl9pPr marL="4114800" lvl="8" indent="-304800">
              <a:lnSpc>
                <a:spcPct val="140000"/>
              </a:lnSpc>
              <a:spcBef>
                <a:spcPts val="1100"/>
              </a:spcBef>
              <a:spcAft>
                <a:spcPts val="1100"/>
              </a:spcAft>
              <a:buSzPts val="1200"/>
              <a:buChar char="･"/>
              <a:defRPr sz="1200"/>
            </a:lvl9pPr>
          </a:lstStyle>
          <a:p>
            <a:endParaRPr/>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matchingName="Interior title and two column body">
  <p:cSld name="CUSTOM_4_17_1">
    <p:spTree>
      <p:nvGrpSpPr>
        <p:cNvPr id="1" name="Shape 4787"/>
        <p:cNvGrpSpPr/>
        <p:nvPr/>
      </p:nvGrpSpPr>
      <p:grpSpPr>
        <a:xfrm>
          <a:off x="0" y="0"/>
          <a:ext cx="0" cy="0"/>
          <a:chOff x="0" y="0"/>
          <a:chExt cx="0" cy="0"/>
        </a:xfrm>
      </p:grpSpPr>
      <p:sp>
        <p:nvSpPr>
          <p:cNvPr id="4788" name="Google Shape;4788;p610"/>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4789" name="Google Shape;4789;p610"/>
          <p:cNvSpPr txBox="1">
            <a:spLocks noGrp="1"/>
          </p:cNvSpPr>
          <p:nvPr>
            <p:ph type="title"/>
          </p:nvPr>
        </p:nvSpPr>
        <p:spPr>
          <a:xfrm>
            <a:off x="885050" y="871750"/>
            <a:ext cx="10422000" cy="553200"/>
          </a:xfrm>
          <a:prstGeom prst="rect">
            <a:avLst/>
          </a:prstGeom>
        </p:spPr>
        <p:txBody>
          <a:bodyPr spcFirstLastPara="1" wrap="square" lIns="0" tIns="0" rIns="0" bIns="0" anchor="t" anchorCtr="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a:endParaRPr/>
          </a:p>
        </p:txBody>
      </p:sp>
      <p:cxnSp>
        <p:nvCxnSpPr>
          <p:cNvPr id="4790" name="Google Shape;4790;p610"/>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4791" name="Google Shape;4791;p610"/>
          <p:cNvCxnSpPr/>
          <p:nvPr/>
        </p:nvCxnSpPr>
        <p:spPr>
          <a:xfrm rot="10800000">
            <a:off x="447767"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4792" name="Google Shape;4792;p610"/>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4793" name="Google Shape;4793;p610"/>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4794" name="Google Shape;4794;p610"/>
          <p:cNvSpPr txBox="1">
            <a:spLocks noGrp="1"/>
          </p:cNvSpPr>
          <p:nvPr>
            <p:ph type="subTitle" idx="2"/>
          </p:nvPr>
        </p:nvSpPr>
        <p:spPr>
          <a:xfrm>
            <a:off x="885125" y="1424950"/>
            <a:ext cx="10422000" cy="705600"/>
          </a:xfrm>
          <a:prstGeom prst="rect">
            <a:avLst/>
          </a:prstGeom>
        </p:spPr>
        <p:txBody>
          <a:bodyPr spcFirstLastPara="1" wrap="square" lIns="0" tIns="0" rIns="0" bIns="0" anchor="t" anchorCtr="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a:endParaRPr/>
          </a:p>
        </p:txBody>
      </p:sp>
      <p:sp>
        <p:nvSpPr>
          <p:cNvPr id="4795" name="Google Shape;4795;p610"/>
          <p:cNvSpPr txBox="1">
            <a:spLocks noGrp="1"/>
          </p:cNvSpPr>
          <p:nvPr>
            <p:ph type="subTitle" idx="3"/>
          </p:nvPr>
        </p:nvSpPr>
        <p:spPr>
          <a:xfrm>
            <a:off x="885050" y="6169550"/>
            <a:ext cx="8002500" cy="5595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a:endParaRPr/>
          </a:p>
        </p:txBody>
      </p:sp>
      <p:sp>
        <p:nvSpPr>
          <p:cNvPr id="4796" name="Google Shape;4796;p610"/>
          <p:cNvSpPr txBox="1">
            <a:spLocks noGrp="1"/>
          </p:cNvSpPr>
          <p:nvPr>
            <p:ph type="body" idx="4"/>
          </p:nvPr>
        </p:nvSpPr>
        <p:spPr>
          <a:xfrm>
            <a:off x="885125" y="2291177"/>
            <a:ext cx="4937700" cy="3727200"/>
          </a:xfrm>
          <a:prstGeom prst="rect">
            <a:avLst/>
          </a:prstGeom>
        </p:spPr>
        <p:txBody>
          <a:bodyPr spcFirstLastPara="1" wrap="square" lIns="0" tIns="0" rIns="0" bIns="0" anchor="t" anchorCtr="0">
            <a:noAutofit/>
          </a:bodyPr>
          <a:lstStyle>
            <a:lvl1pPr marL="457200" lvl="0" indent="-323850">
              <a:lnSpc>
                <a:spcPct val="140000"/>
              </a:lnSpc>
              <a:spcBef>
                <a:spcPts val="1100"/>
              </a:spcBef>
              <a:spcAft>
                <a:spcPts val="0"/>
              </a:spcAft>
              <a:buSzPts val="1500"/>
              <a:buChar char="▸"/>
              <a:defRPr sz="1500"/>
            </a:lvl1pPr>
            <a:lvl2pPr marL="914400" lvl="1" indent="-304800">
              <a:lnSpc>
                <a:spcPct val="140000"/>
              </a:lnSpc>
              <a:spcBef>
                <a:spcPts val="1100"/>
              </a:spcBef>
              <a:spcAft>
                <a:spcPts val="0"/>
              </a:spcAft>
              <a:buSzPts val="1200"/>
              <a:buChar char="･"/>
              <a:defRPr sz="1200"/>
            </a:lvl2pPr>
            <a:lvl3pPr marL="1371600" lvl="2" indent="-304800">
              <a:lnSpc>
                <a:spcPct val="140000"/>
              </a:lnSpc>
              <a:spcBef>
                <a:spcPts val="1100"/>
              </a:spcBef>
              <a:spcAft>
                <a:spcPts val="0"/>
              </a:spcAft>
              <a:buSzPts val="1200"/>
              <a:buChar char="･"/>
              <a:defRPr sz="1200"/>
            </a:lvl3pPr>
            <a:lvl4pPr marL="1828800" lvl="3" indent="-304800">
              <a:lnSpc>
                <a:spcPct val="140000"/>
              </a:lnSpc>
              <a:spcBef>
                <a:spcPts val="1100"/>
              </a:spcBef>
              <a:spcAft>
                <a:spcPts val="0"/>
              </a:spcAft>
              <a:buSzPts val="1200"/>
              <a:buChar char="･"/>
              <a:defRPr sz="1200"/>
            </a:lvl4pPr>
            <a:lvl5pPr marL="2286000" lvl="4" indent="-304800">
              <a:lnSpc>
                <a:spcPct val="140000"/>
              </a:lnSpc>
              <a:spcBef>
                <a:spcPts val="1100"/>
              </a:spcBef>
              <a:spcAft>
                <a:spcPts val="0"/>
              </a:spcAft>
              <a:buSzPts val="1200"/>
              <a:buChar char="･"/>
              <a:defRPr sz="1200"/>
            </a:lvl5pPr>
            <a:lvl6pPr marL="2743200" lvl="5" indent="-304800">
              <a:lnSpc>
                <a:spcPct val="140000"/>
              </a:lnSpc>
              <a:spcBef>
                <a:spcPts val="1100"/>
              </a:spcBef>
              <a:spcAft>
                <a:spcPts val="0"/>
              </a:spcAft>
              <a:buSzPts val="1200"/>
              <a:buChar char="･"/>
              <a:defRPr sz="1200"/>
            </a:lvl6pPr>
            <a:lvl7pPr marL="3200400" lvl="6" indent="-304800">
              <a:lnSpc>
                <a:spcPct val="140000"/>
              </a:lnSpc>
              <a:spcBef>
                <a:spcPts val="1100"/>
              </a:spcBef>
              <a:spcAft>
                <a:spcPts val="0"/>
              </a:spcAft>
              <a:buSzPts val="1200"/>
              <a:buChar char="･"/>
              <a:defRPr sz="1200"/>
            </a:lvl7pPr>
            <a:lvl8pPr marL="3657600" lvl="7" indent="-304800">
              <a:lnSpc>
                <a:spcPct val="140000"/>
              </a:lnSpc>
              <a:spcBef>
                <a:spcPts val="1100"/>
              </a:spcBef>
              <a:spcAft>
                <a:spcPts val="0"/>
              </a:spcAft>
              <a:buSzPts val="1200"/>
              <a:buChar char="･"/>
              <a:defRPr sz="1200"/>
            </a:lvl8pPr>
            <a:lvl9pPr marL="4114800" lvl="8" indent="-304800">
              <a:lnSpc>
                <a:spcPct val="140000"/>
              </a:lnSpc>
              <a:spcBef>
                <a:spcPts val="1100"/>
              </a:spcBef>
              <a:spcAft>
                <a:spcPts val="1100"/>
              </a:spcAft>
              <a:buSzPts val="1200"/>
              <a:buChar char="･"/>
              <a:defRPr sz="1200"/>
            </a:lvl9pPr>
          </a:lstStyle>
          <a:p>
            <a:endParaRPr/>
          </a:p>
        </p:txBody>
      </p:sp>
      <p:sp>
        <p:nvSpPr>
          <p:cNvPr id="4797" name="Google Shape;4797;p610"/>
          <p:cNvSpPr txBox="1">
            <a:spLocks noGrp="1"/>
          </p:cNvSpPr>
          <p:nvPr>
            <p:ph type="body" idx="5"/>
          </p:nvPr>
        </p:nvSpPr>
        <p:spPr>
          <a:xfrm>
            <a:off x="6369425" y="2291175"/>
            <a:ext cx="4937700" cy="3727200"/>
          </a:xfrm>
          <a:prstGeom prst="rect">
            <a:avLst/>
          </a:prstGeom>
        </p:spPr>
        <p:txBody>
          <a:bodyPr spcFirstLastPara="1" wrap="square" lIns="0" tIns="0" rIns="0" bIns="0" anchor="t" anchorCtr="0">
            <a:noAutofit/>
          </a:bodyPr>
          <a:lstStyle>
            <a:lvl1pPr marL="457200" lvl="0" indent="-323850">
              <a:lnSpc>
                <a:spcPct val="140000"/>
              </a:lnSpc>
              <a:spcBef>
                <a:spcPts val="1100"/>
              </a:spcBef>
              <a:spcAft>
                <a:spcPts val="0"/>
              </a:spcAft>
              <a:buSzPts val="1500"/>
              <a:buChar char="▸"/>
              <a:defRPr sz="1500"/>
            </a:lvl1pPr>
            <a:lvl2pPr marL="914400" lvl="1" indent="-304800">
              <a:lnSpc>
                <a:spcPct val="140000"/>
              </a:lnSpc>
              <a:spcBef>
                <a:spcPts val="1100"/>
              </a:spcBef>
              <a:spcAft>
                <a:spcPts val="0"/>
              </a:spcAft>
              <a:buSzPts val="1200"/>
              <a:buChar char="･"/>
              <a:defRPr sz="1200"/>
            </a:lvl2pPr>
            <a:lvl3pPr marL="1371600" lvl="2" indent="-304800">
              <a:lnSpc>
                <a:spcPct val="140000"/>
              </a:lnSpc>
              <a:spcBef>
                <a:spcPts val="1100"/>
              </a:spcBef>
              <a:spcAft>
                <a:spcPts val="0"/>
              </a:spcAft>
              <a:buSzPts val="1200"/>
              <a:buChar char="･"/>
              <a:defRPr sz="1200"/>
            </a:lvl3pPr>
            <a:lvl4pPr marL="1828800" lvl="3" indent="-304800">
              <a:lnSpc>
                <a:spcPct val="140000"/>
              </a:lnSpc>
              <a:spcBef>
                <a:spcPts val="1100"/>
              </a:spcBef>
              <a:spcAft>
                <a:spcPts val="0"/>
              </a:spcAft>
              <a:buSzPts val="1200"/>
              <a:buChar char="･"/>
              <a:defRPr sz="1200"/>
            </a:lvl4pPr>
            <a:lvl5pPr marL="2286000" lvl="4" indent="-304800">
              <a:lnSpc>
                <a:spcPct val="140000"/>
              </a:lnSpc>
              <a:spcBef>
                <a:spcPts val="1100"/>
              </a:spcBef>
              <a:spcAft>
                <a:spcPts val="0"/>
              </a:spcAft>
              <a:buSzPts val="1200"/>
              <a:buChar char="･"/>
              <a:defRPr sz="1200"/>
            </a:lvl5pPr>
            <a:lvl6pPr marL="2743200" lvl="5" indent="-304800">
              <a:lnSpc>
                <a:spcPct val="140000"/>
              </a:lnSpc>
              <a:spcBef>
                <a:spcPts val="1100"/>
              </a:spcBef>
              <a:spcAft>
                <a:spcPts val="0"/>
              </a:spcAft>
              <a:buSzPts val="1200"/>
              <a:buChar char="･"/>
              <a:defRPr sz="1200"/>
            </a:lvl6pPr>
            <a:lvl7pPr marL="3200400" lvl="6" indent="-304800">
              <a:lnSpc>
                <a:spcPct val="140000"/>
              </a:lnSpc>
              <a:spcBef>
                <a:spcPts val="1100"/>
              </a:spcBef>
              <a:spcAft>
                <a:spcPts val="0"/>
              </a:spcAft>
              <a:buSzPts val="1200"/>
              <a:buChar char="･"/>
              <a:defRPr sz="1200"/>
            </a:lvl7pPr>
            <a:lvl8pPr marL="3657600" lvl="7" indent="-304800">
              <a:lnSpc>
                <a:spcPct val="140000"/>
              </a:lnSpc>
              <a:spcBef>
                <a:spcPts val="1100"/>
              </a:spcBef>
              <a:spcAft>
                <a:spcPts val="0"/>
              </a:spcAft>
              <a:buSzPts val="1200"/>
              <a:buChar char="･"/>
              <a:defRPr sz="1200"/>
            </a:lvl8pPr>
            <a:lvl9pPr marL="4114800" lvl="8" indent="-304800">
              <a:lnSpc>
                <a:spcPct val="140000"/>
              </a:lnSpc>
              <a:spcBef>
                <a:spcPts val="1100"/>
              </a:spcBef>
              <a:spcAft>
                <a:spcPts val="1100"/>
              </a:spcAft>
              <a:buSzPts val="1200"/>
              <a:buChar char="･"/>
              <a:defRPr sz="1200"/>
            </a:lvl9pPr>
          </a:lstStyle>
          <a:p>
            <a:endParaRPr/>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matchingName="Interior timeline vertical">
  <p:cSld name="CUSTOM_4_16">
    <p:spTree>
      <p:nvGrpSpPr>
        <p:cNvPr id="1" name="Shape 4798"/>
        <p:cNvGrpSpPr/>
        <p:nvPr/>
      </p:nvGrpSpPr>
      <p:grpSpPr>
        <a:xfrm>
          <a:off x="0" y="0"/>
          <a:ext cx="0" cy="0"/>
          <a:chOff x="0" y="0"/>
          <a:chExt cx="0" cy="0"/>
        </a:xfrm>
      </p:grpSpPr>
      <p:sp>
        <p:nvSpPr>
          <p:cNvPr id="4799" name="Google Shape;4799;p611"/>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cxnSp>
        <p:nvCxnSpPr>
          <p:cNvPr id="4800" name="Google Shape;4800;p611"/>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4801" name="Google Shape;4801;p611"/>
          <p:cNvCxnSpPr/>
          <p:nvPr/>
        </p:nvCxnSpPr>
        <p:spPr>
          <a:xfrm rot="10800000">
            <a:off x="447767"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4802" name="Google Shape;4802;p611"/>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4803" name="Google Shape;4803;p611"/>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4804" name="Google Shape;4804;p611"/>
          <p:cNvSpPr txBox="1">
            <a:spLocks noGrp="1"/>
          </p:cNvSpPr>
          <p:nvPr>
            <p:ph type="subTitle" idx="2"/>
          </p:nvPr>
        </p:nvSpPr>
        <p:spPr>
          <a:xfrm>
            <a:off x="885050" y="6169550"/>
            <a:ext cx="8002500" cy="5595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a:endParaRPr/>
          </a:p>
        </p:txBody>
      </p:sp>
      <p:cxnSp>
        <p:nvCxnSpPr>
          <p:cNvPr id="4805" name="Google Shape;4805;p611"/>
          <p:cNvCxnSpPr/>
          <p:nvPr/>
        </p:nvCxnSpPr>
        <p:spPr>
          <a:xfrm>
            <a:off x="4146414" y="-7350"/>
            <a:ext cx="0" cy="6872700"/>
          </a:xfrm>
          <a:prstGeom prst="straightConnector1">
            <a:avLst/>
          </a:prstGeom>
          <a:noFill/>
          <a:ln w="28575" cap="flat" cmpd="sng">
            <a:solidFill>
              <a:srgbClr val="D5D5D5"/>
            </a:solidFill>
            <a:prstDash val="solid"/>
            <a:round/>
            <a:headEnd type="none" w="med" len="med"/>
            <a:tailEnd type="none" w="med" len="med"/>
          </a:ln>
        </p:spPr>
      </p:cxnSp>
      <p:sp>
        <p:nvSpPr>
          <p:cNvPr id="4806" name="Google Shape;4806;p611"/>
          <p:cNvSpPr txBox="1">
            <a:spLocks noGrp="1"/>
          </p:cNvSpPr>
          <p:nvPr>
            <p:ph type="subTitle" idx="3"/>
          </p:nvPr>
        </p:nvSpPr>
        <p:spPr>
          <a:xfrm>
            <a:off x="4467775" y="1832876"/>
            <a:ext cx="5115600" cy="645600"/>
          </a:xfrm>
          <a:prstGeom prst="rect">
            <a:avLst/>
          </a:prstGeom>
        </p:spPr>
        <p:txBody>
          <a:bodyPr spcFirstLastPara="1" wrap="square" lIns="0" tIns="0" rIns="0" bIns="0" anchor="t" anchorCtr="0">
            <a:noAutofit/>
          </a:bodyPr>
          <a:lstStyle>
            <a:lvl1pPr lvl="0">
              <a:spcBef>
                <a:spcPts val="0"/>
              </a:spcBef>
              <a:spcAft>
                <a:spcPts val="0"/>
              </a:spcAft>
              <a:buNone/>
              <a:defRPr sz="1500"/>
            </a:lvl1pPr>
            <a:lvl2pPr lvl="1">
              <a:spcBef>
                <a:spcPts val="0"/>
              </a:spcBef>
              <a:spcAft>
                <a:spcPts val="0"/>
              </a:spcAft>
              <a:buNone/>
              <a:defRPr sz="1500"/>
            </a:lvl2pPr>
            <a:lvl3pPr lvl="2">
              <a:spcBef>
                <a:spcPts val="0"/>
              </a:spcBef>
              <a:spcAft>
                <a:spcPts val="0"/>
              </a:spcAft>
              <a:buNone/>
              <a:defRPr sz="1500"/>
            </a:lvl3pPr>
            <a:lvl4pPr lvl="3">
              <a:spcBef>
                <a:spcPts val="0"/>
              </a:spcBef>
              <a:spcAft>
                <a:spcPts val="0"/>
              </a:spcAft>
              <a:buNone/>
              <a:defRPr sz="1500"/>
            </a:lvl4pPr>
            <a:lvl5pPr lvl="4">
              <a:spcBef>
                <a:spcPts val="0"/>
              </a:spcBef>
              <a:spcAft>
                <a:spcPts val="0"/>
              </a:spcAft>
              <a:buNone/>
              <a:defRPr sz="1500"/>
            </a:lvl5pPr>
            <a:lvl6pPr lvl="5">
              <a:spcBef>
                <a:spcPts val="0"/>
              </a:spcBef>
              <a:spcAft>
                <a:spcPts val="0"/>
              </a:spcAft>
              <a:buNone/>
              <a:defRPr sz="1500"/>
            </a:lvl6pPr>
            <a:lvl7pPr lvl="6">
              <a:spcBef>
                <a:spcPts val="0"/>
              </a:spcBef>
              <a:spcAft>
                <a:spcPts val="0"/>
              </a:spcAft>
              <a:buNone/>
              <a:defRPr sz="1500"/>
            </a:lvl7pPr>
            <a:lvl8pPr lvl="7">
              <a:spcBef>
                <a:spcPts val="0"/>
              </a:spcBef>
              <a:spcAft>
                <a:spcPts val="0"/>
              </a:spcAft>
              <a:buNone/>
              <a:defRPr sz="1500"/>
            </a:lvl8pPr>
            <a:lvl9pPr lvl="8">
              <a:spcBef>
                <a:spcPts val="0"/>
              </a:spcBef>
              <a:spcAft>
                <a:spcPts val="0"/>
              </a:spcAft>
              <a:buNone/>
              <a:defRPr sz="1500"/>
            </a:lvl9pPr>
          </a:lstStyle>
          <a:p>
            <a:endParaRPr/>
          </a:p>
        </p:txBody>
      </p:sp>
      <p:sp>
        <p:nvSpPr>
          <p:cNvPr id="4807" name="Google Shape;4807;p611"/>
          <p:cNvSpPr txBox="1">
            <a:spLocks noGrp="1"/>
          </p:cNvSpPr>
          <p:nvPr>
            <p:ph type="subTitle" idx="4"/>
          </p:nvPr>
        </p:nvSpPr>
        <p:spPr>
          <a:xfrm>
            <a:off x="4467775" y="1441300"/>
            <a:ext cx="4538700" cy="298800"/>
          </a:xfrm>
          <a:prstGeom prst="rect">
            <a:avLst/>
          </a:prstGeom>
        </p:spPr>
        <p:txBody>
          <a:bodyPr spcFirstLastPara="1" wrap="square" lIns="0" tIns="0" rIns="0" bIns="0" anchor="b" anchorCtr="0">
            <a:noAutofit/>
          </a:bodyPr>
          <a:lstStyle>
            <a:lvl1pPr lvl="0">
              <a:lnSpc>
                <a:spcPct val="100000"/>
              </a:lnSpc>
              <a:spcBef>
                <a:spcPts val="0"/>
              </a:spcBef>
              <a:spcAft>
                <a:spcPts val="0"/>
              </a:spcAft>
              <a:buNone/>
              <a:defRPr>
                <a:latin typeface="Red Hat Text Medium"/>
                <a:ea typeface="Red Hat Text Medium"/>
                <a:cs typeface="Red Hat Text Medium"/>
                <a:sym typeface="Red Hat Text Medium"/>
              </a:defRPr>
            </a:lvl1pPr>
            <a:lvl2pPr lvl="1">
              <a:lnSpc>
                <a:spcPct val="100000"/>
              </a:lnSpc>
              <a:spcBef>
                <a:spcPts val="0"/>
              </a:spcBef>
              <a:spcAft>
                <a:spcPts val="0"/>
              </a:spcAft>
              <a:buNone/>
              <a:defRPr>
                <a:latin typeface="Red Hat Text Medium"/>
                <a:ea typeface="Red Hat Text Medium"/>
                <a:cs typeface="Red Hat Text Medium"/>
                <a:sym typeface="Red Hat Text Medium"/>
              </a:defRPr>
            </a:lvl2pPr>
            <a:lvl3pPr lvl="2">
              <a:lnSpc>
                <a:spcPct val="100000"/>
              </a:lnSpc>
              <a:spcBef>
                <a:spcPts val="0"/>
              </a:spcBef>
              <a:spcAft>
                <a:spcPts val="0"/>
              </a:spcAft>
              <a:buNone/>
              <a:defRPr>
                <a:latin typeface="Red Hat Text Medium"/>
                <a:ea typeface="Red Hat Text Medium"/>
                <a:cs typeface="Red Hat Text Medium"/>
                <a:sym typeface="Red Hat Text Medium"/>
              </a:defRPr>
            </a:lvl3pPr>
            <a:lvl4pPr lvl="3">
              <a:lnSpc>
                <a:spcPct val="100000"/>
              </a:lnSpc>
              <a:spcBef>
                <a:spcPts val="0"/>
              </a:spcBef>
              <a:spcAft>
                <a:spcPts val="0"/>
              </a:spcAft>
              <a:buNone/>
              <a:defRPr>
                <a:latin typeface="Red Hat Text Medium"/>
                <a:ea typeface="Red Hat Text Medium"/>
                <a:cs typeface="Red Hat Text Medium"/>
                <a:sym typeface="Red Hat Text Medium"/>
              </a:defRPr>
            </a:lvl4pPr>
            <a:lvl5pPr lvl="4">
              <a:lnSpc>
                <a:spcPct val="100000"/>
              </a:lnSpc>
              <a:spcBef>
                <a:spcPts val="0"/>
              </a:spcBef>
              <a:spcAft>
                <a:spcPts val="0"/>
              </a:spcAft>
              <a:buNone/>
              <a:defRPr>
                <a:latin typeface="Red Hat Text Medium"/>
                <a:ea typeface="Red Hat Text Medium"/>
                <a:cs typeface="Red Hat Text Medium"/>
                <a:sym typeface="Red Hat Text Medium"/>
              </a:defRPr>
            </a:lvl5pPr>
            <a:lvl6pPr lvl="5">
              <a:lnSpc>
                <a:spcPct val="100000"/>
              </a:lnSpc>
              <a:spcBef>
                <a:spcPts val="0"/>
              </a:spcBef>
              <a:spcAft>
                <a:spcPts val="0"/>
              </a:spcAft>
              <a:buNone/>
              <a:defRPr>
                <a:latin typeface="Red Hat Text Medium"/>
                <a:ea typeface="Red Hat Text Medium"/>
                <a:cs typeface="Red Hat Text Medium"/>
                <a:sym typeface="Red Hat Text Medium"/>
              </a:defRPr>
            </a:lvl6pPr>
            <a:lvl7pPr lvl="6">
              <a:lnSpc>
                <a:spcPct val="100000"/>
              </a:lnSpc>
              <a:spcBef>
                <a:spcPts val="0"/>
              </a:spcBef>
              <a:spcAft>
                <a:spcPts val="0"/>
              </a:spcAft>
              <a:buNone/>
              <a:defRPr>
                <a:latin typeface="Red Hat Text Medium"/>
                <a:ea typeface="Red Hat Text Medium"/>
                <a:cs typeface="Red Hat Text Medium"/>
                <a:sym typeface="Red Hat Text Medium"/>
              </a:defRPr>
            </a:lvl7pPr>
            <a:lvl8pPr lvl="7">
              <a:lnSpc>
                <a:spcPct val="100000"/>
              </a:lnSpc>
              <a:spcBef>
                <a:spcPts val="0"/>
              </a:spcBef>
              <a:spcAft>
                <a:spcPts val="0"/>
              </a:spcAft>
              <a:buNone/>
              <a:defRPr>
                <a:latin typeface="Red Hat Text Medium"/>
                <a:ea typeface="Red Hat Text Medium"/>
                <a:cs typeface="Red Hat Text Medium"/>
                <a:sym typeface="Red Hat Text Medium"/>
              </a:defRPr>
            </a:lvl8pPr>
            <a:lvl9pPr lvl="8">
              <a:lnSpc>
                <a:spcPct val="100000"/>
              </a:lnSpc>
              <a:spcBef>
                <a:spcPts val="0"/>
              </a:spcBef>
              <a:spcAft>
                <a:spcPts val="0"/>
              </a:spcAft>
              <a:buNone/>
              <a:defRPr>
                <a:latin typeface="Red Hat Text Medium"/>
                <a:ea typeface="Red Hat Text Medium"/>
                <a:cs typeface="Red Hat Text Medium"/>
                <a:sym typeface="Red Hat Text Medium"/>
              </a:defRPr>
            </a:lvl9pPr>
          </a:lstStyle>
          <a:p>
            <a:endParaRPr/>
          </a:p>
        </p:txBody>
      </p:sp>
      <p:sp>
        <p:nvSpPr>
          <p:cNvPr id="4808" name="Google Shape;4808;p611"/>
          <p:cNvSpPr txBox="1">
            <a:spLocks noGrp="1"/>
          </p:cNvSpPr>
          <p:nvPr>
            <p:ph type="subTitle" idx="5"/>
          </p:nvPr>
        </p:nvSpPr>
        <p:spPr>
          <a:xfrm>
            <a:off x="3362500" y="1832876"/>
            <a:ext cx="690000" cy="234900"/>
          </a:xfrm>
          <a:prstGeom prst="rect">
            <a:avLst/>
          </a:prstGeom>
        </p:spPr>
        <p:txBody>
          <a:bodyPr spcFirstLastPara="1" wrap="square" lIns="0" tIns="0" rIns="0" bIns="0" anchor="t" anchorCtr="0">
            <a:noAutofit/>
          </a:bodyPr>
          <a:lstStyle>
            <a:lvl1pPr lvl="0" algn="ctr">
              <a:spcBef>
                <a:spcPts val="0"/>
              </a:spcBef>
              <a:spcAft>
                <a:spcPts val="0"/>
              </a:spcAft>
              <a:buNone/>
              <a:defRPr sz="1500"/>
            </a:lvl1pPr>
            <a:lvl2pPr lvl="1" algn="ctr">
              <a:spcBef>
                <a:spcPts val="0"/>
              </a:spcBef>
              <a:spcAft>
                <a:spcPts val="0"/>
              </a:spcAft>
              <a:buNone/>
              <a:defRPr sz="1500"/>
            </a:lvl2pPr>
            <a:lvl3pPr lvl="2" algn="ctr">
              <a:spcBef>
                <a:spcPts val="0"/>
              </a:spcBef>
              <a:spcAft>
                <a:spcPts val="0"/>
              </a:spcAft>
              <a:buNone/>
              <a:defRPr sz="1500"/>
            </a:lvl3pPr>
            <a:lvl4pPr lvl="3" algn="ctr">
              <a:spcBef>
                <a:spcPts val="0"/>
              </a:spcBef>
              <a:spcAft>
                <a:spcPts val="0"/>
              </a:spcAft>
              <a:buNone/>
              <a:defRPr sz="1500"/>
            </a:lvl4pPr>
            <a:lvl5pPr lvl="4" algn="ctr">
              <a:spcBef>
                <a:spcPts val="0"/>
              </a:spcBef>
              <a:spcAft>
                <a:spcPts val="0"/>
              </a:spcAft>
              <a:buNone/>
              <a:defRPr sz="1500"/>
            </a:lvl5pPr>
            <a:lvl6pPr lvl="5" algn="ctr">
              <a:spcBef>
                <a:spcPts val="0"/>
              </a:spcBef>
              <a:spcAft>
                <a:spcPts val="0"/>
              </a:spcAft>
              <a:buNone/>
              <a:defRPr sz="1500"/>
            </a:lvl6pPr>
            <a:lvl7pPr lvl="6" algn="ctr">
              <a:spcBef>
                <a:spcPts val="0"/>
              </a:spcBef>
              <a:spcAft>
                <a:spcPts val="0"/>
              </a:spcAft>
              <a:buNone/>
              <a:defRPr sz="1500"/>
            </a:lvl7pPr>
            <a:lvl8pPr lvl="7" algn="ctr">
              <a:spcBef>
                <a:spcPts val="0"/>
              </a:spcBef>
              <a:spcAft>
                <a:spcPts val="0"/>
              </a:spcAft>
              <a:buNone/>
              <a:defRPr sz="1500"/>
            </a:lvl8pPr>
            <a:lvl9pPr lvl="8" algn="ctr">
              <a:spcBef>
                <a:spcPts val="0"/>
              </a:spcBef>
              <a:spcAft>
                <a:spcPts val="0"/>
              </a:spcAft>
              <a:buNone/>
              <a:defRPr sz="1500"/>
            </a:lvl9pPr>
          </a:lstStyle>
          <a:p>
            <a:endParaRPr/>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matchingName="Interior timeline horizontal">
  <p:cSld name="CUSTOM_4_15">
    <p:spTree>
      <p:nvGrpSpPr>
        <p:cNvPr id="1" name="Shape 4809"/>
        <p:cNvGrpSpPr/>
        <p:nvPr/>
      </p:nvGrpSpPr>
      <p:grpSpPr>
        <a:xfrm>
          <a:off x="0" y="0"/>
          <a:ext cx="0" cy="0"/>
          <a:chOff x="0" y="0"/>
          <a:chExt cx="0" cy="0"/>
        </a:xfrm>
      </p:grpSpPr>
      <p:sp>
        <p:nvSpPr>
          <p:cNvPr id="4810" name="Google Shape;4810;p612"/>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4811" name="Google Shape;4811;p612"/>
          <p:cNvSpPr txBox="1">
            <a:spLocks noGrp="1"/>
          </p:cNvSpPr>
          <p:nvPr>
            <p:ph type="title"/>
          </p:nvPr>
        </p:nvSpPr>
        <p:spPr>
          <a:xfrm>
            <a:off x="885050" y="871750"/>
            <a:ext cx="10422000" cy="553200"/>
          </a:xfrm>
          <a:prstGeom prst="rect">
            <a:avLst/>
          </a:prstGeom>
        </p:spPr>
        <p:txBody>
          <a:bodyPr spcFirstLastPara="1" wrap="square" lIns="0" tIns="0" rIns="0" bIns="0" anchor="t" anchorCtr="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a:endParaRPr/>
          </a:p>
        </p:txBody>
      </p:sp>
      <p:cxnSp>
        <p:nvCxnSpPr>
          <p:cNvPr id="4812" name="Google Shape;4812;p612"/>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4813" name="Google Shape;4813;p612"/>
          <p:cNvCxnSpPr/>
          <p:nvPr/>
        </p:nvCxnSpPr>
        <p:spPr>
          <a:xfrm rot="10800000">
            <a:off x="447767"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4814" name="Google Shape;4814;p612"/>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4815" name="Google Shape;4815;p612"/>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4816" name="Google Shape;4816;p612"/>
          <p:cNvSpPr txBox="1">
            <a:spLocks noGrp="1"/>
          </p:cNvSpPr>
          <p:nvPr>
            <p:ph type="subTitle" idx="2"/>
          </p:nvPr>
        </p:nvSpPr>
        <p:spPr>
          <a:xfrm>
            <a:off x="885125" y="1424950"/>
            <a:ext cx="10422000" cy="705600"/>
          </a:xfrm>
          <a:prstGeom prst="rect">
            <a:avLst/>
          </a:prstGeom>
        </p:spPr>
        <p:txBody>
          <a:bodyPr spcFirstLastPara="1" wrap="square" lIns="0" tIns="0" rIns="0" bIns="0" anchor="t" anchorCtr="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a:endParaRPr/>
          </a:p>
        </p:txBody>
      </p:sp>
      <p:sp>
        <p:nvSpPr>
          <p:cNvPr id="4817" name="Google Shape;4817;p612"/>
          <p:cNvSpPr txBox="1">
            <a:spLocks noGrp="1"/>
          </p:cNvSpPr>
          <p:nvPr>
            <p:ph type="subTitle" idx="3"/>
          </p:nvPr>
        </p:nvSpPr>
        <p:spPr>
          <a:xfrm>
            <a:off x="885050" y="6169550"/>
            <a:ext cx="8002500" cy="5595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a:endParaRPr/>
          </a:p>
        </p:txBody>
      </p:sp>
      <p:sp>
        <p:nvSpPr>
          <p:cNvPr id="4818" name="Google Shape;4818;p612"/>
          <p:cNvSpPr txBox="1">
            <a:spLocks noGrp="1"/>
          </p:cNvSpPr>
          <p:nvPr>
            <p:ph type="subTitle" idx="4"/>
          </p:nvPr>
        </p:nvSpPr>
        <p:spPr>
          <a:xfrm>
            <a:off x="2042425" y="2497493"/>
            <a:ext cx="2106900" cy="3792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1200">
                <a:latin typeface="Red Hat Text Medium"/>
                <a:ea typeface="Red Hat Text Medium"/>
                <a:cs typeface="Red Hat Text Medium"/>
                <a:sym typeface="Red Hat Text Medium"/>
              </a:defRPr>
            </a:lvl1pPr>
            <a:lvl2pPr lvl="1">
              <a:lnSpc>
                <a:spcPct val="115000"/>
              </a:lnSpc>
              <a:spcBef>
                <a:spcPts val="0"/>
              </a:spcBef>
              <a:spcAft>
                <a:spcPts val="0"/>
              </a:spcAft>
              <a:buNone/>
              <a:defRPr sz="1200">
                <a:latin typeface="Red Hat Text Medium"/>
                <a:ea typeface="Red Hat Text Medium"/>
                <a:cs typeface="Red Hat Text Medium"/>
                <a:sym typeface="Red Hat Text Medium"/>
              </a:defRPr>
            </a:lvl2pPr>
            <a:lvl3pPr lvl="2">
              <a:lnSpc>
                <a:spcPct val="115000"/>
              </a:lnSpc>
              <a:spcBef>
                <a:spcPts val="0"/>
              </a:spcBef>
              <a:spcAft>
                <a:spcPts val="0"/>
              </a:spcAft>
              <a:buNone/>
              <a:defRPr sz="1200">
                <a:latin typeface="Red Hat Text Medium"/>
                <a:ea typeface="Red Hat Text Medium"/>
                <a:cs typeface="Red Hat Text Medium"/>
                <a:sym typeface="Red Hat Text Medium"/>
              </a:defRPr>
            </a:lvl3pPr>
            <a:lvl4pPr lvl="3">
              <a:lnSpc>
                <a:spcPct val="115000"/>
              </a:lnSpc>
              <a:spcBef>
                <a:spcPts val="0"/>
              </a:spcBef>
              <a:spcAft>
                <a:spcPts val="0"/>
              </a:spcAft>
              <a:buNone/>
              <a:defRPr sz="1200">
                <a:latin typeface="Red Hat Text Medium"/>
                <a:ea typeface="Red Hat Text Medium"/>
                <a:cs typeface="Red Hat Text Medium"/>
                <a:sym typeface="Red Hat Text Medium"/>
              </a:defRPr>
            </a:lvl4pPr>
            <a:lvl5pPr lvl="4">
              <a:lnSpc>
                <a:spcPct val="115000"/>
              </a:lnSpc>
              <a:spcBef>
                <a:spcPts val="0"/>
              </a:spcBef>
              <a:spcAft>
                <a:spcPts val="0"/>
              </a:spcAft>
              <a:buNone/>
              <a:defRPr sz="1200">
                <a:latin typeface="Red Hat Text Medium"/>
                <a:ea typeface="Red Hat Text Medium"/>
                <a:cs typeface="Red Hat Text Medium"/>
                <a:sym typeface="Red Hat Text Medium"/>
              </a:defRPr>
            </a:lvl5pPr>
            <a:lvl6pPr lvl="5">
              <a:lnSpc>
                <a:spcPct val="115000"/>
              </a:lnSpc>
              <a:spcBef>
                <a:spcPts val="0"/>
              </a:spcBef>
              <a:spcAft>
                <a:spcPts val="0"/>
              </a:spcAft>
              <a:buNone/>
              <a:defRPr sz="1200">
                <a:latin typeface="Red Hat Text Medium"/>
                <a:ea typeface="Red Hat Text Medium"/>
                <a:cs typeface="Red Hat Text Medium"/>
                <a:sym typeface="Red Hat Text Medium"/>
              </a:defRPr>
            </a:lvl6pPr>
            <a:lvl7pPr lvl="6">
              <a:lnSpc>
                <a:spcPct val="115000"/>
              </a:lnSpc>
              <a:spcBef>
                <a:spcPts val="0"/>
              </a:spcBef>
              <a:spcAft>
                <a:spcPts val="0"/>
              </a:spcAft>
              <a:buNone/>
              <a:defRPr sz="1200">
                <a:latin typeface="Red Hat Text Medium"/>
                <a:ea typeface="Red Hat Text Medium"/>
                <a:cs typeface="Red Hat Text Medium"/>
                <a:sym typeface="Red Hat Text Medium"/>
              </a:defRPr>
            </a:lvl7pPr>
            <a:lvl8pPr lvl="7">
              <a:lnSpc>
                <a:spcPct val="115000"/>
              </a:lnSpc>
              <a:spcBef>
                <a:spcPts val="0"/>
              </a:spcBef>
              <a:spcAft>
                <a:spcPts val="0"/>
              </a:spcAft>
              <a:buNone/>
              <a:defRPr sz="1200">
                <a:latin typeface="Red Hat Text Medium"/>
                <a:ea typeface="Red Hat Text Medium"/>
                <a:cs typeface="Red Hat Text Medium"/>
                <a:sym typeface="Red Hat Text Medium"/>
              </a:defRPr>
            </a:lvl8pPr>
            <a:lvl9pPr lvl="8">
              <a:lnSpc>
                <a:spcPct val="115000"/>
              </a:lnSpc>
              <a:spcBef>
                <a:spcPts val="0"/>
              </a:spcBef>
              <a:spcAft>
                <a:spcPts val="0"/>
              </a:spcAft>
              <a:buNone/>
              <a:defRPr sz="1200">
                <a:latin typeface="Red Hat Text Medium"/>
                <a:ea typeface="Red Hat Text Medium"/>
                <a:cs typeface="Red Hat Text Medium"/>
                <a:sym typeface="Red Hat Text Medium"/>
              </a:defRPr>
            </a:lvl9pPr>
          </a:lstStyle>
          <a:p>
            <a:endParaRPr/>
          </a:p>
        </p:txBody>
      </p:sp>
      <p:sp>
        <p:nvSpPr>
          <p:cNvPr id="4819" name="Google Shape;4819;p612"/>
          <p:cNvSpPr txBox="1">
            <a:spLocks noGrp="1"/>
          </p:cNvSpPr>
          <p:nvPr>
            <p:ph type="subTitle" idx="5"/>
          </p:nvPr>
        </p:nvSpPr>
        <p:spPr>
          <a:xfrm>
            <a:off x="2042425" y="2903475"/>
            <a:ext cx="2106900" cy="675300"/>
          </a:xfrm>
          <a:prstGeom prst="rect">
            <a:avLst/>
          </a:prstGeom>
        </p:spPr>
        <p:txBody>
          <a:bodyPr spcFirstLastPara="1" wrap="square" lIns="0" tIns="0" rIns="0" bIns="0" anchor="t" anchorCtr="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a:endParaRPr/>
          </a:p>
        </p:txBody>
      </p:sp>
      <p:sp>
        <p:nvSpPr>
          <p:cNvPr id="4820" name="Google Shape;4820;p612"/>
          <p:cNvSpPr txBox="1">
            <a:spLocks noGrp="1"/>
          </p:cNvSpPr>
          <p:nvPr>
            <p:ph type="subTitle" idx="6"/>
          </p:nvPr>
        </p:nvSpPr>
        <p:spPr>
          <a:xfrm>
            <a:off x="1596475" y="4403575"/>
            <a:ext cx="975900" cy="234900"/>
          </a:xfrm>
          <a:prstGeom prst="rect">
            <a:avLst/>
          </a:prstGeom>
        </p:spPr>
        <p:txBody>
          <a:bodyPr spcFirstLastPara="1" wrap="square" lIns="0" tIns="0" rIns="0" bIns="0" anchor="ctr" anchorCtr="0">
            <a:noAutofit/>
          </a:bodyPr>
          <a:lstStyle>
            <a:lvl1pPr lvl="0" algn="ctr">
              <a:lnSpc>
                <a:spcPct val="115000"/>
              </a:lnSpc>
              <a:spcBef>
                <a:spcPts val="0"/>
              </a:spcBef>
              <a:spcAft>
                <a:spcPts val="0"/>
              </a:spcAft>
              <a:buNone/>
              <a:defRPr sz="1500">
                <a:solidFill>
                  <a:schemeClr val="accent1"/>
                </a:solidFill>
              </a:defRPr>
            </a:lvl1pPr>
            <a:lvl2pPr lvl="1" algn="ctr">
              <a:lnSpc>
                <a:spcPct val="115000"/>
              </a:lnSpc>
              <a:spcBef>
                <a:spcPts val="0"/>
              </a:spcBef>
              <a:spcAft>
                <a:spcPts val="0"/>
              </a:spcAft>
              <a:buNone/>
              <a:defRPr sz="1500">
                <a:solidFill>
                  <a:schemeClr val="accent1"/>
                </a:solidFill>
              </a:defRPr>
            </a:lvl2pPr>
            <a:lvl3pPr lvl="2" algn="ctr">
              <a:lnSpc>
                <a:spcPct val="115000"/>
              </a:lnSpc>
              <a:spcBef>
                <a:spcPts val="0"/>
              </a:spcBef>
              <a:spcAft>
                <a:spcPts val="0"/>
              </a:spcAft>
              <a:buNone/>
              <a:defRPr sz="1500">
                <a:solidFill>
                  <a:schemeClr val="accent1"/>
                </a:solidFill>
              </a:defRPr>
            </a:lvl3pPr>
            <a:lvl4pPr lvl="3" algn="ctr">
              <a:lnSpc>
                <a:spcPct val="115000"/>
              </a:lnSpc>
              <a:spcBef>
                <a:spcPts val="0"/>
              </a:spcBef>
              <a:spcAft>
                <a:spcPts val="0"/>
              </a:spcAft>
              <a:buNone/>
              <a:defRPr sz="1500">
                <a:solidFill>
                  <a:schemeClr val="accent1"/>
                </a:solidFill>
              </a:defRPr>
            </a:lvl4pPr>
            <a:lvl5pPr lvl="4" algn="ctr">
              <a:lnSpc>
                <a:spcPct val="115000"/>
              </a:lnSpc>
              <a:spcBef>
                <a:spcPts val="0"/>
              </a:spcBef>
              <a:spcAft>
                <a:spcPts val="0"/>
              </a:spcAft>
              <a:buNone/>
              <a:defRPr sz="1500">
                <a:solidFill>
                  <a:schemeClr val="accent1"/>
                </a:solidFill>
              </a:defRPr>
            </a:lvl5pPr>
            <a:lvl6pPr lvl="5" algn="ctr">
              <a:lnSpc>
                <a:spcPct val="115000"/>
              </a:lnSpc>
              <a:spcBef>
                <a:spcPts val="0"/>
              </a:spcBef>
              <a:spcAft>
                <a:spcPts val="0"/>
              </a:spcAft>
              <a:buNone/>
              <a:defRPr sz="1500">
                <a:solidFill>
                  <a:schemeClr val="accent1"/>
                </a:solidFill>
              </a:defRPr>
            </a:lvl6pPr>
            <a:lvl7pPr lvl="6" algn="ctr">
              <a:lnSpc>
                <a:spcPct val="115000"/>
              </a:lnSpc>
              <a:spcBef>
                <a:spcPts val="0"/>
              </a:spcBef>
              <a:spcAft>
                <a:spcPts val="0"/>
              </a:spcAft>
              <a:buNone/>
              <a:defRPr sz="1500">
                <a:solidFill>
                  <a:schemeClr val="accent1"/>
                </a:solidFill>
              </a:defRPr>
            </a:lvl7pPr>
            <a:lvl8pPr lvl="7" algn="ctr">
              <a:lnSpc>
                <a:spcPct val="115000"/>
              </a:lnSpc>
              <a:spcBef>
                <a:spcPts val="0"/>
              </a:spcBef>
              <a:spcAft>
                <a:spcPts val="0"/>
              </a:spcAft>
              <a:buNone/>
              <a:defRPr sz="1500">
                <a:solidFill>
                  <a:schemeClr val="accent1"/>
                </a:solidFill>
              </a:defRPr>
            </a:lvl8pPr>
            <a:lvl9pPr lvl="8" algn="ctr">
              <a:lnSpc>
                <a:spcPct val="115000"/>
              </a:lnSpc>
              <a:spcBef>
                <a:spcPts val="0"/>
              </a:spcBef>
              <a:spcAft>
                <a:spcPts val="0"/>
              </a:spcAft>
              <a:buNone/>
              <a:defRPr sz="1500">
                <a:solidFill>
                  <a:schemeClr val="accent1"/>
                </a:solidFill>
              </a:defRPr>
            </a:lvl9pPr>
          </a:lstStyle>
          <a:p>
            <a:endParaRPr/>
          </a:p>
        </p:txBody>
      </p:sp>
      <p:sp>
        <p:nvSpPr>
          <p:cNvPr id="4821" name="Google Shape;4821;p612"/>
          <p:cNvSpPr txBox="1">
            <a:spLocks noGrp="1"/>
          </p:cNvSpPr>
          <p:nvPr>
            <p:ph type="subTitle" idx="7"/>
          </p:nvPr>
        </p:nvSpPr>
        <p:spPr>
          <a:xfrm>
            <a:off x="3278975" y="3892511"/>
            <a:ext cx="975900" cy="234900"/>
          </a:xfrm>
          <a:prstGeom prst="rect">
            <a:avLst/>
          </a:prstGeom>
        </p:spPr>
        <p:txBody>
          <a:bodyPr spcFirstLastPara="1" wrap="square" lIns="0" tIns="0" rIns="0" bIns="0" anchor="ctr" anchorCtr="0">
            <a:noAutofit/>
          </a:bodyPr>
          <a:lstStyle>
            <a:lvl1pPr lvl="0" algn="ctr">
              <a:lnSpc>
                <a:spcPct val="115000"/>
              </a:lnSpc>
              <a:spcBef>
                <a:spcPts val="0"/>
              </a:spcBef>
              <a:spcAft>
                <a:spcPts val="0"/>
              </a:spcAft>
              <a:buNone/>
              <a:defRPr sz="1500">
                <a:solidFill>
                  <a:schemeClr val="accent1"/>
                </a:solidFill>
              </a:defRPr>
            </a:lvl1pPr>
            <a:lvl2pPr lvl="1" algn="ctr">
              <a:lnSpc>
                <a:spcPct val="115000"/>
              </a:lnSpc>
              <a:spcBef>
                <a:spcPts val="0"/>
              </a:spcBef>
              <a:spcAft>
                <a:spcPts val="0"/>
              </a:spcAft>
              <a:buNone/>
              <a:defRPr sz="1500">
                <a:solidFill>
                  <a:schemeClr val="accent1"/>
                </a:solidFill>
              </a:defRPr>
            </a:lvl2pPr>
            <a:lvl3pPr lvl="2" algn="ctr">
              <a:lnSpc>
                <a:spcPct val="115000"/>
              </a:lnSpc>
              <a:spcBef>
                <a:spcPts val="0"/>
              </a:spcBef>
              <a:spcAft>
                <a:spcPts val="0"/>
              </a:spcAft>
              <a:buNone/>
              <a:defRPr sz="1500">
                <a:solidFill>
                  <a:schemeClr val="accent1"/>
                </a:solidFill>
              </a:defRPr>
            </a:lvl3pPr>
            <a:lvl4pPr lvl="3" algn="ctr">
              <a:lnSpc>
                <a:spcPct val="115000"/>
              </a:lnSpc>
              <a:spcBef>
                <a:spcPts val="0"/>
              </a:spcBef>
              <a:spcAft>
                <a:spcPts val="0"/>
              </a:spcAft>
              <a:buNone/>
              <a:defRPr sz="1500">
                <a:solidFill>
                  <a:schemeClr val="accent1"/>
                </a:solidFill>
              </a:defRPr>
            </a:lvl4pPr>
            <a:lvl5pPr lvl="4" algn="ctr">
              <a:lnSpc>
                <a:spcPct val="115000"/>
              </a:lnSpc>
              <a:spcBef>
                <a:spcPts val="0"/>
              </a:spcBef>
              <a:spcAft>
                <a:spcPts val="0"/>
              </a:spcAft>
              <a:buNone/>
              <a:defRPr sz="1500">
                <a:solidFill>
                  <a:schemeClr val="accent1"/>
                </a:solidFill>
              </a:defRPr>
            </a:lvl5pPr>
            <a:lvl6pPr lvl="5" algn="ctr">
              <a:lnSpc>
                <a:spcPct val="115000"/>
              </a:lnSpc>
              <a:spcBef>
                <a:spcPts val="0"/>
              </a:spcBef>
              <a:spcAft>
                <a:spcPts val="0"/>
              </a:spcAft>
              <a:buNone/>
              <a:defRPr sz="1500">
                <a:solidFill>
                  <a:schemeClr val="accent1"/>
                </a:solidFill>
              </a:defRPr>
            </a:lvl6pPr>
            <a:lvl7pPr lvl="6" algn="ctr">
              <a:lnSpc>
                <a:spcPct val="115000"/>
              </a:lnSpc>
              <a:spcBef>
                <a:spcPts val="0"/>
              </a:spcBef>
              <a:spcAft>
                <a:spcPts val="0"/>
              </a:spcAft>
              <a:buNone/>
              <a:defRPr sz="1500">
                <a:solidFill>
                  <a:schemeClr val="accent1"/>
                </a:solidFill>
              </a:defRPr>
            </a:lvl7pPr>
            <a:lvl8pPr lvl="7" algn="ctr">
              <a:lnSpc>
                <a:spcPct val="115000"/>
              </a:lnSpc>
              <a:spcBef>
                <a:spcPts val="0"/>
              </a:spcBef>
              <a:spcAft>
                <a:spcPts val="0"/>
              </a:spcAft>
              <a:buNone/>
              <a:defRPr sz="1500">
                <a:solidFill>
                  <a:schemeClr val="accent1"/>
                </a:solidFill>
              </a:defRPr>
            </a:lvl8pPr>
            <a:lvl9pPr lvl="8" algn="ctr">
              <a:lnSpc>
                <a:spcPct val="115000"/>
              </a:lnSpc>
              <a:spcBef>
                <a:spcPts val="0"/>
              </a:spcBef>
              <a:spcAft>
                <a:spcPts val="0"/>
              </a:spcAft>
              <a:buNone/>
              <a:defRPr sz="1500">
                <a:solidFill>
                  <a:schemeClr val="accent1"/>
                </a:solidFill>
              </a:defRPr>
            </a:lvl9pPr>
          </a:lstStyle>
          <a:p>
            <a:endParaRPr/>
          </a:p>
        </p:txBody>
      </p:sp>
      <p:sp>
        <p:nvSpPr>
          <p:cNvPr id="4822" name="Google Shape;4822;p612"/>
          <p:cNvSpPr txBox="1">
            <a:spLocks noGrp="1"/>
          </p:cNvSpPr>
          <p:nvPr>
            <p:ph type="subTitle" idx="8"/>
          </p:nvPr>
        </p:nvSpPr>
        <p:spPr>
          <a:xfrm>
            <a:off x="1713425" y="4752722"/>
            <a:ext cx="2106900" cy="379200"/>
          </a:xfrm>
          <a:prstGeom prst="rect">
            <a:avLst/>
          </a:prstGeom>
        </p:spPr>
        <p:txBody>
          <a:bodyPr spcFirstLastPara="1" wrap="square" lIns="0" tIns="0" rIns="0" bIns="0" anchor="b" anchorCtr="0">
            <a:noAutofit/>
          </a:bodyPr>
          <a:lstStyle>
            <a:lvl1pPr lvl="0" algn="r">
              <a:lnSpc>
                <a:spcPct val="115000"/>
              </a:lnSpc>
              <a:spcBef>
                <a:spcPts val="0"/>
              </a:spcBef>
              <a:spcAft>
                <a:spcPts val="0"/>
              </a:spcAft>
              <a:buNone/>
              <a:defRPr sz="1200">
                <a:latin typeface="Red Hat Text Medium"/>
                <a:ea typeface="Red Hat Text Medium"/>
                <a:cs typeface="Red Hat Text Medium"/>
                <a:sym typeface="Red Hat Text Medium"/>
              </a:defRPr>
            </a:lvl1pPr>
            <a:lvl2pPr lvl="1" algn="r">
              <a:lnSpc>
                <a:spcPct val="115000"/>
              </a:lnSpc>
              <a:spcBef>
                <a:spcPts val="0"/>
              </a:spcBef>
              <a:spcAft>
                <a:spcPts val="0"/>
              </a:spcAft>
              <a:buNone/>
              <a:defRPr sz="1200">
                <a:latin typeface="Red Hat Text Medium"/>
                <a:ea typeface="Red Hat Text Medium"/>
                <a:cs typeface="Red Hat Text Medium"/>
                <a:sym typeface="Red Hat Text Medium"/>
              </a:defRPr>
            </a:lvl2pPr>
            <a:lvl3pPr lvl="2" algn="r">
              <a:lnSpc>
                <a:spcPct val="115000"/>
              </a:lnSpc>
              <a:spcBef>
                <a:spcPts val="0"/>
              </a:spcBef>
              <a:spcAft>
                <a:spcPts val="0"/>
              </a:spcAft>
              <a:buNone/>
              <a:defRPr sz="1200">
                <a:latin typeface="Red Hat Text Medium"/>
                <a:ea typeface="Red Hat Text Medium"/>
                <a:cs typeface="Red Hat Text Medium"/>
                <a:sym typeface="Red Hat Text Medium"/>
              </a:defRPr>
            </a:lvl3pPr>
            <a:lvl4pPr lvl="3" algn="r">
              <a:lnSpc>
                <a:spcPct val="115000"/>
              </a:lnSpc>
              <a:spcBef>
                <a:spcPts val="0"/>
              </a:spcBef>
              <a:spcAft>
                <a:spcPts val="0"/>
              </a:spcAft>
              <a:buNone/>
              <a:defRPr sz="1200">
                <a:latin typeface="Red Hat Text Medium"/>
                <a:ea typeface="Red Hat Text Medium"/>
                <a:cs typeface="Red Hat Text Medium"/>
                <a:sym typeface="Red Hat Text Medium"/>
              </a:defRPr>
            </a:lvl4pPr>
            <a:lvl5pPr lvl="4" algn="r">
              <a:lnSpc>
                <a:spcPct val="115000"/>
              </a:lnSpc>
              <a:spcBef>
                <a:spcPts val="0"/>
              </a:spcBef>
              <a:spcAft>
                <a:spcPts val="0"/>
              </a:spcAft>
              <a:buNone/>
              <a:defRPr sz="1200">
                <a:latin typeface="Red Hat Text Medium"/>
                <a:ea typeface="Red Hat Text Medium"/>
                <a:cs typeface="Red Hat Text Medium"/>
                <a:sym typeface="Red Hat Text Medium"/>
              </a:defRPr>
            </a:lvl5pPr>
            <a:lvl6pPr lvl="5" algn="r">
              <a:lnSpc>
                <a:spcPct val="115000"/>
              </a:lnSpc>
              <a:spcBef>
                <a:spcPts val="0"/>
              </a:spcBef>
              <a:spcAft>
                <a:spcPts val="0"/>
              </a:spcAft>
              <a:buNone/>
              <a:defRPr sz="1200">
                <a:latin typeface="Red Hat Text Medium"/>
                <a:ea typeface="Red Hat Text Medium"/>
                <a:cs typeface="Red Hat Text Medium"/>
                <a:sym typeface="Red Hat Text Medium"/>
              </a:defRPr>
            </a:lvl6pPr>
            <a:lvl7pPr lvl="6" algn="r">
              <a:lnSpc>
                <a:spcPct val="115000"/>
              </a:lnSpc>
              <a:spcBef>
                <a:spcPts val="0"/>
              </a:spcBef>
              <a:spcAft>
                <a:spcPts val="0"/>
              </a:spcAft>
              <a:buNone/>
              <a:defRPr sz="1200">
                <a:latin typeface="Red Hat Text Medium"/>
                <a:ea typeface="Red Hat Text Medium"/>
                <a:cs typeface="Red Hat Text Medium"/>
                <a:sym typeface="Red Hat Text Medium"/>
              </a:defRPr>
            </a:lvl7pPr>
            <a:lvl8pPr lvl="7" algn="r">
              <a:lnSpc>
                <a:spcPct val="115000"/>
              </a:lnSpc>
              <a:spcBef>
                <a:spcPts val="0"/>
              </a:spcBef>
              <a:spcAft>
                <a:spcPts val="0"/>
              </a:spcAft>
              <a:buNone/>
              <a:defRPr sz="1200">
                <a:latin typeface="Red Hat Text Medium"/>
                <a:ea typeface="Red Hat Text Medium"/>
                <a:cs typeface="Red Hat Text Medium"/>
                <a:sym typeface="Red Hat Text Medium"/>
              </a:defRPr>
            </a:lvl8pPr>
            <a:lvl9pPr lvl="8" algn="r">
              <a:lnSpc>
                <a:spcPct val="115000"/>
              </a:lnSpc>
              <a:spcBef>
                <a:spcPts val="0"/>
              </a:spcBef>
              <a:spcAft>
                <a:spcPts val="0"/>
              </a:spcAft>
              <a:buNone/>
              <a:defRPr sz="1200">
                <a:latin typeface="Red Hat Text Medium"/>
                <a:ea typeface="Red Hat Text Medium"/>
                <a:cs typeface="Red Hat Text Medium"/>
                <a:sym typeface="Red Hat Text Medium"/>
              </a:defRPr>
            </a:lvl9pPr>
          </a:lstStyle>
          <a:p>
            <a:endParaRPr/>
          </a:p>
        </p:txBody>
      </p:sp>
      <p:sp>
        <p:nvSpPr>
          <p:cNvPr id="4823" name="Google Shape;4823;p612"/>
          <p:cNvSpPr txBox="1">
            <a:spLocks noGrp="1"/>
          </p:cNvSpPr>
          <p:nvPr>
            <p:ph type="subTitle" idx="9"/>
          </p:nvPr>
        </p:nvSpPr>
        <p:spPr>
          <a:xfrm>
            <a:off x="1713425" y="5158703"/>
            <a:ext cx="2106900" cy="675300"/>
          </a:xfrm>
          <a:prstGeom prst="rect">
            <a:avLst/>
          </a:prstGeom>
        </p:spPr>
        <p:txBody>
          <a:bodyPr spcFirstLastPara="1" wrap="square" lIns="0" tIns="0" rIns="0" bIns="0" anchor="t" anchorCtr="0">
            <a:noAutofit/>
          </a:bodyPr>
          <a:lstStyle>
            <a:lvl1pPr lvl="0" algn="r">
              <a:lnSpc>
                <a:spcPct val="115000"/>
              </a:lnSpc>
              <a:spcBef>
                <a:spcPts val="0"/>
              </a:spcBef>
              <a:spcAft>
                <a:spcPts val="0"/>
              </a:spcAft>
              <a:buNone/>
              <a:defRPr sz="1200"/>
            </a:lvl1pPr>
            <a:lvl2pPr lvl="1" algn="r">
              <a:lnSpc>
                <a:spcPct val="115000"/>
              </a:lnSpc>
              <a:spcBef>
                <a:spcPts val="0"/>
              </a:spcBef>
              <a:spcAft>
                <a:spcPts val="0"/>
              </a:spcAft>
              <a:buNone/>
              <a:defRPr sz="1200"/>
            </a:lvl2pPr>
            <a:lvl3pPr lvl="2" algn="r">
              <a:lnSpc>
                <a:spcPct val="115000"/>
              </a:lnSpc>
              <a:spcBef>
                <a:spcPts val="0"/>
              </a:spcBef>
              <a:spcAft>
                <a:spcPts val="0"/>
              </a:spcAft>
              <a:buNone/>
              <a:defRPr sz="1200"/>
            </a:lvl3pPr>
            <a:lvl4pPr lvl="3" algn="r">
              <a:lnSpc>
                <a:spcPct val="115000"/>
              </a:lnSpc>
              <a:spcBef>
                <a:spcPts val="0"/>
              </a:spcBef>
              <a:spcAft>
                <a:spcPts val="0"/>
              </a:spcAft>
              <a:buNone/>
              <a:defRPr sz="1200"/>
            </a:lvl4pPr>
            <a:lvl5pPr lvl="4" algn="r">
              <a:lnSpc>
                <a:spcPct val="115000"/>
              </a:lnSpc>
              <a:spcBef>
                <a:spcPts val="0"/>
              </a:spcBef>
              <a:spcAft>
                <a:spcPts val="0"/>
              </a:spcAft>
              <a:buNone/>
              <a:defRPr sz="1200"/>
            </a:lvl5pPr>
            <a:lvl6pPr lvl="5" algn="r">
              <a:lnSpc>
                <a:spcPct val="115000"/>
              </a:lnSpc>
              <a:spcBef>
                <a:spcPts val="0"/>
              </a:spcBef>
              <a:spcAft>
                <a:spcPts val="0"/>
              </a:spcAft>
              <a:buNone/>
              <a:defRPr sz="1200"/>
            </a:lvl6pPr>
            <a:lvl7pPr lvl="6" algn="r">
              <a:lnSpc>
                <a:spcPct val="115000"/>
              </a:lnSpc>
              <a:spcBef>
                <a:spcPts val="0"/>
              </a:spcBef>
              <a:spcAft>
                <a:spcPts val="0"/>
              </a:spcAft>
              <a:buNone/>
              <a:defRPr sz="1200"/>
            </a:lvl7pPr>
            <a:lvl8pPr lvl="7" algn="r">
              <a:lnSpc>
                <a:spcPct val="115000"/>
              </a:lnSpc>
              <a:spcBef>
                <a:spcPts val="0"/>
              </a:spcBef>
              <a:spcAft>
                <a:spcPts val="0"/>
              </a:spcAft>
              <a:buNone/>
              <a:defRPr sz="1200"/>
            </a:lvl8pPr>
            <a:lvl9pPr lvl="8" algn="r">
              <a:lnSpc>
                <a:spcPct val="115000"/>
              </a:lnSpc>
              <a:spcBef>
                <a:spcPts val="0"/>
              </a:spcBef>
              <a:spcAft>
                <a:spcPts val="0"/>
              </a:spcAft>
              <a:buNone/>
              <a:defRPr sz="1200"/>
            </a:lvl9pPr>
          </a:lstStyle>
          <a:p>
            <a:endParaRPr/>
          </a:p>
        </p:txBody>
      </p:sp>
    </p:spTree>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matchingName="Interior data three callouts">
  <p:cSld name="CUSTOM_4_14">
    <p:spTree>
      <p:nvGrpSpPr>
        <p:cNvPr id="1" name="Shape 4824"/>
        <p:cNvGrpSpPr/>
        <p:nvPr/>
      </p:nvGrpSpPr>
      <p:grpSpPr>
        <a:xfrm>
          <a:off x="0" y="0"/>
          <a:ext cx="0" cy="0"/>
          <a:chOff x="0" y="0"/>
          <a:chExt cx="0" cy="0"/>
        </a:xfrm>
      </p:grpSpPr>
      <p:sp>
        <p:nvSpPr>
          <p:cNvPr id="4825" name="Google Shape;4825;p613"/>
          <p:cNvSpPr txBox="1">
            <a:spLocks noGrp="1"/>
          </p:cNvSpPr>
          <p:nvPr>
            <p:ph type="subTitle" idx="1"/>
          </p:nvPr>
        </p:nvSpPr>
        <p:spPr>
          <a:xfrm>
            <a:off x="1008900" y="2436425"/>
            <a:ext cx="3014700" cy="1240800"/>
          </a:xfrm>
          <a:prstGeom prst="rect">
            <a:avLst/>
          </a:prstGeom>
        </p:spPr>
        <p:txBody>
          <a:bodyPr spcFirstLastPara="1" wrap="square" lIns="0" tIns="0" rIns="0" bIns="0" anchor="t" anchorCtr="0">
            <a:noAutofit/>
          </a:bodyPr>
          <a:lstStyle>
            <a:lvl1pPr lvl="0" algn="ctr">
              <a:spcBef>
                <a:spcPts val="0"/>
              </a:spcBef>
              <a:spcAft>
                <a:spcPts val="0"/>
              </a:spcAft>
              <a:buNone/>
              <a:defRPr sz="8000">
                <a:solidFill>
                  <a:schemeClr val="accent1"/>
                </a:solidFill>
              </a:defRPr>
            </a:lvl1pPr>
            <a:lvl2pPr lvl="1" algn="ctr">
              <a:spcBef>
                <a:spcPts val="500"/>
              </a:spcBef>
              <a:spcAft>
                <a:spcPts val="0"/>
              </a:spcAft>
              <a:buNone/>
              <a:defRPr sz="8000">
                <a:solidFill>
                  <a:schemeClr val="accent1"/>
                </a:solidFill>
              </a:defRPr>
            </a:lvl2pPr>
            <a:lvl3pPr lvl="2" algn="ctr">
              <a:spcBef>
                <a:spcPts val="500"/>
              </a:spcBef>
              <a:spcAft>
                <a:spcPts val="0"/>
              </a:spcAft>
              <a:buNone/>
              <a:defRPr sz="8000">
                <a:solidFill>
                  <a:schemeClr val="accent1"/>
                </a:solidFill>
              </a:defRPr>
            </a:lvl3pPr>
            <a:lvl4pPr lvl="3" algn="ctr">
              <a:spcBef>
                <a:spcPts val="500"/>
              </a:spcBef>
              <a:spcAft>
                <a:spcPts val="0"/>
              </a:spcAft>
              <a:buNone/>
              <a:defRPr sz="8000">
                <a:solidFill>
                  <a:schemeClr val="accent1"/>
                </a:solidFill>
              </a:defRPr>
            </a:lvl4pPr>
            <a:lvl5pPr lvl="4" algn="ctr">
              <a:spcBef>
                <a:spcPts val="500"/>
              </a:spcBef>
              <a:spcAft>
                <a:spcPts val="0"/>
              </a:spcAft>
              <a:buNone/>
              <a:defRPr sz="8000">
                <a:solidFill>
                  <a:schemeClr val="accent1"/>
                </a:solidFill>
              </a:defRPr>
            </a:lvl5pPr>
            <a:lvl6pPr lvl="5" algn="ctr">
              <a:spcBef>
                <a:spcPts val="500"/>
              </a:spcBef>
              <a:spcAft>
                <a:spcPts val="0"/>
              </a:spcAft>
              <a:buNone/>
              <a:defRPr sz="8000">
                <a:solidFill>
                  <a:schemeClr val="accent1"/>
                </a:solidFill>
              </a:defRPr>
            </a:lvl6pPr>
            <a:lvl7pPr lvl="6" algn="ctr">
              <a:spcBef>
                <a:spcPts val="500"/>
              </a:spcBef>
              <a:spcAft>
                <a:spcPts val="0"/>
              </a:spcAft>
              <a:buNone/>
              <a:defRPr sz="8000">
                <a:solidFill>
                  <a:schemeClr val="accent1"/>
                </a:solidFill>
              </a:defRPr>
            </a:lvl7pPr>
            <a:lvl8pPr lvl="7" algn="ctr">
              <a:spcBef>
                <a:spcPts val="500"/>
              </a:spcBef>
              <a:spcAft>
                <a:spcPts val="0"/>
              </a:spcAft>
              <a:buNone/>
              <a:defRPr sz="8000">
                <a:solidFill>
                  <a:schemeClr val="accent1"/>
                </a:solidFill>
              </a:defRPr>
            </a:lvl8pPr>
            <a:lvl9pPr lvl="8" algn="ctr">
              <a:spcBef>
                <a:spcPts val="500"/>
              </a:spcBef>
              <a:spcAft>
                <a:spcPts val="500"/>
              </a:spcAft>
              <a:buNone/>
              <a:defRPr sz="8000">
                <a:solidFill>
                  <a:schemeClr val="accent1"/>
                </a:solidFill>
              </a:defRPr>
            </a:lvl9pPr>
          </a:lstStyle>
          <a:p>
            <a:endParaRPr/>
          </a:p>
        </p:txBody>
      </p:sp>
      <p:sp>
        <p:nvSpPr>
          <p:cNvPr id="4826" name="Google Shape;4826;p613"/>
          <p:cNvSpPr txBox="1">
            <a:spLocks noGrp="1"/>
          </p:cNvSpPr>
          <p:nvPr>
            <p:ph type="subTitle" idx="2"/>
          </p:nvPr>
        </p:nvSpPr>
        <p:spPr>
          <a:xfrm>
            <a:off x="4588650" y="2436425"/>
            <a:ext cx="3014700" cy="1240800"/>
          </a:xfrm>
          <a:prstGeom prst="rect">
            <a:avLst/>
          </a:prstGeom>
        </p:spPr>
        <p:txBody>
          <a:bodyPr spcFirstLastPara="1" wrap="square" lIns="0" tIns="0" rIns="0" bIns="0" anchor="t" anchorCtr="0">
            <a:noAutofit/>
          </a:bodyPr>
          <a:lstStyle>
            <a:lvl1pPr lvl="0" algn="ctr">
              <a:spcBef>
                <a:spcPts val="0"/>
              </a:spcBef>
              <a:spcAft>
                <a:spcPts val="0"/>
              </a:spcAft>
              <a:buNone/>
              <a:defRPr sz="8000">
                <a:solidFill>
                  <a:schemeClr val="accent1"/>
                </a:solidFill>
              </a:defRPr>
            </a:lvl1pPr>
            <a:lvl2pPr lvl="1" algn="ctr">
              <a:spcBef>
                <a:spcPts val="500"/>
              </a:spcBef>
              <a:spcAft>
                <a:spcPts val="0"/>
              </a:spcAft>
              <a:buNone/>
              <a:defRPr sz="8000">
                <a:solidFill>
                  <a:schemeClr val="accent1"/>
                </a:solidFill>
              </a:defRPr>
            </a:lvl2pPr>
            <a:lvl3pPr lvl="2" algn="ctr">
              <a:spcBef>
                <a:spcPts val="500"/>
              </a:spcBef>
              <a:spcAft>
                <a:spcPts val="0"/>
              </a:spcAft>
              <a:buNone/>
              <a:defRPr sz="8000">
                <a:solidFill>
                  <a:schemeClr val="accent1"/>
                </a:solidFill>
              </a:defRPr>
            </a:lvl3pPr>
            <a:lvl4pPr lvl="3" algn="ctr">
              <a:spcBef>
                <a:spcPts val="500"/>
              </a:spcBef>
              <a:spcAft>
                <a:spcPts val="0"/>
              </a:spcAft>
              <a:buNone/>
              <a:defRPr sz="8000">
                <a:solidFill>
                  <a:schemeClr val="accent1"/>
                </a:solidFill>
              </a:defRPr>
            </a:lvl4pPr>
            <a:lvl5pPr lvl="4" algn="ctr">
              <a:spcBef>
                <a:spcPts val="500"/>
              </a:spcBef>
              <a:spcAft>
                <a:spcPts val="0"/>
              </a:spcAft>
              <a:buNone/>
              <a:defRPr sz="8000">
                <a:solidFill>
                  <a:schemeClr val="accent1"/>
                </a:solidFill>
              </a:defRPr>
            </a:lvl5pPr>
            <a:lvl6pPr lvl="5" algn="ctr">
              <a:spcBef>
                <a:spcPts val="500"/>
              </a:spcBef>
              <a:spcAft>
                <a:spcPts val="0"/>
              </a:spcAft>
              <a:buNone/>
              <a:defRPr sz="8000">
                <a:solidFill>
                  <a:schemeClr val="accent1"/>
                </a:solidFill>
              </a:defRPr>
            </a:lvl6pPr>
            <a:lvl7pPr lvl="6" algn="ctr">
              <a:spcBef>
                <a:spcPts val="500"/>
              </a:spcBef>
              <a:spcAft>
                <a:spcPts val="0"/>
              </a:spcAft>
              <a:buNone/>
              <a:defRPr sz="8000">
                <a:solidFill>
                  <a:schemeClr val="accent1"/>
                </a:solidFill>
              </a:defRPr>
            </a:lvl7pPr>
            <a:lvl8pPr lvl="7" algn="ctr">
              <a:spcBef>
                <a:spcPts val="500"/>
              </a:spcBef>
              <a:spcAft>
                <a:spcPts val="0"/>
              </a:spcAft>
              <a:buNone/>
              <a:defRPr sz="8000">
                <a:solidFill>
                  <a:schemeClr val="accent1"/>
                </a:solidFill>
              </a:defRPr>
            </a:lvl8pPr>
            <a:lvl9pPr lvl="8" algn="ctr">
              <a:spcBef>
                <a:spcPts val="500"/>
              </a:spcBef>
              <a:spcAft>
                <a:spcPts val="500"/>
              </a:spcAft>
              <a:buNone/>
              <a:defRPr sz="8000">
                <a:solidFill>
                  <a:schemeClr val="accent1"/>
                </a:solidFill>
              </a:defRPr>
            </a:lvl9pPr>
          </a:lstStyle>
          <a:p>
            <a:endParaRPr/>
          </a:p>
        </p:txBody>
      </p:sp>
      <p:sp>
        <p:nvSpPr>
          <p:cNvPr id="4827" name="Google Shape;4827;p613"/>
          <p:cNvSpPr txBox="1">
            <a:spLocks noGrp="1"/>
          </p:cNvSpPr>
          <p:nvPr>
            <p:ph type="subTitle" idx="3"/>
          </p:nvPr>
        </p:nvSpPr>
        <p:spPr>
          <a:xfrm>
            <a:off x="8168350" y="2436425"/>
            <a:ext cx="3014700" cy="1240800"/>
          </a:xfrm>
          <a:prstGeom prst="rect">
            <a:avLst/>
          </a:prstGeom>
        </p:spPr>
        <p:txBody>
          <a:bodyPr spcFirstLastPara="1" wrap="square" lIns="0" tIns="0" rIns="0" bIns="0" anchor="t" anchorCtr="0">
            <a:noAutofit/>
          </a:bodyPr>
          <a:lstStyle>
            <a:lvl1pPr lvl="0" algn="ctr">
              <a:spcBef>
                <a:spcPts val="0"/>
              </a:spcBef>
              <a:spcAft>
                <a:spcPts val="0"/>
              </a:spcAft>
              <a:buNone/>
              <a:defRPr sz="8000">
                <a:solidFill>
                  <a:schemeClr val="accent1"/>
                </a:solidFill>
              </a:defRPr>
            </a:lvl1pPr>
            <a:lvl2pPr lvl="1" algn="ctr">
              <a:spcBef>
                <a:spcPts val="500"/>
              </a:spcBef>
              <a:spcAft>
                <a:spcPts val="0"/>
              </a:spcAft>
              <a:buNone/>
              <a:defRPr sz="8000">
                <a:solidFill>
                  <a:schemeClr val="accent1"/>
                </a:solidFill>
              </a:defRPr>
            </a:lvl2pPr>
            <a:lvl3pPr lvl="2" algn="ctr">
              <a:spcBef>
                <a:spcPts val="500"/>
              </a:spcBef>
              <a:spcAft>
                <a:spcPts val="0"/>
              </a:spcAft>
              <a:buNone/>
              <a:defRPr sz="8000">
                <a:solidFill>
                  <a:schemeClr val="accent1"/>
                </a:solidFill>
              </a:defRPr>
            </a:lvl3pPr>
            <a:lvl4pPr lvl="3" algn="ctr">
              <a:spcBef>
                <a:spcPts val="500"/>
              </a:spcBef>
              <a:spcAft>
                <a:spcPts val="0"/>
              </a:spcAft>
              <a:buNone/>
              <a:defRPr sz="8000">
                <a:solidFill>
                  <a:schemeClr val="accent1"/>
                </a:solidFill>
              </a:defRPr>
            </a:lvl4pPr>
            <a:lvl5pPr lvl="4" algn="ctr">
              <a:spcBef>
                <a:spcPts val="500"/>
              </a:spcBef>
              <a:spcAft>
                <a:spcPts val="0"/>
              </a:spcAft>
              <a:buNone/>
              <a:defRPr sz="8000">
                <a:solidFill>
                  <a:schemeClr val="accent1"/>
                </a:solidFill>
              </a:defRPr>
            </a:lvl5pPr>
            <a:lvl6pPr lvl="5" algn="ctr">
              <a:spcBef>
                <a:spcPts val="500"/>
              </a:spcBef>
              <a:spcAft>
                <a:spcPts val="0"/>
              </a:spcAft>
              <a:buNone/>
              <a:defRPr sz="8000">
                <a:solidFill>
                  <a:schemeClr val="accent1"/>
                </a:solidFill>
              </a:defRPr>
            </a:lvl6pPr>
            <a:lvl7pPr lvl="6" algn="ctr">
              <a:spcBef>
                <a:spcPts val="500"/>
              </a:spcBef>
              <a:spcAft>
                <a:spcPts val="0"/>
              </a:spcAft>
              <a:buNone/>
              <a:defRPr sz="8000">
                <a:solidFill>
                  <a:schemeClr val="accent1"/>
                </a:solidFill>
              </a:defRPr>
            </a:lvl7pPr>
            <a:lvl8pPr lvl="7" algn="ctr">
              <a:spcBef>
                <a:spcPts val="500"/>
              </a:spcBef>
              <a:spcAft>
                <a:spcPts val="0"/>
              </a:spcAft>
              <a:buNone/>
              <a:defRPr sz="8000">
                <a:solidFill>
                  <a:schemeClr val="accent1"/>
                </a:solidFill>
              </a:defRPr>
            </a:lvl8pPr>
            <a:lvl9pPr lvl="8" algn="ctr">
              <a:spcBef>
                <a:spcPts val="500"/>
              </a:spcBef>
              <a:spcAft>
                <a:spcPts val="500"/>
              </a:spcAft>
              <a:buNone/>
              <a:defRPr sz="8000">
                <a:solidFill>
                  <a:schemeClr val="accent1"/>
                </a:solidFill>
              </a:defRPr>
            </a:lvl9pPr>
          </a:lstStyle>
          <a:p>
            <a:endParaRPr/>
          </a:p>
        </p:txBody>
      </p:sp>
      <p:sp>
        <p:nvSpPr>
          <p:cNvPr id="4828" name="Google Shape;4828;p613"/>
          <p:cNvSpPr txBox="1">
            <a:spLocks noGrp="1"/>
          </p:cNvSpPr>
          <p:nvPr>
            <p:ph type="subTitle" idx="4"/>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4829" name="Google Shape;4829;p613"/>
          <p:cNvSpPr txBox="1">
            <a:spLocks noGrp="1"/>
          </p:cNvSpPr>
          <p:nvPr>
            <p:ph type="title"/>
          </p:nvPr>
        </p:nvSpPr>
        <p:spPr>
          <a:xfrm>
            <a:off x="885050" y="871750"/>
            <a:ext cx="10422000" cy="553200"/>
          </a:xfrm>
          <a:prstGeom prst="rect">
            <a:avLst/>
          </a:prstGeom>
        </p:spPr>
        <p:txBody>
          <a:bodyPr spcFirstLastPara="1" wrap="square" lIns="0" tIns="0" rIns="0" bIns="0" anchor="t" anchorCtr="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a:endParaRPr/>
          </a:p>
        </p:txBody>
      </p:sp>
      <p:cxnSp>
        <p:nvCxnSpPr>
          <p:cNvPr id="4830" name="Google Shape;4830;p613"/>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4831" name="Google Shape;4831;p613"/>
          <p:cNvCxnSpPr/>
          <p:nvPr/>
        </p:nvCxnSpPr>
        <p:spPr>
          <a:xfrm rot="10800000">
            <a:off x="447767"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4832" name="Google Shape;4832;p613"/>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4833" name="Google Shape;4833;p613"/>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4834" name="Google Shape;4834;p613"/>
          <p:cNvSpPr txBox="1">
            <a:spLocks noGrp="1"/>
          </p:cNvSpPr>
          <p:nvPr>
            <p:ph type="subTitle" idx="5"/>
          </p:nvPr>
        </p:nvSpPr>
        <p:spPr>
          <a:xfrm>
            <a:off x="885125" y="1424950"/>
            <a:ext cx="10422000" cy="705600"/>
          </a:xfrm>
          <a:prstGeom prst="rect">
            <a:avLst/>
          </a:prstGeom>
        </p:spPr>
        <p:txBody>
          <a:bodyPr spcFirstLastPara="1" wrap="square" lIns="0" tIns="0" rIns="0" bIns="0" anchor="t" anchorCtr="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a:endParaRPr/>
          </a:p>
        </p:txBody>
      </p:sp>
      <p:sp>
        <p:nvSpPr>
          <p:cNvPr id="4835" name="Google Shape;4835;p613"/>
          <p:cNvSpPr txBox="1">
            <a:spLocks noGrp="1"/>
          </p:cNvSpPr>
          <p:nvPr>
            <p:ph type="subTitle" idx="6"/>
          </p:nvPr>
        </p:nvSpPr>
        <p:spPr>
          <a:xfrm>
            <a:off x="885050" y="6169550"/>
            <a:ext cx="8002500" cy="5595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a:endParaRPr/>
          </a:p>
        </p:txBody>
      </p:sp>
      <p:cxnSp>
        <p:nvCxnSpPr>
          <p:cNvPr id="4836" name="Google Shape;4836;p613"/>
          <p:cNvCxnSpPr/>
          <p:nvPr/>
        </p:nvCxnSpPr>
        <p:spPr>
          <a:xfrm>
            <a:off x="4306145" y="2661025"/>
            <a:ext cx="0" cy="2556300"/>
          </a:xfrm>
          <a:prstGeom prst="straightConnector1">
            <a:avLst/>
          </a:prstGeom>
          <a:noFill/>
          <a:ln w="9525" cap="flat" cmpd="sng">
            <a:solidFill>
              <a:schemeClr val="dk2"/>
            </a:solidFill>
            <a:prstDash val="dot"/>
            <a:round/>
            <a:headEnd type="none" w="med" len="med"/>
            <a:tailEnd type="none" w="med" len="med"/>
          </a:ln>
        </p:spPr>
      </p:cxnSp>
      <p:cxnSp>
        <p:nvCxnSpPr>
          <p:cNvPr id="4837" name="Google Shape;4837;p613"/>
          <p:cNvCxnSpPr/>
          <p:nvPr/>
        </p:nvCxnSpPr>
        <p:spPr>
          <a:xfrm>
            <a:off x="7885845" y="2661025"/>
            <a:ext cx="0" cy="2556300"/>
          </a:xfrm>
          <a:prstGeom prst="straightConnector1">
            <a:avLst/>
          </a:prstGeom>
          <a:noFill/>
          <a:ln w="9525" cap="flat" cmpd="sng">
            <a:solidFill>
              <a:schemeClr val="dk2"/>
            </a:solidFill>
            <a:prstDash val="dot"/>
            <a:round/>
            <a:headEnd type="none" w="med" len="med"/>
            <a:tailEnd type="none" w="med" len="med"/>
          </a:ln>
        </p:spPr>
      </p:cxnSp>
      <p:sp>
        <p:nvSpPr>
          <p:cNvPr id="4838" name="Google Shape;4838;p613"/>
          <p:cNvSpPr txBox="1">
            <a:spLocks noGrp="1"/>
          </p:cNvSpPr>
          <p:nvPr>
            <p:ph type="subTitle" idx="7"/>
          </p:nvPr>
        </p:nvSpPr>
        <p:spPr>
          <a:xfrm>
            <a:off x="4468300" y="3677200"/>
            <a:ext cx="3255300" cy="321900"/>
          </a:xfrm>
          <a:prstGeom prst="rect">
            <a:avLst/>
          </a:prstGeom>
        </p:spPr>
        <p:txBody>
          <a:bodyPr spcFirstLastPara="1" wrap="square" lIns="0" tIns="0" rIns="0" bIns="0" anchor="b" anchorCtr="0">
            <a:noAutofit/>
          </a:bodyPr>
          <a:lstStyle>
            <a:lvl1pPr lv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4839" name="Google Shape;4839;p613"/>
          <p:cNvSpPr txBox="1">
            <a:spLocks noGrp="1"/>
          </p:cNvSpPr>
          <p:nvPr>
            <p:ph type="subTitle" idx="8"/>
          </p:nvPr>
        </p:nvSpPr>
        <p:spPr>
          <a:xfrm>
            <a:off x="4468400" y="4166425"/>
            <a:ext cx="3255300" cy="915300"/>
          </a:xfrm>
          <a:prstGeom prst="rect">
            <a:avLst/>
          </a:prstGeom>
        </p:spPr>
        <p:txBody>
          <a:bodyPr spcFirstLastPara="1" wrap="square" lIns="0" tIns="0" rIns="0" bIns="0" anchor="t" anchorCtr="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a:endParaRPr/>
          </a:p>
        </p:txBody>
      </p:sp>
      <p:sp>
        <p:nvSpPr>
          <p:cNvPr id="4840" name="Google Shape;4840;p613"/>
          <p:cNvSpPr txBox="1">
            <a:spLocks noGrp="1"/>
          </p:cNvSpPr>
          <p:nvPr>
            <p:ph type="subTitle" idx="9"/>
          </p:nvPr>
        </p:nvSpPr>
        <p:spPr>
          <a:xfrm>
            <a:off x="8048000" y="3677200"/>
            <a:ext cx="3255300" cy="321900"/>
          </a:xfrm>
          <a:prstGeom prst="rect">
            <a:avLst/>
          </a:prstGeom>
        </p:spPr>
        <p:txBody>
          <a:bodyPr spcFirstLastPara="1" wrap="square" lIns="0" tIns="0" rIns="0" bIns="0" anchor="b" anchorCtr="0">
            <a:noAutofit/>
          </a:bodyPr>
          <a:lstStyle>
            <a:lvl1pPr lv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4841" name="Google Shape;4841;p613"/>
          <p:cNvSpPr txBox="1">
            <a:spLocks noGrp="1"/>
          </p:cNvSpPr>
          <p:nvPr>
            <p:ph type="subTitle" idx="13"/>
          </p:nvPr>
        </p:nvSpPr>
        <p:spPr>
          <a:xfrm>
            <a:off x="8048100" y="4166425"/>
            <a:ext cx="3255300" cy="915300"/>
          </a:xfrm>
          <a:prstGeom prst="rect">
            <a:avLst/>
          </a:prstGeom>
        </p:spPr>
        <p:txBody>
          <a:bodyPr spcFirstLastPara="1" wrap="square" lIns="0" tIns="0" rIns="0" bIns="0" anchor="t" anchorCtr="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a:endParaRPr/>
          </a:p>
        </p:txBody>
      </p:sp>
      <p:sp>
        <p:nvSpPr>
          <p:cNvPr id="4842" name="Google Shape;4842;p613"/>
          <p:cNvSpPr txBox="1">
            <a:spLocks noGrp="1"/>
          </p:cNvSpPr>
          <p:nvPr>
            <p:ph type="subTitle" idx="14"/>
          </p:nvPr>
        </p:nvSpPr>
        <p:spPr>
          <a:xfrm>
            <a:off x="888600" y="3677200"/>
            <a:ext cx="3255300" cy="321900"/>
          </a:xfrm>
          <a:prstGeom prst="rect">
            <a:avLst/>
          </a:prstGeom>
        </p:spPr>
        <p:txBody>
          <a:bodyPr spcFirstLastPara="1" wrap="square" lIns="0" tIns="0" rIns="0" bIns="0" anchor="b" anchorCtr="0">
            <a:noAutofit/>
          </a:bodyPr>
          <a:lstStyle>
            <a:lvl1pPr lv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4843" name="Google Shape;4843;p613"/>
          <p:cNvSpPr txBox="1">
            <a:spLocks noGrp="1"/>
          </p:cNvSpPr>
          <p:nvPr>
            <p:ph type="subTitle" idx="15"/>
          </p:nvPr>
        </p:nvSpPr>
        <p:spPr>
          <a:xfrm>
            <a:off x="888700" y="4166425"/>
            <a:ext cx="3255300" cy="915300"/>
          </a:xfrm>
          <a:prstGeom prst="rect">
            <a:avLst/>
          </a:prstGeom>
        </p:spPr>
        <p:txBody>
          <a:bodyPr spcFirstLastPara="1" wrap="square" lIns="0" tIns="0" rIns="0" bIns="0" anchor="t" anchorCtr="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a:endParaRPr/>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matchingName="Interior data two callouts">
  <p:cSld name="CUSTOM_4_13">
    <p:spTree>
      <p:nvGrpSpPr>
        <p:cNvPr id="1" name="Shape 4844"/>
        <p:cNvGrpSpPr/>
        <p:nvPr/>
      </p:nvGrpSpPr>
      <p:grpSpPr>
        <a:xfrm>
          <a:off x="0" y="0"/>
          <a:ext cx="0" cy="0"/>
          <a:chOff x="0" y="0"/>
          <a:chExt cx="0" cy="0"/>
        </a:xfrm>
      </p:grpSpPr>
      <p:sp>
        <p:nvSpPr>
          <p:cNvPr id="4845" name="Google Shape;4845;p614"/>
          <p:cNvSpPr txBox="1">
            <a:spLocks noGrp="1"/>
          </p:cNvSpPr>
          <p:nvPr>
            <p:ph type="subTitle" idx="1"/>
          </p:nvPr>
        </p:nvSpPr>
        <p:spPr>
          <a:xfrm>
            <a:off x="4555550" y="2436425"/>
            <a:ext cx="3014700" cy="1240800"/>
          </a:xfrm>
          <a:prstGeom prst="rect">
            <a:avLst/>
          </a:prstGeom>
        </p:spPr>
        <p:txBody>
          <a:bodyPr spcFirstLastPara="1" wrap="square" lIns="0" tIns="0" rIns="0" bIns="0" anchor="t" anchorCtr="0">
            <a:noAutofit/>
          </a:bodyPr>
          <a:lstStyle>
            <a:lvl1pPr lvl="0">
              <a:spcBef>
                <a:spcPts val="0"/>
              </a:spcBef>
              <a:spcAft>
                <a:spcPts val="0"/>
              </a:spcAft>
              <a:buNone/>
              <a:defRPr sz="8000">
                <a:solidFill>
                  <a:schemeClr val="accent1"/>
                </a:solidFill>
              </a:defRPr>
            </a:lvl1pPr>
            <a:lvl2pPr lvl="1">
              <a:spcBef>
                <a:spcPts val="500"/>
              </a:spcBef>
              <a:spcAft>
                <a:spcPts val="0"/>
              </a:spcAft>
              <a:buNone/>
              <a:defRPr sz="8000">
                <a:solidFill>
                  <a:schemeClr val="accent1"/>
                </a:solidFill>
              </a:defRPr>
            </a:lvl2pPr>
            <a:lvl3pPr lvl="2">
              <a:spcBef>
                <a:spcPts val="500"/>
              </a:spcBef>
              <a:spcAft>
                <a:spcPts val="0"/>
              </a:spcAft>
              <a:buNone/>
              <a:defRPr sz="8000">
                <a:solidFill>
                  <a:schemeClr val="accent1"/>
                </a:solidFill>
              </a:defRPr>
            </a:lvl3pPr>
            <a:lvl4pPr lvl="3">
              <a:spcBef>
                <a:spcPts val="500"/>
              </a:spcBef>
              <a:spcAft>
                <a:spcPts val="0"/>
              </a:spcAft>
              <a:buNone/>
              <a:defRPr sz="8000">
                <a:solidFill>
                  <a:schemeClr val="accent1"/>
                </a:solidFill>
              </a:defRPr>
            </a:lvl4pPr>
            <a:lvl5pPr lvl="4">
              <a:spcBef>
                <a:spcPts val="500"/>
              </a:spcBef>
              <a:spcAft>
                <a:spcPts val="0"/>
              </a:spcAft>
              <a:buNone/>
              <a:defRPr sz="8000">
                <a:solidFill>
                  <a:schemeClr val="accent1"/>
                </a:solidFill>
              </a:defRPr>
            </a:lvl5pPr>
            <a:lvl6pPr lvl="5">
              <a:spcBef>
                <a:spcPts val="500"/>
              </a:spcBef>
              <a:spcAft>
                <a:spcPts val="0"/>
              </a:spcAft>
              <a:buNone/>
              <a:defRPr sz="8000">
                <a:solidFill>
                  <a:schemeClr val="accent1"/>
                </a:solidFill>
              </a:defRPr>
            </a:lvl6pPr>
            <a:lvl7pPr lvl="6">
              <a:spcBef>
                <a:spcPts val="500"/>
              </a:spcBef>
              <a:spcAft>
                <a:spcPts val="0"/>
              </a:spcAft>
              <a:buNone/>
              <a:defRPr sz="8000">
                <a:solidFill>
                  <a:schemeClr val="accent1"/>
                </a:solidFill>
              </a:defRPr>
            </a:lvl7pPr>
            <a:lvl8pPr lvl="7">
              <a:spcBef>
                <a:spcPts val="500"/>
              </a:spcBef>
              <a:spcAft>
                <a:spcPts val="0"/>
              </a:spcAft>
              <a:buNone/>
              <a:defRPr sz="8000">
                <a:solidFill>
                  <a:schemeClr val="accent1"/>
                </a:solidFill>
              </a:defRPr>
            </a:lvl8pPr>
            <a:lvl9pPr lvl="8">
              <a:spcBef>
                <a:spcPts val="500"/>
              </a:spcBef>
              <a:spcAft>
                <a:spcPts val="500"/>
              </a:spcAft>
              <a:buNone/>
              <a:defRPr sz="8000">
                <a:solidFill>
                  <a:schemeClr val="accent1"/>
                </a:solidFill>
              </a:defRPr>
            </a:lvl9pPr>
          </a:lstStyle>
          <a:p>
            <a:endParaRPr/>
          </a:p>
        </p:txBody>
      </p:sp>
      <p:sp>
        <p:nvSpPr>
          <p:cNvPr id="4846" name="Google Shape;4846;p614"/>
          <p:cNvSpPr txBox="1">
            <a:spLocks noGrp="1"/>
          </p:cNvSpPr>
          <p:nvPr>
            <p:ph type="subTitle" idx="2"/>
          </p:nvPr>
        </p:nvSpPr>
        <p:spPr>
          <a:xfrm>
            <a:off x="7972925" y="2436425"/>
            <a:ext cx="3014700" cy="1240800"/>
          </a:xfrm>
          <a:prstGeom prst="rect">
            <a:avLst/>
          </a:prstGeom>
        </p:spPr>
        <p:txBody>
          <a:bodyPr spcFirstLastPara="1" wrap="square" lIns="0" tIns="0" rIns="0" bIns="0" anchor="t" anchorCtr="0">
            <a:noAutofit/>
          </a:bodyPr>
          <a:lstStyle>
            <a:lvl1pPr lvl="0">
              <a:spcBef>
                <a:spcPts val="0"/>
              </a:spcBef>
              <a:spcAft>
                <a:spcPts val="0"/>
              </a:spcAft>
              <a:buNone/>
              <a:defRPr sz="8000">
                <a:solidFill>
                  <a:schemeClr val="accent1"/>
                </a:solidFill>
              </a:defRPr>
            </a:lvl1pPr>
            <a:lvl2pPr lvl="1">
              <a:spcBef>
                <a:spcPts val="500"/>
              </a:spcBef>
              <a:spcAft>
                <a:spcPts val="0"/>
              </a:spcAft>
              <a:buNone/>
              <a:defRPr sz="8000">
                <a:solidFill>
                  <a:schemeClr val="accent1"/>
                </a:solidFill>
              </a:defRPr>
            </a:lvl2pPr>
            <a:lvl3pPr lvl="2">
              <a:spcBef>
                <a:spcPts val="500"/>
              </a:spcBef>
              <a:spcAft>
                <a:spcPts val="0"/>
              </a:spcAft>
              <a:buNone/>
              <a:defRPr sz="8000">
                <a:solidFill>
                  <a:schemeClr val="accent1"/>
                </a:solidFill>
              </a:defRPr>
            </a:lvl3pPr>
            <a:lvl4pPr lvl="3">
              <a:spcBef>
                <a:spcPts val="500"/>
              </a:spcBef>
              <a:spcAft>
                <a:spcPts val="0"/>
              </a:spcAft>
              <a:buNone/>
              <a:defRPr sz="8000">
                <a:solidFill>
                  <a:schemeClr val="accent1"/>
                </a:solidFill>
              </a:defRPr>
            </a:lvl4pPr>
            <a:lvl5pPr lvl="4">
              <a:spcBef>
                <a:spcPts val="500"/>
              </a:spcBef>
              <a:spcAft>
                <a:spcPts val="0"/>
              </a:spcAft>
              <a:buNone/>
              <a:defRPr sz="8000">
                <a:solidFill>
                  <a:schemeClr val="accent1"/>
                </a:solidFill>
              </a:defRPr>
            </a:lvl5pPr>
            <a:lvl6pPr lvl="5">
              <a:spcBef>
                <a:spcPts val="500"/>
              </a:spcBef>
              <a:spcAft>
                <a:spcPts val="0"/>
              </a:spcAft>
              <a:buNone/>
              <a:defRPr sz="8000">
                <a:solidFill>
                  <a:schemeClr val="accent1"/>
                </a:solidFill>
              </a:defRPr>
            </a:lvl6pPr>
            <a:lvl7pPr lvl="6">
              <a:spcBef>
                <a:spcPts val="500"/>
              </a:spcBef>
              <a:spcAft>
                <a:spcPts val="0"/>
              </a:spcAft>
              <a:buNone/>
              <a:defRPr sz="8000">
                <a:solidFill>
                  <a:schemeClr val="accent1"/>
                </a:solidFill>
              </a:defRPr>
            </a:lvl7pPr>
            <a:lvl8pPr lvl="7">
              <a:spcBef>
                <a:spcPts val="500"/>
              </a:spcBef>
              <a:spcAft>
                <a:spcPts val="0"/>
              </a:spcAft>
              <a:buNone/>
              <a:defRPr sz="8000">
                <a:solidFill>
                  <a:schemeClr val="accent1"/>
                </a:solidFill>
              </a:defRPr>
            </a:lvl8pPr>
            <a:lvl9pPr lvl="8">
              <a:spcBef>
                <a:spcPts val="500"/>
              </a:spcBef>
              <a:spcAft>
                <a:spcPts val="500"/>
              </a:spcAft>
              <a:buNone/>
              <a:defRPr sz="8000">
                <a:solidFill>
                  <a:schemeClr val="accent1"/>
                </a:solidFill>
              </a:defRPr>
            </a:lvl9pPr>
          </a:lstStyle>
          <a:p>
            <a:endParaRPr/>
          </a:p>
        </p:txBody>
      </p:sp>
      <p:sp>
        <p:nvSpPr>
          <p:cNvPr id="4847" name="Google Shape;4847;p614"/>
          <p:cNvSpPr txBox="1">
            <a:spLocks noGrp="1"/>
          </p:cNvSpPr>
          <p:nvPr>
            <p:ph type="subTitle" idx="3"/>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4848" name="Google Shape;4848;p614"/>
          <p:cNvSpPr txBox="1">
            <a:spLocks noGrp="1"/>
          </p:cNvSpPr>
          <p:nvPr>
            <p:ph type="title"/>
          </p:nvPr>
        </p:nvSpPr>
        <p:spPr>
          <a:xfrm>
            <a:off x="885050" y="871750"/>
            <a:ext cx="10422000" cy="553200"/>
          </a:xfrm>
          <a:prstGeom prst="rect">
            <a:avLst/>
          </a:prstGeom>
        </p:spPr>
        <p:txBody>
          <a:bodyPr spcFirstLastPara="1" wrap="square" lIns="0" tIns="0" rIns="0" bIns="0" anchor="t" anchorCtr="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a:endParaRPr/>
          </a:p>
        </p:txBody>
      </p:sp>
      <p:cxnSp>
        <p:nvCxnSpPr>
          <p:cNvPr id="4849" name="Google Shape;4849;p614"/>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4850" name="Google Shape;4850;p614"/>
          <p:cNvCxnSpPr/>
          <p:nvPr/>
        </p:nvCxnSpPr>
        <p:spPr>
          <a:xfrm rot="10800000">
            <a:off x="447767"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4851" name="Google Shape;4851;p614"/>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4852" name="Google Shape;4852;p614"/>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4853" name="Google Shape;4853;p614"/>
          <p:cNvSpPr txBox="1">
            <a:spLocks noGrp="1"/>
          </p:cNvSpPr>
          <p:nvPr>
            <p:ph type="subTitle" idx="4"/>
          </p:nvPr>
        </p:nvSpPr>
        <p:spPr>
          <a:xfrm>
            <a:off x="885125" y="1424950"/>
            <a:ext cx="10422000" cy="705600"/>
          </a:xfrm>
          <a:prstGeom prst="rect">
            <a:avLst/>
          </a:prstGeom>
        </p:spPr>
        <p:txBody>
          <a:bodyPr spcFirstLastPara="1" wrap="square" lIns="0" tIns="0" rIns="0" bIns="0" anchor="t" anchorCtr="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a:endParaRPr/>
          </a:p>
        </p:txBody>
      </p:sp>
      <p:sp>
        <p:nvSpPr>
          <p:cNvPr id="4854" name="Google Shape;4854;p614"/>
          <p:cNvSpPr txBox="1">
            <a:spLocks noGrp="1"/>
          </p:cNvSpPr>
          <p:nvPr>
            <p:ph type="subTitle" idx="5"/>
          </p:nvPr>
        </p:nvSpPr>
        <p:spPr>
          <a:xfrm>
            <a:off x="885050" y="6169550"/>
            <a:ext cx="8002500" cy="5595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a:endParaRPr/>
          </a:p>
        </p:txBody>
      </p:sp>
      <p:sp>
        <p:nvSpPr>
          <p:cNvPr id="4855" name="Google Shape;4855;p614"/>
          <p:cNvSpPr txBox="1">
            <a:spLocks noGrp="1"/>
          </p:cNvSpPr>
          <p:nvPr>
            <p:ph type="subTitle" idx="6"/>
          </p:nvPr>
        </p:nvSpPr>
        <p:spPr>
          <a:xfrm>
            <a:off x="887800" y="2596700"/>
            <a:ext cx="3182700" cy="2668800"/>
          </a:xfrm>
          <a:prstGeom prst="rect">
            <a:avLst/>
          </a:prstGeom>
        </p:spPr>
        <p:txBody>
          <a:bodyPr spcFirstLastPara="1" wrap="square" lIns="0" tIns="0" rIns="0" bIns="0" anchor="t" anchorCtr="0">
            <a:noAutofit/>
          </a:bodyPr>
          <a:lstStyle>
            <a:lvl1pPr lv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a:endParaRPr/>
          </a:p>
        </p:txBody>
      </p:sp>
      <p:cxnSp>
        <p:nvCxnSpPr>
          <p:cNvPr id="4856" name="Google Shape;4856;p614"/>
          <p:cNvCxnSpPr/>
          <p:nvPr/>
        </p:nvCxnSpPr>
        <p:spPr>
          <a:xfrm>
            <a:off x="7885850" y="3677350"/>
            <a:ext cx="0" cy="1404900"/>
          </a:xfrm>
          <a:prstGeom prst="straightConnector1">
            <a:avLst/>
          </a:prstGeom>
          <a:noFill/>
          <a:ln w="9525" cap="flat" cmpd="sng">
            <a:solidFill>
              <a:schemeClr val="dk2"/>
            </a:solidFill>
            <a:prstDash val="dot"/>
            <a:round/>
            <a:headEnd type="none" w="med" len="med"/>
            <a:tailEnd type="none" w="med" len="med"/>
          </a:ln>
        </p:spPr>
      </p:cxnSp>
      <p:sp>
        <p:nvSpPr>
          <p:cNvPr id="4857" name="Google Shape;4857;p614"/>
          <p:cNvSpPr txBox="1">
            <a:spLocks noGrp="1"/>
          </p:cNvSpPr>
          <p:nvPr>
            <p:ph type="subTitle" idx="7"/>
          </p:nvPr>
        </p:nvSpPr>
        <p:spPr>
          <a:xfrm>
            <a:off x="4620750" y="3677388"/>
            <a:ext cx="2949600" cy="321900"/>
          </a:xfrm>
          <a:prstGeom prst="rect">
            <a:avLst/>
          </a:prstGeom>
        </p:spPr>
        <p:txBody>
          <a:bodyPr spcFirstLastPara="1" wrap="square" lIns="0" tIns="0" rIns="0" bIns="0" anchor="b" anchorCtr="0">
            <a:noAutofit/>
          </a:bodyPr>
          <a:lstStyle>
            <a:lvl1pPr lv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4858" name="Google Shape;4858;p614"/>
          <p:cNvSpPr txBox="1">
            <a:spLocks noGrp="1"/>
          </p:cNvSpPr>
          <p:nvPr>
            <p:ph type="subTitle" idx="8"/>
          </p:nvPr>
        </p:nvSpPr>
        <p:spPr>
          <a:xfrm>
            <a:off x="4620750" y="4166613"/>
            <a:ext cx="2949600" cy="915300"/>
          </a:xfrm>
          <a:prstGeom prst="rect">
            <a:avLst/>
          </a:prstGeom>
        </p:spPr>
        <p:txBody>
          <a:bodyPr spcFirstLastPara="1" wrap="square" lIns="0" tIns="0" rIns="0" bIns="0" anchor="t" anchorCtr="0">
            <a:noAutofit/>
          </a:bodyPr>
          <a:lstStyle>
            <a:lvl1pPr lvl="0">
              <a:spcBef>
                <a:spcPts val="0"/>
              </a:spcBef>
              <a:spcAft>
                <a:spcPts val="0"/>
              </a:spcAft>
              <a:buNone/>
              <a:defRPr sz="1500"/>
            </a:lvl1pPr>
            <a:lvl2pPr lvl="1">
              <a:spcBef>
                <a:spcPts val="500"/>
              </a:spcBef>
              <a:spcAft>
                <a:spcPts val="0"/>
              </a:spcAft>
              <a:buNone/>
              <a:defRPr sz="1500"/>
            </a:lvl2pPr>
            <a:lvl3pPr lvl="2">
              <a:spcBef>
                <a:spcPts val="500"/>
              </a:spcBef>
              <a:spcAft>
                <a:spcPts val="0"/>
              </a:spcAft>
              <a:buNone/>
              <a:defRPr sz="1500"/>
            </a:lvl3pPr>
            <a:lvl4pPr lvl="3">
              <a:spcBef>
                <a:spcPts val="500"/>
              </a:spcBef>
              <a:spcAft>
                <a:spcPts val="0"/>
              </a:spcAft>
              <a:buNone/>
              <a:defRPr sz="1500"/>
            </a:lvl4pPr>
            <a:lvl5pPr lvl="4">
              <a:spcBef>
                <a:spcPts val="500"/>
              </a:spcBef>
              <a:spcAft>
                <a:spcPts val="0"/>
              </a:spcAft>
              <a:buNone/>
              <a:defRPr sz="1500"/>
            </a:lvl5pPr>
            <a:lvl6pPr lvl="5">
              <a:spcBef>
                <a:spcPts val="500"/>
              </a:spcBef>
              <a:spcAft>
                <a:spcPts val="0"/>
              </a:spcAft>
              <a:buNone/>
              <a:defRPr sz="1500"/>
            </a:lvl6pPr>
            <a:lvl7pPr lvl="6">
              <a:spcBef>
                <a:spcPts val="500"/>
              </a:spcBef>
              <a:spcAft>
                <a:spcPts val="0"/>
              </a:spcAft>
              <a:buNone/>
              <a:defRPr sz="1500"/>
            </a:lvl7pPr>
            <a:lvl8pPr lvl="7">
              <a:spcBef>
                <a:spcPts val="500"/>
              </a:spcBef>
              <a:spcAft>
                <a:spcPts val="0"/>
              </a:spcAft>
              <a:buNone/>
              <a:defRPr sz="1500"/>
            </a:lvl8pPr>
            <a:lvl9pPr lvl="8">
              <a:spcBef>
                <a:spcPts val="500"/>
              </a:spcBef>
              <a:spcAft>
                <a:spcPts val="500"/>
              </a:spcAft>
              <a:buNone/>
              <a:defRPr sz="1500"/>
            </a:lvl9pPr>
          </a:lstStyle>
          <a:p>
            <a:endParaRPr/>
          </a:p>
        </p:txBody>
      </p:sp>
      <p:sp>
        <p:nvSpPr>
          <p:cNvPr id="4859" name="Google Shape;4859;p614"/>
          <p:cNvSpPr txBox="1">
            <a:spLocks noGrp="1"/>
          </p:cNvSpPr>
          <p:nvPr>
            <p:ph type="subTitle" idx="9"/>
          </p:nvPr>
        </p:nvSpPr>
        <p:spPr>
          <a:xfrm>
            <a:off x="8051175" y="3677388"/>
            <a:ext cx="2949600" cy="321900"/>
          </a:xfrm>
          <a:prstGeom prst="rect">
            <a:avLst/>
          </a:prstGeom>
        </p:spPr>
        <p:txBody>
          <a:bodyPr spcFirstLastPara="1" wrap="square" lIns="0" tIns="0" rIns="0" bIns="0" anchor="b" anchorCtr="0">
            <a:noAutofit/>
          </a:bodyPr>
          <a:lstStyle>
            <a:lvl1pPr lv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4860" name="Google Shape;4860;p614"/>
          <p:cNvSpPr txBox="1">
            <a:spLocks noGrp="1"/>
          </p:cNvSpPr>
          <p:nvPr>
            <p:ph type="subTitle" idx="13"/>
          </p:nvPr>
        </p:nvSpPr>
        <p:spPr>
          <a:xfrm>
            <a:off x="8051175" y="4166613"/>
            <a:ext cx="2949600" cy="915300"/>
          </a:xfrm>
          <a:prstGeom prst="rect">
            <a:avLst/>
          </a:prstGeom>
        </p:spPr>
        <p:txBody>
          <a:bodyPr spcFirstLastPara="1" wrap="square" lIns="0" tIns="0" rIns="0" bIns="0" anchor="t" anchorCtr="0">
            <a:noAutofit/>
          </a:bodyPr>
          <a:lstStyle>
            <a:lvl1pPr lvl="0">
              <a:spcBef>
                <a:spcPts val="0"/>
              </a:spcBef>
              <a:spcAft>
                <a:spcPts val="0"/>
              </a:spcAft>
              <a:buNone/>
              <a:defRPr sz="1500"/>
            </a:lvl1pPr>
            <a:lvl2pPr lvl="1">
              <a:spcBef>
                <a:spcPts val="500"/>
              </a:spcBef>
              <a:spcAft>
                <a:spcPts val="0"/>
              </a:spcAft>
              <a:buNone/>
              <a:defRPr sz="1500"/>
            </a:lvl2pPr>
            <a:lvl3pPr lvl="2">
              <a:spcBef>
                <a:spcPts val="500"/>
              </a:spcBef>
              <a:spcAft>
                <a:spcPts val="0"/>
              </a:spcAft>
              <a:buNone/>
              <a:defRPr sz="1500"/>
            </a:lvl3pPr>
            <a:lvl4pPr lvl="3">
              <a:spcBef>
                <a:spcPts val="500"/>
              </a:spcBef>
              <a:spcAft>
                <a:spcPts val="0"/>
              </a:spcAft>
              <a:buNone/>
              <a:defRPr sz="1500"/>
            </a:lvl4pPr>
            <a:lvl5pPr lvl="4">
              <a:spcBef>
                <a:spcPts val="500"/>
              </a:spcBef>
              <a:spcAft>
                <a:spcPts val="0"/>
              </a:spcAft>
              <a:buNone/>
              <a:defRPr sz="1500"/>
            </a:lvl5pPr>
            <a:lvl6pPr lvl="5">
              <a:spcBef>
                <a:spcPts val="500"/>
              </a:spcBef>
              <a:spcAft>
                <a:spcPts val="0"/>
              </a:spcAft>
              <a:buNone/>
              <a:defRPr sz="1500"/>
            </a:lvl6pPr>
            <a:lvl7pPr lvl="6">
              <a:spcBef>
                <a:spcPts val="500"/>
              </a:spcBef>
              <a:spcAft>
                <a:spcPts val="0"/>
              </a:spcAft>
              <a:buNone/>
              <a:defRPr sz="1500"/>
            </a:lvl7pPr>
            <a:lvl8pPr lvl="7">
              <a:spcBef>
                <a:spcPts val="500"/>
              </a:spcBef>
              <a:spcAft>
                <a:spcPts val="0"/>
              </a:spcAft>
              <a:buNone/>
              <a:defRPr sz="1500"/>
            </a:lvl8pPr>
            <a:lvl9pPr lvl="8">
              <a:spcBef>
                <a:spcPts val="500"/>
              </a:spcBef>
              <a:spcAft>
                <a:spcPts val="500"/>
              </a:spcAft>
              <a:buNone/>
              <a:defRPr sz="1500"/>
            </a:lvl9pPr>
          </a:lstStyle>
          <a:p>
            <a:endParaRPr/>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matchingName="Interior data two pies">
  <p:cSld name="CUSTOM_4_12">
    <p:spTree>
      <p:nvGrpSpPr>
        <p:cNvPr id="1" name="Shape 4861"/>
        <p:cNvGrpSpPr/>
        <p:nvPr/>
      </p:nvGrpSpPr>
      <p:grpSpPr>
        <a:xfrm>
          <a:off x="0" y="0"/>
          <a:ext cx="0" cy="0"/>
          <a:chOff x="0" y="0"/>
          <a:chExt cx="0" cy="0"/>
        </a:xfrm>
      </p:grpSpPr>
      <p:sp>
        <p:nvSpPr>
          <p:cNvPr id="4862" name="Google Shape;4862;p615"/>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4863" name="Google Shape;4863;p615"/>
          <p:cNvSpPr txBox="1">
            <a:spLocks noGrp="1"/>
          </p:cNvSpPr>
          <p:nvPr>
            <p:ph type="title"/>
          </p:nvPr>
        </p:nvSpPr>
        <p:spPr>
          <a:xfrm>
            <a:off x="885050" y="871750"/>
            <a:ext cx="10422000" cy="553200"/>
          </a:xfrm>
          <a:prstGeom prst="rect">
            <a:avLst/>
          </a:prstGeom>
        </p:spPr>
        <p:txBody>
          <a:bodyPr spcFirstLastPara="1" wrap="square" lIns="0" tIns="0" rIns="0" bIns="0" anchor="t" anchorCtr="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a:endParaRPr/>
          </a:p>
        </p:txBody>
      </p:sp>
      <p:cxnSp>
        <p:nvCxnSpPr>
          <p:cNvPr id="4864" name="Google Shape;4864;p615"/>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4865" name="Google Shape;4865;p615"/>
          <p:cNvCxnSpPr/>
          <p:nvPr/>
        </p:nvCxnSpPr>
        <p:spPr>
          <a:xfrm rot="10800000">
            <a:off x="447767"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4866" name="Google Shape;4866;p615"/>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4867" name="Google Shape;4867;p615"/>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4868" name="Google Shape;4868;p615"/>
          <p:cNvSpPr txBox="1">
            <a:spLocks noGrp="1"/>
          </p:cNvSpPr>
          <p:nvPr>
            <p:ph type="subTitle" idx="2"/>
          </p:nvPr>
        </p:nvSpPr>
        <p:spPr>
          <a:xfrm>
            <a:off x="885125" y="1424950"/>
            <a:ext cx="10422000" cy="705600"/>
          </a:xfrm>
          <a:prstGeom prst="rect">
            <a:avLst/>
          </a:prstGeom>
        </p:spPr>
        <p:txBody>
          <a:bodyPr spcFirstLastPara="1" wrap="square" lIns="0" tIns="0" rIns="0" bIns="0" anchor="t" anchorCtr="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a:endParaRPr/>
          </a:p>
        </p:txBody>
      </p:sp>
      <p:sp>
        <p:nvSpPr>
          <p:cNvPr id="4869" name="Google Shape;4869;p615"/>
          <p:cNvSpPr txBox="1">
            <a:spLocks noGrp="1"/>
          </p:cNvSpPr>
          <p:nvPr>
            <p:ph type="subTitle" idx="3"/>
          </p:nvPr>
        </p:nvSpPr>
        <p:spPr>
          <a:xfrm>
            <a:off x="885050" y="6169550"/>
            <a:ext cx="8002500" cy="5595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a:endParaRPr/>
          </a:p>
        </p:txBody>
      </p:sp>
      <p:cxnSp>
        <p:nvCxnSpPr>
          <p:cNvPr id="4870" name="Google Shape;4870;p615"/>
          <p:cNvCxnSpPr/>
          <p:nvPr/>
        </p:nvCxnSpPr>
        <p:spPr>
          <a:xfrm>
            <a:off x="7885850" y="4439350"/>
            <a:ext cx="0" cy="1404900"/>
          </a:xfrm>
          <a:prstGeom prst="straightConnector1">
            <a:avLst/>
          </a:prstGeom>
          <a:noFill/>
          <a:ln w="9525" cap="flat" cmpd="sng">
            <a:solidFill>
              <a:schemeClr val="dk2"/>
            </a:solidFill>
            <a:prstDash val="dot"/>
            <a:round/>
            <a:headEnd type="none" w="med" len="med"/>
            <a:tailEnd type="none" w="med" len="med"/>
          </a:ln>
        </p:spPr>
      </p:cxnSp>
      <p:sp>
        <p:nvSpPr>
          <p:cNvPr id="4871" name="Google Shape;4871;p615"/>
          <p:cNvSpPr txBox="1">
            <a:spLocks noGrp="1"/>
          </p:cNvSpPr>
          <p:nvPr>
            <p:ph type="subTitle" idx="4"/>
          </p:nvPr>
        </p:nvSpPr>
        <p:spPr>
          <a:xfrm>
            <a:off x="887800" y="2596700"/>
            <a:ext cx="3182700" cy="2668800"/>
          </a:xfrm>
          <a:prstGeom prst="rect">
            <a:avLst/>
          </a:prstGeom>
        </p:spPr>
        <p:txBody>
          <a:bodyPr spcFirstLastPara="1" wrap="square" lIns="0" tIns="0" rIns="0" bIns="0" anchor="t" anchorCtr="0">
            <a:noAutofit/>
          </a:bodyPr>
          <a:lstStyle>
            <a:lvl1pPr lv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a:endParaRPr/>
          </a:p>
        </p:txBody>
      </p:sp>
      <p:sp>
        <p:nvSpPr>
          <p:cNvPr id="4872" name="Google Shape;4872;p615"/>
          <p:cNvSpPr txBox="1">
            <a:spLocks noGrp="1"/>
          </p:cNvSpPr>
          <p:nvPr>
            <p:ph type="subTitle" idx="5"/>
          </p:nvPr>
        </p:nvSpPr>
        <p:spPr>
          <a:xfrm>
            <a:off x="4620750" y="4439350"/>
            <a:ext cx="2949600" cy="321900"/>
          </a:xfrm>
          <a:prstGeom prst="rect">
            <a:avLst/>
          </a:prstGeom>
        </p:spPr>
        <p:txBody>
          <a:bodyPr spcFirstLastPara="1" wrap="square" lIns="0" tIns="0" rIns="0" bIns="0" anchor="b" anchorCtr="0">
            <a:noAutofit/>
          </a:bodyPr>
          <a:lstStyle>
            <a:lvl1pPr lv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4873" name="Google Shape;4873;p615"/>
          <p:cNvSpPr txBox="1">
            <a:spLocks noGrp="1"/>
          </p:cNvSpPr>
          <p:nvPr>
            <p:ph type="subTitle" idx="6"/>
          </p:nvPr>
        </p:nvSpPr>
        <p:spPr>
          <a:xfrm>
            <a:off x="4620750" y="4928575"/>
            <a:ext cx="2949600" cy="915300"/>
          </a:xfrm>
          <a:prstGeom prst="rect">
            <a:avLst/>
          </a:prstGeom>
        </p:spPr>
        <p:txBody>
          <a:bodyPr spcFirstLastPara="1" wrap="square" lIns="0" tIns="0" rIns="0" bIns="0" anchor="t" anchorCtr="0">
            <a:noAutofit/>
          </a:bodyPr>
          <a:lstStyle>
            <a:lvl1pPr lvl="0">
              <a:spcBef>
                <a:spcPts val="0"/>
              </a:spcBef>
              <a:spcAft>
                <a:spcPts val="0"/>
              </a:spcAft>
              <a:buNone/>
              <a:defRPr sz="1500"/>
            </a:lvl1pPr>
            <a:lvl2pPr lvl="1">
              <a:spcBef>
                <a:spcPts val="500"/>
              </a:spcBef>
              <a:spcAft>
                <a:spcPts val="0"/>
              </a:spcAft>
              <a:buNone/>
              <a:defRPr sz="1500"/>
            </a:lvl2pPr>
            <a:lvl3pPr lvl="2">
              <a:spcBef>
                <a:spcPts val="500"/>
              </a:spcBef>
              <a:spcAft>
                <a:spcPts val="0"/>
              </a:spcAft>
              <a:buNone/>
              <a:defRPr sz="1500"/>
            </a:lvl3pPr>
            <a:lvl4pPr lvl="3">
              <a:spcBef>
                <a:spcPts val="500"/>
              </a:spcBef>
              <a:spcAft>
                <a:spcPts val="0"/>
              </a:spcAft>
              <a:buNone/>
              <a:defRPr sz="1500"/>
            </a:lvl4pPr>
            <a:lvl5pPr lvl="4">
              <a:spcBef>
                <a:spcPts val="500"/>
              </a:spcBef>
              <a:spcAft>
                <a:spcPts val="0"/>
              </a:spcAft>
              <a:buNone/>
              <a:defRPr sz="1500"/>
            </a:lvl5pPr>
            <a:lvl6pPr lvl="5">
              <a:spcBef>
                <a:spcPts val="500"/>
              </a:spcBef>
              <a:spcAft>
                <a:spcPts val="0"/>
              </a:spcAft>
              <a:buNone/>
              <a:defRPr sz="1500"/>
            </a:lvl6pPr>
            <a:lvl7pPr lvl="6">
              <a:spcBef>
                <a:spcPts val="500"/>
              </a:spcBef>
              <a:spcAft>
                <a:spcPts val="0"/>
              </a:spcAft>
              <a:buNone/>
              <a:defRPr sz="1500"/>
            </a:lvl7pPr>
            <a:lvl8pPr lvl="7">
              <a:spcBef>
                <a:spcPts val="500"/>
              </a:spcBef>
              <a:spcAft>
                <a:spcPts val="0"/>
              </a:spcAft>
              <a:buNone/>
              <a:defRPr sz="1500"/>
            </a:lvl8pPr>
            <a:lvl9pPr lvl="8">
              <a:spcBef>
                <a:spcPts val="500"/>
              </a:spcBef>
              <a:spcAft>
                <a:spcPts val="500"/>
              </a:spcAft>
              <a:buNone/>
              <a:defRPr sz="1500"/>
            </a:lvl9pPr>
          </a:lstStyle>
          <a:p>
            <a:endParaRPr/>
          </a:p>
        </p:txBody>
      </p:sp>
      <p:sp>
        <p:nvSpPr>
          <p:cNvPr id="4874" name="Google Shape;4874;p615"/>
          <p:cNvSpPr txBox="1">
            <a:spLocks noGrp="1"/>
          </p:cNvSpPr>
          <p:nvPr>
            <p:ph type="subTitle" idx="7"/>
          </p:nvPr>
        </p:nvSpPr>
        <p:spPr>
          <a:xfrm>
            <a:off x="8051175" y="4439350"/>
            <a:ext cx="2949600" cy="321900"/>
          </a:xfrm>
          <a:prstGeom prst="rect">
            <a:avLst/>
          </a:prstGeom>
        </p:spPr>
        <p:txBody>
          <a:bodyPr spcFirstLastPara="1" wrap="square" lIns="0" tIns="0" rIns="0" bIns="0" anchor="b" anchorCtr="0">
            <a:noAutofit/>
          </a:bodyPr>
          <a:lstStyle>
            <a:lvl1pPr lv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4875" name="Google Shape;4875;p615"/>
          <p:cNvSpPr txBox="1">
            <a:spLocks noGrp="1"/>
          </p:cNvSpPr>
          <p:nvPr>
            <p:ph type="subTitle" idx="8"/>
          </p:nvPr>
        </p:nvSpPr>
        <p:spPr>
          <a:xfrm>
            <a:off x="8051175" y="4928575"/>
            <a:ext cx="2949600" cy="915300"/>
          </a:xfrm>
          <a:prstGeom prst="rect">
            <a:avLst/>
          </a:prstGeom>
        </p:spPr>
        <p:txBody>
          <a:bodyPr spcFirstLastPara="1" wrap="square" lIns="0" tIns="0" rIns="0" bIns="0" anchor="t" anchorCtr="0">
            <a:noAutofit/>
          </a:bodyPr>
          <a:lstStyle>
            <a:lvl1pPr lvl="0">
              <a:spcBef>
                <a:spcPts val="0"/>
              </a:spcBef>
              <a:spcAft>
                <a:spcPts val="0"/>
              </a:spcAft>
              <a:buNone/>
              <a:defRPr sz="1500"/>
            </a:lvl1pPr>
            <a:lvl2pPr lvl="1">
              <a:spcBef>
                <a:spcPts val="500"/>
              </a:spcBef>
              <a:spcAft>
                <a:spcPts val="0"/>
              </a:spcAft>
              <a:buNone/>
              <a:defRPr sz="1500"/>
            </a:lvl2pPr>
            <a:lvl3pPr lvl="2">
              <a:spcBef>
                <a:spcPts val="500"/>
              </a:spcBef>
              <a:spcAft>
                <a:spcPts val="0"/>
              </a:spcAft>
              <a:buNone/>
              <a:defRPr sz="1500"/>
            </a:lvl3pPr>
            <a:lvl4pPr lvl="3">
              <a:spcBef>
                <a:spcPts val="500"/>
              </a:spcBef>
              <a:spcAft>
                <a:spcPts val="0"/>
              </a:spcAft>
              <a:buNone/>
              <a:defRPr sz="1500"/>
            </a:lvl4pPr>
            <a:lvl5pPr lvl="4">
              <a:spcBef>
                <a:spcPts val="500"/>
              </a:spcBef>
              <a:spcAft>
                <a:spcPts val="0"/>
              </a:spcAft>
              <a:buNone/>
              <a:defRPr sz="1500"/>
            </a:lvl5pPr>
            <a:lvl6pPr lvl="5">
              <a:spcBef>
                <a:spcPts val="500"/>
              </a:spcBef>
              <a:spcAft>
                <a:spcPts val="0"/>
              </a:spcAft>
              <a:buNone/>
              <a:defRPr sz="1500"/>
            </a:lvl6pPr>
            <a:lvl7pPr lvl="6">
              <a:spcBef>
                <a:spcPts val="500"/>
              </a:spcBef>
              <a:spcAft>
                <a:spcPts val="0"/>
              </a:spcAft>
              <a:buNone/>
              <a:defRPr sz="1500"/>
            </a:lvl7pPr>
            <a:lvl8pPr lvl="7">
              <a:spcBef>
                <a:spcPts val="500"/>
              </a:spcBef>
              <a:spcAft>
                <a:spcPts val="0"/>
              </a:spcAft>
              <a:buNone/>
              <a:defRPr sz="1500"/>
            </a:lvl8pPr>
            <a:lvl9pPr lvl="8">
              <a:spcBef>
                <a:spcPts val="500"/>
              </a:spcBef>
              <a:spcAft>
                <a:spcPts val="500"/>
              </a:spcAft>
              <a:buNone/>
              <a:defRPr sz="1500"/>
            </a:lvl9pPr>
          </a:lstStyle>
          <a:p>
            <a:endParaRPr/>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matchingName="Interior data large pie">
  <p:cSld name="CUSTOM_4_11">
    <p:spTree>
      <p:nvGrpSpPr>
        <p:cNvPr id="1" name="Shape 4876"/>
        <p:cNvGrpSpPr/>
        <p:nvPr/>
      </p:nvGrpSpPr>
      <p:grpSpPr>
        <a:xfrm>
          <a:off x="0" y="0"/>
          <a:ext cx="0" cy="0"/>
          <a:chOff x="0" y="0"/>
          <a:chExt cx="0" cy="0"/>
        </a:xfrm>
      </p:grpSpPr>
      <p:sp>
        <p:nvSpPr>
          <p:cNvPr id="4877" name="Google Shape;4877;p616"/>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4878" name="Google Shape;4878;p616"/>
          <p:cNvSpPr txBox="1">
            <a:spLocks noGrp="1"/>
          </p:cNvSpPr>
          <p:nvPr>
            <p:ph type="title"/>
          </p:nvPr>
        </p:nvSpPr>
        <p:spPr>
          <a:xfrm>
            <a:off x="885050" y="871750"/>
            <a:ext cx="10422000" cy="553200"/>
          </a:xfrm>
          <a:prstGeom prst="rect">
            <a:avLst/>
          </a:prstGeom>
        </p:spPr>
        <p:txBody>
          <a:bodyPr spcFirstLastPara="1" wrap="square" lIns="0" tIns="0" rIns="0" bIns="0" anchor="t" anchorCtr="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a:endParaRPr/>
          </a:p>
        </p:txBody>
      </p:sp>
      <p:cxnSp>
        <p:nvCxnSpPr>
          <p:cNvPr id="4879" name="Google Shape;4879;p616"/>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4880" name="Google Shape;4880;p616"/>
          <p:cNvCxnSpPr/>
          <p:nvPr/>
        </p:nvCxnSpPr>
        <p:spPr>
          <a:xfrm rot="10800000">
            <a:off x="447767"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4881" name="Google Shape;4881;p616"/>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4882" name="Google Shape;4882;p616"/>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4883" name="Google Shape;4883;p616"/>
          <p:cNvSpPr txBox="1">
            <a:spLocks noGrp="1"/>
          </p:cNvSpPr>
          <p:nvPr>
            <p:ph type="subTitle" idx="2"/>
          </p:nvPr>
        </p:nvSpPr>
        <p:spPr>
          <a:xfrm>
            <a:off x="885125" y="1424950"/>
            <a:ext cx="10422000" cy="705600"/>
          </a:xfrm>
          <a:prstGeom prst="rect">
            <a:avLst/>
          </a:prstGeom>
        </p:spPr>
        <p:txBody>
          <a:bodyPr spcFirstLastPara="1" wrap="square" lIns="0" tIns="0" rIns="0" bIns="0" anchor="t" anchorCtr="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a:endParaRPr/>
          </a:p>
        </p:txBody>
      </p:sp>
      <p:sp>
        <p:nvSpPr>
          <p:cNvPr id="4884" name="Google Shape;4884;p616"/>
          <p:cNvSpPr txBox="1">
            <a:spLocks noGrp="1"/>
          </p:cNvSpPr>
          <p:nvPr>
            <p:ph type="subTitle" idx="3"/>
          </p:nvPr>
        </p:nvSpPr>
        <p:spPr>
          <a:xfrm>
            <a:off x="885050" y="6169550"/>
            <a:ext cx="8002500" cy="5595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a:endParaRPr/>
          </a:p>
        </p:txBody>
      </p:sp>
      <p:sp>
        <p:nvSpPr>
          <p:cNvPr id="4885" name="Google Shape;4885;p616"/>
          <p:cNvSpPr txBox="1">
            <a:spLocks noGrp="1"/>
          </p:cNvSpPr>
          <p:nvPr>
            <p:ph type="subTitle" idx="4"/>
          </p:nvPr>
        </p:nvSpPr>
        <p:spPr>
          <a:xfrm>
            <a:off x="887800" y="2596700"/>
            <a:ext cx="3182700" cy="2668800"/>
          </a:xfrm>
          <a:prstGeom prst="rect">
            <a:avLst/>
          </a:prstGeom>
        </p:spPr>
        <p:txBody>
          <a:bodyPr spcFirstLastPara="1" wrap="square" lIns="0" tIns="0" rIns="0" bIns="0" anchor="t" anchorCtr="0">
            <a:noAutofit/>
          </a:bodyPr>
          <a:lstStyle>
            <a:lvl1pPr lv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a:endParaRPr/>
          </a:p>
        </p:txBody>
      </p:sp>
      <p:sp>
        <p:nvSpPr>
          <p:cNvPr id="4886" name="Google Shape;4886;p616"/>
          <p:cNvSpPr txBox="1">
            <a:spLocks noGrp="1"/>
          </p:cNvSpPr>
          <p:nvPr>
            <p:ph type="subTitle" idx="5"/>
          </p:nvPr>
        </p:nvSpPr>
        <p:spPr>
          <a:xfrm>
            <a:off x="9078238" y="3048425"/>
            <a:ext cx="914400" cy="528300"/>
          </a:xfrm>
          <a:prstGeom prst="rect">
            <a:avLst/>
          </a:prstGeom>
        </p:spPr>
        <p:txBody>
          <a:bodyPr spcFirstLastPara="1" wrap="square" lIns="0" tIns="0" rIns="0" bIns="0" anchor="t" anchorCtr="0">
            <a:noAutofit/>
          </a:bodyPr>
          <a:lstStyle>
            <a:lvl1pPr lvl="0">
              <a:lnSpc>
                <a:spcPct val="100000"/>
              </a:lnSpc>
              <a:spcBef>
                <a:spcPts val="0"/>
              </a:spcBef>
              <a:spcAft>
                <a:spcPts val="0"/>
              </a:spcAft>
              <a:buNone/>
              <a:defRPr sz="1100"/>
            </a:lvl1pPr>
            <a:lvl2pPr lvl="1">
              <a:lnSpc>
                <a:spcPct val="100000"/>
              </a:lnSpc>
              <a:spcBef>
                <a:spcPts val="0"/>
              </a:spcBef>
              <a:spcAft>
                <a:spcPts val="0"/>
              </a:spcAft>
              <a:buNone/>
              <a:defRPr sz="1100" b="1"/>
            </a:lvl2pPr>
            <a:lvl3pPr lvl="2">
              <a:lnSpc>
                <a:spcPct val="100000"/>
              </a:lnSpc>
              <a:spcBef>
                <a:spcPts val="0"/>
              </a:spcBef>
              <a:spcAft>
                <a:spcPts val="0"/>
              </a:spcAft>
              <a:buNone/>
              <a:defRPr sz="1100" b="1"/>
            </a:lvl3pPr>
            <a:lvl4pPr lvl="3">
              <a:lnSpc>
                <a:spcPct val="100000"/>
              </a:lnSpc>
              <a:spcBef>
                <a:spcPts val="0"/>
              </a:spcBef>
              <a:spcAft>
                <a:spcPts val="0"/>
              </a:spcAft>
              <a:buNone/>
              <a:defRPr sz="1100" b="1"/>
            </a:lvl4pPr>
            <a:lvl5pPr lvl="4">
              <a:lnSpc>
                <a:spcPct val="100000"/>
              </a:lnSpc>
              <a:spcBef>
                <a:spcPts val="0"/>
              </a:spcBef>
              <a:spcAft>
                <a:spcPts val="0"/>
              </a:spcAft>
              <a:buNone/>
              <a:defRPr sz="1100" b="1"/>
            </a:lvl5pPr>
            <a:lvl6pPr lvl="5">
              <a:lnSpc>
                <a:spcPct val="100000"/>
              </a:lnSpc>
              <a:spcBef>
                <a:spcPts val="0"/>
              </a:spcBef>
              <a:spcAft>
                <a:spcPts val="0"/>
              </a:spcAft>
              <a:buNone/>
              <a:defRPr sz="1100" b="1"/>
            </a:lvl6pPr>
            <a:lvl7pPr lvl="6">
              <a:lnSpc>
                <a:spcPct val="100000"/>
              </a:lnSpc>
              <a:spcBef>
                <a:spcPts val="0"/>
              </a:spcBef>
              <a:spcAft>
                <a:spcPts val="0"/>
              </a:spcAft>
              <a:buNone/>
              <a:defRPr sz="1100" b="1"/>
            </a:lvl7pPr>
            <a:lvl8pPr lvl="7">
              <a:lnSpc>
                <a:spcPct val="100000"/>
              </a:lnSpc>
              <a:spcBef>
                <a:spcPts val="0"/>
              </a:spcBef>
              <a:spcAft>
                <a:spcPts val="0"/>
              </a:spcAft>
              <a:buNone/>
              <a:defRPr sz="1100" b="1"/>
            </a:lvl8pPr>
            <a:lvl9pPr lvl="8">
              <a:lnSpc>
                <a:spcPct val="100000"/>
              </a:lnSpc>
              <a:spcBef>
                <a:spcPts val="0"/>
              </a:spcBef>
              <a:spcAft>
                <a:spcPts val="0"/>
              </a:spcAft>
              <a:buNone/>
              <a:defRPr sz="1100" b="1"/>
            </a:lvl9pPr>
          </a:lstStyle>
          <a:p>
            <a:endParaRPr/>
          </a:p>
        </p:txBody>
      </p:sp>
      <p:sp>
        <p:nvSpPr>
          <p:cNvPr id="4887" name="Google Shape;4887;p616"/>
          <p:cNvSpPr txBox="1">
            <a:spLocks noGrp="1"/>
          </p:cNvSpPr>
          <p:nvPr>
            <p:ph type="subTitle" idx="6"/>
          </p:nvPr>
        </p:nvSpPr>
        <p:spPr>
          <a:xfrm>
            <a:off x="10284513" y="3048425"/>
            <a:ext cx="914400" cy="528300"/>
          </a:xfrm>
          <a:prstGeom prst="rect">
            <a:avLst/>
          </a:prstGeom>
        </p:spPr>
        <p:txBody>
          <a:bodyPr spcFirstLastPara="1" wrap="square" lIns="0" tIns="0" rIns="0" bIns="0" anchor="t" anchorCtr="0">
            <a:noAutofit/>
          </a:bodyPr>
          <a:lstStyle>
            <a:lvl1pPr lvl="0">
              <a:lnSpc>
                <a:spcPct val="100000"/>
              </a:lnSpc>
              <a:spcBef>
                <a:spcPts val="0"/>
              </a:spcBef>
              <a:spcAft>
                <a:spcPts val="0"/>
              </a:spcAft>
              <a:buNone/>
              <a:defRPr sz="1100"/>
            </a:lvl1pPr>
            <a:lvl2pPr lvl="1">
              <a:lnSpc>
                <a:spcPct val="100000"/>
              </a:lnSpc>
              <a:spcBef>
                <a:spcPts val="0"/>
              </a:spcBef>
              <a:spcAft>
                <a:spcPts val="0"/>
              </a:spcAft>
              <a:buNone/>
              <a:defRPr sz="1100" b="1"/>
            </a:lvl2pPr>
            <a:lvl3pPr lvl="2">
              <a:lnSpc>
                <a:spcPct val="100000"/>
              </a:lnSpc>
              <a:spcBef>
                <a:spcPts val="0"/>
              </a:spcBef>
              <a:spcAft>
                <a:spcPts val="0"/>
              </a:spcAft>
              <a:buNone/>
              <a:defRPr sz="1100" b="1"/>
            </a:lvl3pPr>
            <a:lvl4pPr lvl="3">
              <a:lnSpc>
                <a:spcPct val="100000"/>
              </a:lnSpc>
              <a:spcBef>
                <a:spcPts val="0"/>
              </a:spcBef>
              <a:spcAft>
                <a:spcPts val="0"/>
              </a:spcAft>
              <a:buNone/>
              <a:defRPr sz="1100" b="1"/>
            </a:lvl4pPr>
            <a:lvl5pPr lvl="4">
              <a:lnSpc>
                <a:spcPct val="100000"/>
              </a:lnSpc>
              <a:spcBef>
                <a:spcPts val="0"/>
              </a:spcBef>
              <a:spcAft>
                <a:spcPts val="0"/>
              </a:spcAft>
              <a:buNone/>
              <a:defRPr sz="1100" b="1"/>
            </a:lvl5pPr>
            <a:lvl6pPr lvl="5">
              <a:lnSpc>
                <a:spcPct val="100000"/>
              </a:lnSpc>
              <a:spcBef>
                <a:spcPts val="0"/>
              </a:spcBef>
              <a:spcAft>
                <a:spcPts val="0"/>
              </a:spcAft>
              <a:buNone/>
              <a:defRPr sz="1100" b="1"/>
            </a:lvl6pPr>
            <a:lvl7pPr lvl="6">
              <a:lnSpc>
                <a:spcPct val="100000"/>
              </a:lnSpc>
              <a:spcBef>
                <a:spcPts val="0"/>
              </a:spcBef>
              <a:spcAft>
                <a:spcPts val="0"/>
              </a:spcAft>
              <a:buNone/>
              <a:defRPr sz="1100" b="1"/>
            </a:lvl7pPr>
            <a:lvl8pPr lvl="7">
              <a:lnSpc>
                <a:spcPct val="100000"/>
              </a:lnSpc>
              <a:spcBef>
                <a:spcPts val="0"/>
              </a:spcBef>
              <a:spcAft>
                <a:spcPts val="0"/>
              </a:spcAft>
              <a:buNone/>
              <a:defRPr sz="1100" b="1"/>
            </a:lvl8pPr>
            <a:lvl9pPr lvl="8">
              <a:lnSpc>
                <a:spcPct val="100000"/>
              </a:lnSpc>
              <a:spcBef>
                <a:spcPts val="0"/>
              </a:spcBef>
              <a:spcAft>
                <a:spcPts val="0"/>
              </a:spcAft>
              <a:buNone/>
              <a:defRPr sz="1100" b="1"/>
            </a:lvl9pPr>
          </a:lstStyle>
          <a:p>
            <a:endParaRPr/>
          </a:p>
        </p:txBody>
      </p:sp>
      <p:sp>
        <p:nvSpPr>
          <p:cNvPr id="4888" name="Google Shape;4888;p616"/>
          <p:cNvSpPr txBox="1">
            <a:spLocks noGrp="1"/>
          </p:cNvSpPr>
          <p:nvPr>
            <p:ph type="subTitle" idx="7"/>
          </p:nvPr>
        </p:nvSpPr>
        <p:spPr>
          <a:xfrm>
            <a:off x="9078238" y="3841627"/>
            <a:ext cx="914400" cy="528300"/>
          </a:xfrm>
          <a:prstGeom prst="rect">
            <a:avLst/>
          </a:prstGeom>
        </p:spPr>
        <p:txBody>
          <a:bodyPr spcFirstLastPara="1" wrap="square" lIns="0" tIns="0" rIns="0" bIns="0" anchor="t" anchorCtr="0">
            <a:noAutofit/>
          </a:bodyPr>
          <a:lstStyle>
            <a:lvl1pPr lvl="0">
              <a:lnSpc>
                <a:spcPct val="100000"/>
              </a:lnSpc>
              <a:spcBef>
                <a:spcPts val="0"/>
              </a:spcBef>
              <a:spcAft>
                <a:spcPts val="0"/>
              </a:spcAft>
              <a:buNone/>
              <a:defRPr sz="1100"/>
            </a:lvl1pPr>
            <a:lvl2pPr lvl="1">
              <a:lnSpc>
                <a:spcPct val="100000"/>
              </a:lnSpc>
              <a:spcBef>
                <a:spcPts val="0"/>
              </a:spcBef>
              <a:spcAft>
                <a:spcPts val="0"/>
              </a:spcAft>
              <a:buNone/>
              <a:defRPr sz="1100" b="1"/>
            </a:lvl2pPr>
            <a:lvl3pPr lvl="2">
              <a:lnSpc>
                <a:spcPct val="100000"/>
              </a:lnSpc>
              <a:spcBef>
                <a:spcPts val="0"/>
              </a:spcBef>
              <a:spcAft>
                <a:spcPts val="0"/>
              </a:spcAft>
              <a:buNone/>
              <a:defRPr sz="1100" b="1"/>
            </a:lvl3pPr>
            <a:lvl4pPr lvl="3">
              <a:lnSpc>
                <a:spcPct val="100000"/>
              </a:lnSpc>
              <a:spcBef>
                <a:spcPts val="0"/>
              </a:spcBef>
              <a:spcAft>
                <a:spcPts val="0"/>
              </a:spcAft>
              <a:buNone/>
              <a:defRPr sz="1100" b="1"/>
            </a:lvl4pPr>
            <a:lvl5pPr lvl="4">
              <a:lnSpc>
                <a:spcPct val="100000"/>
              </a:lnSpc>
              <a:spcBef>
                <a:spcPts val="0"/>
              </a:spcBef>
              <a:spcAft>
                <a:spcPts val="0"/>
              </a:spcAft>
              <a:buNone/>
              <a:defRPr sz="1100" b="1"/>
            </a:lvl5pPr>
            <a:lvl6pPr lvl="5">
              <a:lnSpc>
                <a:spcPct val="100000"/>
              </a:lnSpc>
              <a:spcBef>
                <a:spcPts val="0"/>
              </a:spcBef>
              <a:spcAft>
                <a:spcPts val="0"/>
              </a:spcAft>
              <a:buNone/>
              <a:defRPr sz="1100" b="1"/>
            </a:lvl6pPr>
            <a:lvl7pPr lvl="6">
              <a:lnSpc>
                <a:spcPct val="100000"/>
              </a:lnSpc>
              <a:spcBef>
                <a:spcPts val="0"/>
              </a:spcBef>
              <a:spcAft>
                <a:spcPts val="0"/>
              </a:spcAft>
              <a:buNone/>
              <a:defRPr sz="1100" b="1"/>
            </a:lvl7pPr>
            <a:lvl8pPr lvl="7">
              <a:lnSpc>
                <a:spcPct val="100000"/>
              </a:lnSpc>
              <a:spcBef>
                <a:spcPts val="0"/>
              </a:spcBef>
              <a:spcAft>
                <a:spcPts val="0"/>
              </a:spcAft>
              <a:buNone/>
              <a:defRPr sz="1100" b="1"/>
            </a:lvl8pPr>
            <a:lvl9pPr lvl="8">
              <a:lnSpc>
                <a:spcPct val="100000"/>
              </a:lnSpc>
              <a:spcBef>
                <a:spcPts val="0"/>
              </a:spcBef>
              <a:spcAft>
                <a:spcPts val="0"/>
              </a:spcAft>
              <a:buNone/>
              <a:defRPr sz="1100" b="1"/>
            </a:lvl9pPr>
          </a:lstStyle>
          <a:p>
            <a:endParaRPr/>
          </a:p>
        </p:txBody>
      </p:sp>
      <p:sp>
        <p:nvSpPr>
          <p:cNvPr id="4889" name="Google Shape;4889;p616"/>
          <p:cNvSpPr txBox="1">
            <a:spLocks noGrp="1"/>
          </p:cNvSpPr>
          <p:nvPr>
            <p:ph type="subTitle" idx="8"/>
          </p:nvPr>
        </p:nvSpPr>
        <p:spPr>
          <a:xfrm>
            <a:off x="10284513" y="3841627"/>
            <a:ext cx="914400" cy="528300"/>
          </a:xfrm>
          <a:prstGeom prst="rect">
            <a:avLst/>
          </a:prstGeom>
        </p:spPr>
        <p:txBody>
          <a:bodyPr spcFirstLastPara="1" wrap="square" lIns="0" tIns="0" rIns="0" bIns="0" anchor="t" anchorCtr="0">
            <a:noAutofit/>
          </a:bodyPr>
          <a:lstStyle>
            <a:lvl1pPr lvl="0">
              <a:lnSpc>
                <a:spcPct val="100000"/>
              </a:lnSpc>
              <a:spcBef>
                <a:spcPts val="0"/>
              </a:spcBef>
              <a:spcAft>
                <a:spcPts val="0"/>
              </a:spcAft>
              <a:buNone/>
              <a:defRPr sz="1100"/>
            </a:lvl1pPr>
            <a:lvl2pPr lvl="1">
              <a:lnSpc>
                <a:spcPct val="100000"/>
              </a:lnSpc>
              <a:spcBef>
                <a:spcPts val="0"/>
              </a:spcBef>
              <a:spcAft>
                <a:spcPts val="0"/>
              </a:spcAft>
              <a:buNone/>
              <a:defRPr sz="1100" b="1"/>
            </a:lvl2pPr>
            <a:lvl3pPr lvl="2">
              <a:lnSpc>
                <a:spcPct val="100000"/>
              </a:lnSpc>
              <a:spcBef>
                <a:spcPts val="0"/>
              </a:spcBef>
              <a:spcAft>
                <a:spcPts val="0"/>
              </a:spcAft>
              <a:buNone/>
              <a:defRPr sz="1100" b="1"/>
            </a:lvl3pPr>
            <a:lvl4pPr lvl="3">
              <a:lnSpc>
                <a:spcPct val="100000"/>
              </a:lnSpc>
              <a:spcBef>
                <a:spcPts val="0"/>
              </a:spcBef>
              <a:spcAft>
                <a:spcPts val="0"/>
              </a:spcAft>
              <a:buNone/>
              <a:defRPr sz="1100" b="1"/>
            </a:lvl4pPr>
            <a:lvl5pPr lvl="4">
              <a:lnSpc>
                <a:spcPct val="100000"/>
              </a:lnSpc>
              <a:spcBef>
                <a:spcPts val="0"/>
              </a:spcBef>
              <a:spcAft>
                <a:spcPts val="0"/>
              </a:spcAft>
              <a:buNone/>
              <a:defRPr sz="1100" b="1"/>
            </a:lvl5pPr>
            <a:lvl6pPr lvl="5">
              <a:lnSpc>
                <a:spcPct val="100000"/>
              </a:lnSpc>
              <a:spcBef>
                <a:spcPts val="0"/>
              </a:spcBef>
              <a:spcAft>
                <a:spcPts val="0"/>
              </a:spcAft>
              <a:buNone/>
              <a:defRPr sz="1100" b="1"/>
            </a:lvl6pPr>
            <a:lvl7pPr lvl="6">
              <a:lnSpc>
                <a:spcPct val="100000"/>
              </a:lnSpc>
              <a:spcBef>
                <a:spcPts val="0"/>
              </a:spcBef>
              <a:spcAft>
                <a:spcPts val="0"/>
              </a:spcAft>
              <a:buNone/>
              <a:defRPr sz="1100" b="1"/>
            </a:lvl7pPr>
            <a:lvl8pPr lvl="7">
              <a:lnSpc>
                <a:spcPct val="100000"/>
              </a:lnSpc>
              <a:spcBef>
                <a:spcPts val="0"/>
              </a:spcBef>
              <a:spcAft>
                <a:spcPts val="0"/>
              </a:spcAft>
              <a:buNone/>
              <a:defRPr sz="1100" b="1"/>
            </a:lvl8pPr>
            <a:lvl9pPr lvl="8">
              <a:lnSpc>
                <a:spcPct val="100000"/>
              </a:lnSpc>
              <a:spcBef>
                <a:spcPts val="0"/>
              </a:spcBef>
              <a:spcAft>
                <a:spcPts val="0"/>
              </a:spcAft>
              <a:buNone/>
              <a:defRPr sz="1100" b="1"/>
            </a:lvl9pPr>
          </a:lstStyle>
          <a:p>
            <a:endParaRPr/>
          </a:p>
        </p:txBody>
      </p:sp>
      <p:sp>
        <p:nvSpPr>
          <p:cNvPr id="4890" name="Google Shape;4890;p616"/>
          <p:cNvSpPr txBox="1">
            <a:spLocks noGrp="1"/>
          </p:cNvSpPr>
          <p:nvPr>
            <p:ph type="subTitle" idx="9"/>
          </p:nvPr>
        </p:nvSpPr>
        <p:spPr>
          <a:xfrm>
            <a:off x="9078238" y="4603527"/>
            <a:ext cx="914400" cy="528300"/>
          </a:xfrm>
          <a:prstGeom prst="rect">
            <a:avLst/>
          </a:prstGeom>
        </p:spPr>
        <p:txBody>
          <a:bodyPr spcFirstLastPara="1" wrap="square" lIns="0" tIns="0" rIns="0" bIns="0" anchor="t" anchorCtr="0">
            <a:noAutofit/>
          </a:bodyPr>
          <a:lstStyle>
            <a:lvl1pPr lvl="0">
              <a:lnSpc>
                <a:spcPct val="100000"/>
              </a:lnSpc>
              <a:spcBef>
                <a:spcPts val="0"/>
              </a:spcBef>
              <a:spcAft>
                <a:spcPts val="0"/>
              </a:spcAft>
              <a:buNone/>
              <a:defRPr sz="1100"/>
            </a:lvl1pPr>
            <a:lvl2pPr lvl="1">
              <a:lnSpc>
                <a:spcPct val="100000"/>
              </a:lnSpc>
              <a:spcBef>
                <a:spcPts val="0"/>
              </a:spcBef>
              <a:spcAft>
                <a:spcPts val="0"/>
              </a:spcAft>
              <a:buNone/>
              <a:defRPr sz="1100" b="1"/>
            </a:lvl2pPr>
            <a:lvl3pPr lvl="2">
              <a:lnSpc>
                <a:spcPct val="100000"/>
              </a:lnSpc>
              <a:spcBef>
                <a:spcPts val="0"/>
              </a:spcBef>
              <a:spcAft>
                <a:spcPts val="0"/>
              </a:spcAft>
              <a:buNone/>
              <a:defRPr sz="1100" b="1"/>
            </a:lvl3pPr>
            <a:lvl4pPr lvl="3">
              <a:lnSpc>
                <a:spcPct val="100000"/>
              </a:lnSpc>
              <a:spcBef>
                <a:spcPts val="0"/>
              </a:spcBef>
              <a:spcAft>
                <a:spcPts val="0"/>
              </a:spcAft>
              <a:buNone/>
              <a:defRPr sz="1100" b="1"/>
            </a:lvl4pPr>
            <a:lvl5pPr lvl="4">
              <a:lnSpc>
                <a:spcPct val="100000"/>
              </a:lnSpc>
              <a:spcBef>
                <a:spcPts val="0"/>
              </a:spcBef>
              <a:spcAft>
                <a:spcPts val="0"/>
              </a:spcAft>
              <a:buNone/>
              <a:defRPr sz="1100" b="1"/>
            </a:lvl5pPr>
            <a:lvl6pPr lvl="5">
              <a:lnSpc>
                <a:spcPct val="100000"/>
              </a:lnSpc>
              <a:spcBef>
                <a:spcPts val="0"/>
              </a:spcBef>
              <a:spcAft>
                <a:spcPts val="0"/>
              </a:spcAft>
              <a:buNone/>
              <a:defRPr sz="1100" b="1"/>
            </a:lvl6pPr>
            <a:lvl7pPr lvl="6">
              <a:lnSpc>
                <a:spcPct val="100000"/>
              </a:lnSpc>
              <a:spcBef>
                <a:spcPts val="0"/>
              </a:spcBef>
              <a:spcAft>
                <a:spcPts val="0"/>
              </a:spcAft>
              <a:buNone/>
              <a:defRPr sz="1100" b="1"/>
            </a:lvl7pPr>
            <a:lvl8pPr lvl="7">
              <a:lnSpc>
                <a:spcPct val="100000"/>
              </a:lnSpc>
              <a:spcBef>
                <a:spcPts val="0"/>
              </a:spcBef>
              <a:spcAft>
                <a:spcPts val="0"/>
              </a:spcAft>
              <a:buNone/>
              <a:defRPr sz="1100" b="1"/>
            </a:lvl8pPr>
            <a:lvl9pPr lvl="8">
              <a:lnSpc>
                <a:spcPct val="100000"/>
              </a:lnSpc>
              <a:spcBef>
                <a:spcPts val="0"/>
              </a:spcBef>
              <a:spcAft>
                <a:spcPts val="0"/>
              </a:spcAft>
              <a:buNone/>
              <a:defRPr sz="1100" b="1"/>
            </a:lvl9pPr>
          </a:lstStyle>
          <a:p>
            <a:endParaRPr/>
          </a:p>
        </p:txBody>
      </p:sp>
      <p:sp>
        <p:nvSpPr>
          <p:cNvPr id="4891" name="Google Shape;4891;p616"/>
          <p:cNvSpPr txBox="1">
            <a:spLocks noGrp="1"/>
          </p:cNvSpPr>
          <p:nvPr>
            <p:ph type="subTitle" idx="13"/>
          </p:nvPr>
        </p:nvSpPr>
        <p:spPr>
          <a:xfrm>
            <a:off x="10284513" y="4603527"/>
            <a:ext cx="914400" cy="528300"/>
          </a:xfrm>
          <a:prstGeom prst="rect">
            <a:avLst/>
          </a:prstGeom>
        </p:spPr>
        <p:txBody>
          <a:bodyPr spcFirstLastPara="1" wrap="square" lIns="0" tIns="0" rIns="0" bIns="0" anchor="t" anchorCtr="0">
            <a:noAutofit/>
          </a:bodyPr>
          <a:lstStyle>
            <a:lvl1pPr lvl="0">
              <a:lnSpc>
                <a:spcPct val="100000"/>
              </a:lnSpc>
              <a:spcBef>
                <a:spcPts val="0"/>
              </a:spcBef>
              <a:spcAft>
                <a:spcPts val="0"/>
              </a:spcAft>
              <a:buNone/>
              <a:defRPr sz="1100"/>
            </a:lvl1pPr>
            <a:lvl2pPr lvl="1">
              <a:lnSpc>
                <a:spcPct val="100000"/>
              </a:lnSpc>
              <a:spcBef>
                <a:spcPts val="0"/>
              </a:spcBef>
              <a:spcAft>
                <a:spcPts val="0"/>
              </a:spcAft>
              <a:buNone/>
              <a:defRPr sz="1100" b="1"/>
            </a:lvl2pPr>
            <a:lvl3pPr lvl="2">
              <a:lnSpc>
                <a:spcPct val="100000"/>
              </a:lnSpc>
              <a:spcBef>
                <a:spcPts val="0"/>
              </a:spcBef>
              <a:spcAft>
                <a:spcPts val="0"/>
              </a:spcAft>
              <a:buNone/>
              <a:defRPr sz="1100" b="1"/>
            </a:lvl3pPr>
            <a:lvl4pPr lvl="3">
              <a:lnSpc>
                <a:spcPct val="100000"/>
              </a:lnSpc>
              <a:spcBef>
                <a:spcPts val="0"/>
              </a:spcBef>
              <a:spcAft>
                <a:spcPts val="0"/>
              </a:spcAft>
              <a:buNone/>
              <a:defRPr sz="1100" b="1"/>
            </a:lvl4pPr>
            <a:lvl5pPr lvl="4">
              <a:lnSpc>
                <a:spcPct val="100000"/>
              </a:lnSpc>
              <a:spcBef>
                <a:spcPts val="0"/>
              </a:spcBef>
              <a:spcAft>
                <a:spcPts val="0"/>
              </a:spcAft>
              <a:buNone/>
              <a:defRPr sz="1100" b="1"/>
            </a:lvl5pPr>
            <a:lvl6pPr lvl="5">
              <a:lnSpc>
                <a:spcPct val="100000"/>
              </a:lnSpc>
              <a:spcBef>
                <a:spcPts val="0"/>
              </a:spcBef>
              <a:spcAft>
                <a:spcPts val="0"/>
              </a:spcAft>
              <a:buNone/>
              <a:defRPr sz="1100" b="1"/>
            </a:lvl6pPr>
            <a:lvl7pPr lvl="6">
              <a:lnSpc>
                <a:spcPct val="100000"/>
              </a:lnSpc>
              <a:spcBef>
                <a:spcPts val="0"/>
              </a:spcBef>
              <a:spcAft>
                <a:spcPts val="0"/>
              </a:spcAft>
              <a:buNone/>
              <a:defRPr sz="1100" b="1"/>
            </a:lvl7pPr>
            <a:lvl8pPr lvl="7">
              <a:lnSpc>
                <a:spcPct val="100000"/>
              </a:lnSpc>
              <a:spcBef>
                <a:spcPts val="0"/>
              </a:spcBef>
              <a:spcAft>
                <a:spcPts val="0"/>
              </a:spcAft>
              <a:buNone/>
              <a:defRPr sz="1100" b="1"/>
            </a:lvl8pPr>
            <a:lvl9pPr lvl="8">
              <a:lnSpc>
                <a:spcPct val="100000"/>
              </a:lnSpc>
              <a:spcBef>
                <a:spcPts val="0"/>
              </a:spcBef>
              <a:spcAft>
                <a:spcPts val="0"/>
              </a:spcAft>
              <a:buNone/>
              <a:defRPr sz="1100" b="1"/>
            </a:lvl9pPr>
          </a:lstStyle>
          <a:p>
            <a:endParaRPr/>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matchingName="Interior data percentage bars">
  <p:cSld name="CUSTOM_4_10">
    <p:spTree>
      <p:nvGrpSpPr>
        <p:cNvPr id="1" name="Shape 4892"/>
        <p:cNvGrpSpPr/>
        <p:nvPr/>
      </p:nvGrpSpPr>
      <p:grpSpPr>
        <a:xfrm>
          <a:off x="0" y="0"/>
          <a:ext cx="0" cy="0"/>
          <a:chOff x="0" y="0"/>
          <a:chExt cx="0" cy="0"/>
        </a:xfrm>
      </p:grpSpPr>
      <p:sp>
        <p:nvSpPr>
          <p:cNvPr id="4893" name="Google Shape;4893;p617"/>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4894" name="Google Shape;4894;p617"/>
          <p:cNvSpPr txBox="1">
            <a:spLocks noGrp="1"/>
          </p:cNvSpPr>
          <p:nvPr>
            <p:ph type="title"/>
          </p:nvPr>
        </p:nvSpPr>
        <p:spPr>
          <a:xfrm>
            <a:off x="885050" y="871750"/>
            <a:ext cx="10422000" cy="553200"/>
          </a:xfrm>
          <a:prstGeom prst="rect">
            <a:avLst/>
          </a:prstGeom>
        </p:spPr>
        <p:txBody>
          <a:bodyPr spcFirstLastPara="1" wrap="square" lIns="0" tIns="0" rIns="0" bIns="0" anchor="t" anchorCtr="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a:endParaRPr/>
          </a:p>
        </p:txBody>
      </p:sp>
      <p:cxnSp>
        <p:nvCxnSpPr>
          <p:cNvPr id="4895" name="Google Shape;4895;p617"/>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4896" name="Google Shape;4896;p617"/>
          <p:cNvCxnSpPr/>
          <p:nvPr/>
        </p:nvCxnSpPr>
        <p:spPr>
          <a:xfrm rot="10800000">
            <a:off x="447767"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4897" name="Google Shape;4897;p617"/>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4898" name="Google Shape;4898;p617"/>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4899" name="Google Shape;4899;p617"/>
          <p:cNvSpPr txBox="1">
            <a:spLocks noGrp="1"/>
          </p:cNvSpPr>
          <p:nvPr>
            <p:ph type="subTitle" idx="2"/>
          </p:nvPr>
        </p:nvSpPr>
        <p:spPr>
          <a:xfrm>
            <a:off x="885125" y="1424950"/>
            <a:ext cx="10422000" cy="705600"/>
          </a:xfrm>
          <a:prstGeom prst="rect">
            <a:avLst/>
          </a:prstGeom>
        </p:spPr>
        <p:txBody>
          <a:bodyPr spcFirstLastPara="1" wrap="square" lIns="0" tIns="0" rIns="0" bIns="0" anchor="t" anchorCtr="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a:endParaRPr/>
          </a:p>
        </p:txBody>
      </p:sp>
      <p:sp>
        <p:nvSpPr>
          <p:cNvPr id="4900" name="Google Shape;4900;p617"/>
          <p:cNvSpPr txBox="1">
            <a:spLocks noGrp="1"/>
          </p:cNvSpPr>
          <p:nvPr>
            <p:ph type="subTitle" idx="3"/>
          </p:nvPr>
        </p:nvSpPr>
        <p:spPr>
          <a:xfrm>
            <a:off x="885050" y="6169550"/>
            <a:ext cx="8002500" cy="5595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a:endParaRPr/>
          </a:p>
        </p:txBody>
      </p:sp>
      <p:sp>
        <p:nvSpPr>
          <p:cNvPr id="4901" name="Google Shape;4901;p617"/>
          <p:cNvSpPr txBox="1">
            <a:spLocks noGrp="1"/>
          </p:cNvSpPr>
          <p:nvPr>
            <p:ph type="subTitle" idx="4"/>
          </p:nvPr>
        </p:nvSpPr>
        <p:spPr>
          <a:xfrm>
            <a:off x="8048050" y="2898600"/>
            <a:ext cx="3410400" cy="718500"/>
          </a:xfrm>
          <a:prstGeom prst="rect">
            <a:avLst/>
          </a:prstGeom>
        </p:spPr>
        <p:txBody>
          <a:bodyPr spcFirstLastPara="1" wrap="square" lIns="0" tIns="0" rIns="0" bIns="0" anchor="t" anchorCtr="0">
            <a:noAutofit/>
          </a:bodyPr>
          <a:lstStyle>
            <a:lvl1pPr lvl="0">
              <a:lnSpc>
                <a:spcPct val="140000"/>
              </a:lnSpc>
              <a:spcBef>
                <a:spcPts val="0"/>
              </a:spcBef>
              <a:spcAft>
                <a:spcPts val="0"/>
              </a:spcAft>
              <a:buNone/>
              <a:defRPr sz="1200"/>
            </a:lvl1pPr>
            <a:lvl2pPr lvl="1">
              <a:lnSpc>
                <a:spcPct val="140000"/>
              </a:lnSpc>
              <a:spcBef>
                <a:spcPts val="0"/>
              </a:spcBef>
              <a:spcAft>
                <a:spcPts val="0"/>
              </a:spcAft>
              <a:buNone/>
              <a:defRPr sz="1200"/>
            </a:lvl2pPr>
            <a:lvl3pPr lvl="2">
              <a:lnSpc>
                <a:spcPct val="140000"/>
              </a:lnSpc>
              <a:spcBef>
                <a:spcPts val="0"/>
              </a:spcBef>
              <a:spcAft>
                <a:spcPts val="0"/>
              </a:spcAft>
              <a:buNone/>
              <a:defRPr sz="1200"/>
            </a:lvl3pPr>
            <a:lvl4pPr lvl="3">
              <a:lnSpc>
                <a:spcPct val="140000"/>
              </a:lnSpc>
              <a:spcBef>
                <a:spcPts val="0"/>
              </a:spcBef>
              <a:spcAft>
                <a:spcPts val="0"/>
              </a:spcAft>
              <a:buNone/>
              <a:defRPr sz="1200"/>
            </a:lvl4pPr>
            <a:lvl5pPr lvl="4">
              <a:lnSpc>
                <a:spcPct val="140000"/>
              </a:lnSpc>
              <a:spcBef>
                <a:spcPts val="0"/>
              </a:spcBef>
              <a:spcAft>
                <a:spcPts val="0"/>
              </a:spcAft>
              <a:buNone/>
              <a:defRPr sz="1200"/>
            </a:lvl5pPr>
            <a:lvl6pPr lvl="5">
              <a:lnSpc>
                <a:spcPct val="140000"/>
              </a:lnSpc>
              <a:spcBef>
                <a:spcPts val="0"/>
              </a:spcBef>
              <a:spcAft>
                <a:spcPts val="0"/>
              </a:spcAft>
              <a:buNone/>
              <a:defRPr sz="1200"/>
            </a:lvl6pPr>
            <a:lvl7pPr lvl="6">
              <a:lnSpc>
                <a:spcPct val="140000"/>
              </a:lnSpc>
              <a:spcBef>
                <a:spcPts val="0"/>
              </a:spcBef>
              <a:spcAft>
                <a:spcPts val="0"/>
              </a:spcAft>
              <a:buNone/>
              <a:defRPr sz="1200"/>
            </a:lvl7pPr>
            <a:lvl8pPr lvl="7">
              <a:lnSpc>
                <a:spcPct val="140000"/>
              </a:lnSpc>
              <a:spcBef>
                <a:spcPts val="0"/>
              </a:spcBef>
              <a:spcAft>
                <a:spcPts val="0"/>
              </a:spcAft>
              <a:buNone/>
              <a:defRPr sz="1200"/>
            </a:lvl8pPr>
            <a:lvl9pPr lvl="8">
              <a:lnSpc>
                <a:spcPct val="140000"/>
              </a:lnSpc>
              <a:spcBef>
                <a:spcPts val="0"/>
              </a:spcBef>
              <a:spcAft>
                <a:spcPts val="0"/>
              </a:spcAft>
              <a:buNone/>
              <a:defRPr sz="1200"/>
            </a:lvl9pPr>
          </a:lstStyle>
          <a:p>
            <a:endParaRPr/>
          </a:p>
        </p:txBody>
      </p:sp>
      <p:sp>
        <p:nvSpPr>
          <p:cNvPr id="4902" name="Google Shape;4902;p617"/>
          <p:cNvSpPr txBox="1">
            <a:spLocks noGrp="1"/>
          </p:cNvSpPr>
          <p:nvPr>
            <p:ph type="subTitle" idx="5"/>
          </p:nvPr>
        </p:nvSpPr>
        <p:spPr>
          <a:xfrm>
            <a:off x="8048050" y="2540600"/>
            <a:ext cx="3410400" cy="333300"/>
          </a:xfrm>
          <a:prstGeom prst="rect">
            <a:avLst/>
          </a:prstGeom>
        </p:spPr>
        <p:txBody>
          <a:bodyPr spcFirstLastPara="1" wrap="square" lIns="0" tIns="0" rIns="0" bIns="0" anchor="b" anchorCtr="0">
            <a:noAutofit/>
          </a:bodyPr>
          <a:lstStyle>
            <a:lvl1pPr lvl="0">
              <a:lnSpc>
                <a:spcPct val="100000"/>
              </a:lnSpc>
              <a:spcBef>
                <a:spcPts val="0"/>
              </a:spcBef>
              <a:spcAft>
                <a:spcPts val="0"/>
              </a:spcAft>
              <a:buNone/>
              <a:defRPr sz="2700">
                <a:solidFill>
                  <a:schemeClr val="accent1"/>
                </a:solidFill>
                <a:latin typeface="Red Hat Display"/>
                <a:ea typeface="Red Hat Display"/>
                <a:cs typeface="Red Hat Display"/>
                <a:sym typeface="Red Hat Display"/>
              </a:defRPr>
            </a:lvl1pPr>
            <a:lvl2pPr lvl="1">
              <a:lnSpc>
                <a:spcPct val="100000"/>
              </a:lnSpc>
              <a:spcBef>
                <a:spcPts val="0"/>
              </a:spcBef>
              <a:spcAft>
                <a:spcPts val="0"/>
              </a:spcAft>
              <a:buNone/>
              <a:defRPr sz="2700">
                <a:solidFill>
                  <a:schemeClr val="accent1"/>
                </a:solidFill>
              </a:defRPr>
            </a:lvl2pPr>
            <a:lvl3pPr lvl="2">
              <a:lnSpc>
                <a:spcPct val="100000"/>
              </a:lnSpc>
              <a:spcBef>
                <a:spcPts val="0"/>
              </a:spcBef>
              <a:spcAft>
                <a:spcPts val="0"/>
              </a:spcAft>
              <a:buNone/>
              <a:defRPr sz="2700">
                <a:solidFill>
                  <a:schemeClr val="accent1"/>
                </a:solidFill>
              </a:defRPr>
            </a:lvl3pPr>
            <a:lvl4pPr lvl="3">
              <a:lnSpc>
                <a:spcPct val="100000"/>
              </a:lnSpc>
              <a:spcBef>
                <a:spcPts val="0"/>
              </a:spcBef>
              <a:spcAft>
                <a:spcPts val="0"/>
              </a:spcAft>
              <a:buNone/>
              <a:defRPr sz="2700">
                <a:solidFill>
                  <a:schemeClr val="accent1"/>
                </a:solidFill>
              </a:defRPr>
            </a:lvl4pPr>
            <a:lvl5pPr lvl="4">
              <a:lnSpc>
                <a:spcPct val="100000"/>
              </a:lnSpc>
              <a:spcBef>
                <a:spcPts val="0"/>
              </a:spcBef>
              <a:spcAft>
                <a:spcPts val="0"/>
              </a:spcAft>
              <a:buNone/>
              <a:defRPr sz="2700">
                <a:solidFill>
                  <a:schemeClr val="accent1"/>
                </a:solidFill>
              </a:defRPr>
            </a:lvl5pPr>
            <a:lvl6pPr lvl="5">
              <a:lnSpc>
                <a:spcPct val="100000"/>
              </a:lnSpc>
              <a:spcBef>
                <a:spcPts val="0"/>
              </a:spcBef>
              <a:spcAft>
                <a:spcPts val="0"/>
              </a:spcAft>
              <a:buNone/>
              <a:defRPr sz="2700">
                <a:solidFill>
                  <a:schemeClr val="accent1"/>
                </a:solidFill>
              </a:defRPr>
            </a:lvl6pPr>
            <a:lvl7pPr lvl="6">
              <a:lnSpc>
                <a:spcPct val="100000"/>
              </a:lnSpc>
              <a:spcBef>
                <a:spcPts val="0"/>
              </a:spcBef>
              <a:spcAft>
                <a:spcPts val="0"/>
              </a:spcAft>
              <a:buNone/>
              <a:defRPr sz="2700">
                <a:solidFill>
                  <a:schemeClr val="accent1"/>
                </a:solidFill>
              </a:defRPr>
            </a:lvl7pPr>
            <a:lvl8pPr lvl="7">
              <a:lnSpc>
                <a:spcPct val="100000"/>
              </a:lnSpc>
              <a:spcBef>
                <a:spcPts val="0"/>
              </a:spcBef>
              <a:spcAft>
                <a:spcPts val="0"/>
              </a:spcAft>
              <a:buNone/>
              <a:defRPr sz="2700">
                <a:solidFill>
                  <a:schemeClr val="accent1"/>
                </a:solidFill>
              </a:defRPr>
            </a:lvl8pPr>
            <a:lvl9pPr lvl="8">
              <a:lnSpc>
                <a:spcPct val="100000"/>
              </a:lnSpc>
              <a:spcBef>
                <a:spcPts val="0"/>
              </a:spcBef>
              <a:spcAft>
                <a:spcPts val="0"/>
              </a:spcAft>
              <a:buNone/>
              <a:defRPr sz="2700">
                <a:solidFill>
                  <a:schemeClr val="accent1"/>
                </a:solidFill>
              </a:defRPr>
            </a:lvl9pPr>
          </a:lstStyle>
          <a:p>
            <a:endParaRPr/>
          </a:p>
        </p:txBody>
      </p:sp>
      <p:sp>
        <p:nvSpPr>
          <p:cNvPr id="4903" name="Google Shape;4903;p617"/>
          <p:cNvSpPr txBox="1">
            <a:spLocks noGrp="1"/>
          </p:cNvSpPr>
          <p:nvPr>
            <p:ph type="subTitle" idx="6"/>
          </p:nvPr>
        </p:nvSpPr>
        <p:spPr>
          <a:xfrm>
            <a:off x="8048050" y="4676800"/>
            <a:ext cx="3410400" cy="718500"/>
          </a:xfrm>
          <a:prstGeom prst="rect">
            <a:avLst/>
          </a:prstGeom>
        </p:spPr>
        <p:txBody>
          <a:bodyPr spcFirstLastPara="1" wrap="square" lIns="0" tIns="0" rIns="0" bIns="0" anchor="t" anchorCtr="0">
            <a:noAutofit/>
          </a:bodyPr>
          <a:lstStyle>
            <a:lvl1pPr lvl="0">
              <a:lnSpc>
                <a:spcPct val="140000"/>
              </a:lnSpc>
              <a:spcBef>
                <a:spcPts val="0"/>
              </a:spcBef>
              <a:spcAft>
                <a:spcPts val="0"/>
              </a:spcAft>
              <a:buNone/>
              <a:defRPr sz="1200"/>
            </a:lvl1pPr>
            <a:lvl2pPr lvl="1">
              <a:lnSpc>
                <a:spcPct val="140000"/>
              </a:lnSpc>
              <a:spcBef>
                <a:spcPts val="0"/>
              </a:spcBef>
              <a:spcAft>
                <a:spcPts val="0"/>
              </a:spcAft>
              <a:buNone/>
              <a:defRPr sz="1200"/>
            </a:lvl2pPr>
            <a:lvl3pPr lvl="2">
              <a:lnSpc>
                <a:spcPct val="140000"/>
              </a:lnSpc>
              <a:spcBef>
                <a:spcPts val="0"/>
              </a:spcBef>
              <a:spcAft>
                <a:spcPts val="0"/>
              </a:spcAft>
              <a:buNone/>
              <a:defRPr sz="1200"/>
            </a:lvl3pPr>
            <a:lvl4pPr lvl="3">
              <a:lnSpc>
                <a:spcPct val="140000"/>
              </a:lnSpc>
              <a:spcBef>
                <a:spcPts val="0"/>
              </a:spcBef>
              <a:spcAft>
                <a:spcPts val="0"/>
              </a:spcAft>
              <a:buNone/>
              <a:defRPr sz="1200"/>
            </a:lvl4pPr>
            <a:lvl5pPr lvl="4">
              <a:lnSpc>
                <a:spcPct val="140000"/>
              </a:lnSpc>
              <a:spcBef>
                <a:spcPts val="0"/>
              </a:spcBef>
              <a:spcAft>
                <a:spcPts val="0"/>
              </a:spcAft>
              <a:buNone/>
              <a:defRPr sz="1200"/>
            </a:lvl5pPr>
            <a:lvl6pPr lvl="5">
              <a:lnSpc>
                <a:spcPct val="140000"/>
              </a:lnSpc>
              <a:spcBef>
                <a:spcPts val="0"/>
              </a:spcBef>
              <a:spcAft>
                <a:spcPts val="0"/>
              </a:spcAft>
              <a:buNone/>
              <a:defRPr sz="1200"/>
            </a:lvl6pPr>
            <a:lvl7pPr lvl="6">
              <a:lnSpc>
                <a:spcPct val="140000"/>
              </a:lnSpc>
              <a:spcBef>
                <a:spcPts val="0"/>
              </a:spcBef>
              <a:spcAft>
                <a:spcPts val="0"/>
              </a:spcAft>
              <a:buNone/>
              <a:defRPr sz="1200"/>
            </a:lvl7pPr>
            <a:lvl8pPr lvl="7">
              <a:lnSpc>
                <a:spcPct val="140000"/>
              </a:lnSpc>
              <a:spcBef>
                <a:spcPts val="0"/>
              </a:spcBef>
              <a:spcAft>
                <a:spcPts val="0"/>
              </a:spcAft>
              <a:buNone/>
              <a:defRPr sz="1200"/>
            </a:lvl8pPr>
            <a:lvl9pPr lvl="8">
              <a:lnSpc>
                <a:spcPct val="140000"/>
              </a:lnSpc>
              <a:spcBef>
                <a:spcPts val="0"/>
              </a:spcBef>
              <a:spcAft>
                <a:spcPts val="0"/>
              </a:spcAft>
              <a:buNone/>
              <a:defRPr sz="1200"/>
            </a:lvl9pPr>
          </a:lstStyle>
          <a:p>
            <a:endParaRPr/>
          </a:p>
        </p:txBody>
      </p:sp>
      <p:sp>
        <p:nvSpPr>
          <p:cNvPr id="4904" name="Google Shape;4904;p617"/>
          <p:cNvSpPr txBox="1">
            <a:spLocks noGrp="1"/>
          </p:cNvSpPr>
          <p:nvPr>
            <p:ph type="subTitle" idx="7"/>
          </p:nvPr>
        </p:nvSpPr>
        <p:spPr>
          <a:xfrm>
            <a:off x="8048050" y="4318800"/>
            <a:ext cx="3410400" cy="333300"/>
          </a:xfrm>
          <a:prstGeom prst="rect">
            <a:avLst/>
          </a:prstGeom>
        </p:spPr>
        <p:txBody>
          <a:bodyPr spcFirstLastPara="1" wrap="square" lIns="0" tIns="0" rIns="0" bIns="0" anchor="b" anchorCtr="0">
            <a:noAutofit/>
          </a:bodyPr>
          <a:lstStyle>
            <a:lvl1pPr lvl="0">
              <a:lnSpc>
                <a:spcPct val="100000"/>
              </a:lnSpc>
              <a:spcBef>
                <a:spcPts val="0"/>
              </a:spcBef>
              <a:spcAft>
                <a:spcPts val="0"/>
              </a:spcAft>
              <a:buNone/>
              <a:defRPr sz="2700">
                <a:solidFill>
                  <a:schemeClr val="accent2"/>
                </a:solidFill>
                <a:latin typeface="Red Hat Display"/>
                <a:ea typeface="Red Hat Display"/>
                <a:cs typeface="Red Hat Display"/>
                <a:sym typeface="Red Hat Display"/>
              </a:defRPr>
            </a:lvl1pPr>
            <a:lvl2pPr lvl="1">
              <a:lnSpc>
                <a:spcPct val="100000"/>
              </a:lnSpc>
              <a:spcBef>
                <a:spcPts val="0"/>
              </a:spcBef>
              <a:spcAft>
                <a:spcPts val="0"/>
              </a:spcAft>
              <a:buNone/>
              <a:defRPr sz="2700">
                <a:solidFill>
                  <a:schemeClr val="accent2"/>
                </a:solidFill>
              </a:defRPr>
            </a:lvl2pPr>
            <a:lvl3pPr lvl="2">
              <a:lnSpc>
                <a:spcPct val="100000"/>
              </a:lnSpc>
              <a:spcBef>
                <a:spcPts val="0"/>
              </a:spcBef>
              <a:spcAft>
                <a:spcPts val="0"/>
              </a:spcAft>
              <a:buNone/>
              <a:defRPr sz="2700">
                <a:solidFill>
                  <a:schemeClr val="accent2"/>
                </a:solidFill>
              </a:defRPr>
            </a:lvl3pPr>
            <a:lvl4pPr lvl="3">
              <a:lnSpc>
                <a:spcPct val="100000"/>
              </a:lnSpc>
              <a:spcBef>
                <a:spcPts val="0"/>
              </a:spcBef>
              <a:spcAft>
                <a:spcPts val="0"/>
              </a:spcAft>
              <a:buNone/>
              <a:defRPr sz="2700">
                <a:solidFill>
                  <a:schemeClr val="accent2"/>
                </a:solidFill>
              </a:defRPr>
            </a:lvl4pPr>
            <a:lvl5pPr lvl="4">
              <a:lnSpc>
                <a:spcPct val="100000"/>
              </a:lnSpc>
              <a:spcBef>
                <a:spcPts val="0"/>
              </a:spcBef>
              <a:spcAft>
                <a:spcPts val="0"/>
              </a:spcAft>
              <a:buNone/>
              <a:defRPr sz="2700">
                <a:solidFill>
                  <a:schemeClr val="accent2"/>
                </a:solidFill>
              </a:defRPr>
            </a:lvl5pPr>
            <a:lvl6pPr lvl="5">
              <a:lnSpc>
                <a:spcPct val="100000"/>
              </a:lnSpc>
              <a:spcBef>
                <a:spcPts val="0"/>
              </a:spcBef>
              <a:spcAft>
                <a:spcPts val="0"/>
              </a:spcAft>
              <a:buNone/>
              <a:defRPr sz="2700">
                <a:solidFill>
                  <a:schemeClr val="accent2"/>
                </a:solidFill>
              </a:defRPr>
            </a:lvl6pPr>
            <a:lvl7pPr lvl="6">
              <a:lnSpc>
                <a:spcPct val="100000"/>
              </a:lnSpc>
              <a:spcBef>
                <a:spcPts val="0"/>
              </a:spcBef>
              <a:spcAft>
                <a:spcPts val="0"/>
              </a:spcAft>
              <a:buNone/>
              <a:defRPr sz="2700">
                <a:solidFill>
                  <a:schemeClr val="accent2"/>
                </a:solidFill>
              </a:defRPr>
            </a:lvl7pPr>
            <a:lvl8pPr lvl="7">
              <a:lnSpc>
                <a:spcPct val="100000"/>
              </a:lnSpc>
              <a:spcBef>
                <a:spcPts val="0"/>
              </a:spcBef>
              <a:spcAft>
                <a:spcPts val="0"/>
              </a:spcAft>
              <a:buNone/>
              <a:defRPr sz="2700">
                <a:solidFill>
                  <a:schemeClr val="accent2"/>
                </a:solidFill>
              </a:defRPr>
            </a:lvl8pPr>
            <a:lvl9pPr lvl="8">
              <a:lnSpc>
                <a:spcPct val="100000"/>
              </a:lnSpc>
              <a:spcBef>
                <a:spcPts val="0"/>
              </a:spcBef>
              <a:spcAft>
                <a:spcPts val="0"/>
              </a:spcAft>
              <a:buNone/>
              <a:defRPr sz="2700">
                <a:solidFill>
                  <a:schemeClr val="accent2"/>
                </a:solidFill>
              </a:defRPr>
            </a:lvl9pPr>
          </a:lstStyle>
          <a:p>
            <a:endParaRPr/>
          </a:p>
        </p:txBody>
      </p:sp>
      <p:sp>
        <p:nvSpPr>
          <p:cNvPr id="4905" name="Google Shape;4905;p617"/>
          <p:cNvSpPr/>
          <p:nvPr/>
        </p:nvSpPr>
        <p:spPr>
          <a:xfrm>
            <a:off x="889525"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17"/>
          <p:cNvSpPr/>
          <p:nvPr/>
        </p:nvSpPr>
        <p:spPr>
          <a:xfrm>
            <a:off x="889525"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17"/>
          <p:cNvSpPr/>
          <p:nvPr/>
        </p:nvSpPr>
        <p:spPr>
          <a:xfrm>
            <a:off x="889525"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17"/>
          <p:cNvSpPr/>
          <p:nvPr/>
        </p:nvSpPr>
        <p:spPr>
          <a:xfrm>
            <a:off x="889525"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17"/>
          <p:cNvSpPr/>
          <p:nvPr/>
        </p:nvSpPr>
        <p:spPr>
          <a:xfrm>
            <a:off x="889525"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17"/>
          <p:cNvSpPr/>
          <p:nvPr/>
        </p:nvSpPr>
        <p:spPr>
          <a:xfrm>
            <a:off x="889525"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17"/>
          <p:cNvSpPr/>
          <p:nvPr/>
        </p:nvSpPr>
        <p:spPr>
          <a:xfrm>
            <a:off x="889525"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17"/>
          <p:cNvSpPr/>
          <p:nvPr/>
        </p:nvSpPr>
        <p:spPr>
          <a:xfrm>
            <a:off x="889525"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17"/>
          <p:cNvSpPr/>
          <p:nvPr/>
        </p:nvSpPr>
        <p:spPr>
          <a:xfrm>
            <a:off x="889525"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17"/>
          <p:cNvSpPr/>
          <p:nvPr/>
        </p:nvSpPr>
        <p:spPr>
          <a:xfrm>
            <a:off x="889525"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17"/>
          <p:cNvSpPr/>
          <p:nvPr/>
        </p:nvSpPr>
        <p:spPr>
          <a:xfrm>
            <a:off x="1586000"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17"/>
          <p:cNvSpPr/>
          <p:nvPr/>
        </p:nvSpPr>
        <p:spPr>
          <a:xfrm>
            <a:off x="1586000"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17"/>
          <p:cNvSpPr/>
          <p:nvPr/>
        </p:nvSpPr>
        <p:spPr>
          <a:xfrm>
            <a:off x="1586000"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17"/>
          <p:cNvSpPr/>
          <p:nvPr/>
        </p:nvSpPr>
        <p:spPr>
          <a:xfrm>
            <a:off x="1586000"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17"/>
          <p:cNvSpPr/>
          <p:nvPr/>
        </p:nvSpPr>
        <p:spPr>
          <a:xfrm>
            <a:off x="1586000"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17"/>
          <p:cNvSpPr/>
          <p:nvPr/>
        </p:nvSpPr>
        <p:spPr>
          <a:xfrm>
            <a:off x="1586000"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17"/>
          <p:cNvSpPr/>
          <p:nvPr/>
        </p:nvSpPr>
        <p:spPr>
          <a:xfrm>
            <a:off x="1586000"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17"/>
          <p:cNvSpPr/>
          <p:nvPr/>
        </p:nvSpPr>
        <p:spPr>
          <a:xfrm>
            <a:off x="1586000"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17"/>
          <p:cNvSpPr/>
          <p:nvPr/>
        </p:nvSpPr>
        <p:spPr>
          <a:xfrm>
            <a:off x="1586000"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17"/>
          <p:cNvSpPr/>
          <p:nvPr/>
        </p:nvSpPr>
        <p:spPr>
          <a:xfrm>
            <a:off x="1586000"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4925" name="Google Shape;4925;p617"/>
          <p:cNvSpPr/>
          <p:nvPr/>
        </p:nvSpPr>
        <p:spPr>
          <a:xfrm>
            <a:off x="2282475"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17"/>
          <p:cNvSpPr/>
          <p:nvPr/>
        </p:nvSpPr>
        <p:spPr>
          <a:xfrm>
            <a:off x="2282475"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17"/>
          <p:cNvSpPr/>
          <p:nvPr/>
        </p:nvSpPr>
        <p:spPr>
          <a:xfrm>
            <a:off x="2282475"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17"/>
          <p:cNvSpPr/>
          <p:nvPr/>
        </p:nvSpPr>
        <p:spPr>
          <a:xfrm>
            <a:off x="2282475"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17"/>
          <p:cNvSpPr/>
          <p:nvPr/>
        </p:nvSpPr>
        <p:spPr>
          <a:xfrm>
            <a:off x="2282475"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17"/>
          <p:cNvSpPr/>
          <p:nvPr/>
        </p:nvSpPr>
        <p:spPr>
          <a:xfrm>
            <a:off x="2282475"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17"/>
          <p:cNvSpPr/>
          <p:nvPr/>
        </p:nvSpPr>
        <p:spPr>
          <a:xfrm>
            <a:off x="2282475"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17"/>
          <p:cNvSpPr/>
          <p:nvPr/>
        </p:nvSpPr>
        <p:spPr>
          <a:xfrm>
            <a:off x="2282475"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17"/>
          <p:cNvSpPr/>
          <p:nvPr/>
        </p:nvSpPr>
        <p:spPr>
          <a:xfrm>
            <a:off x="2282475"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17"/>
          <p:cNvSpPr/>
          <p:nvPr/>
        </p:nvSpPr>
        <p:spPr>
          <a:xfrm>
            <a:off x="2282475"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4935" name="Google Shape;4935;p617"/>
          <p:cNvSpPr/>
          <p:nvPr/>
        </p:nvSpPr>
        <p:spPr>
          <a:xfrm>
            <a:off x="2978950"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17"/>
          <p:cNvSpPr/>
          <p:nvPr/>
        </p:nvSpPr>
        <p:spPr>
          <a:xfrm>
            <a:off x="2978950"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17"/>
          <p:cNvSpPr/>
          <p:nvPr/>
        </p:nvSpPr>
        <p:spPr>
          <a:xfrm>
            <a:off x="2978950"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17"/>
          <p:cNvSpPr/>
          <p:nvPr/>
        </p:nvSpPr>
        <p:spPr>
          <a:xfrm>
            <a:off x="2978950"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17"/>
          <p:cNvSpPr/>
          <p:nvPr/>
        </p:nvSpPr>
        <p:spPr>
          <a:xfrm>
            <a:off x="2978950"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17"/>
          <p:cNvSpPr/>
          <p:nvPr/>
        </p:nvSpPr>
        <p:spPr>
          <a:xfrm>
            <a:off x="2978950"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17"/>
          <p:cNvSpPr/>
          <p:nvPr/>
        </p:nvSpPr>
        <p:spPr>
          <a:xfrm>
            <a:off x="2978950"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17"/>
          <p:cNvSpPr/>
          <p:nvPr/>
        </p:nvSpPr>
        <p:spPr>
          <a:xfrm>
            <a:off x="2978950"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17"/>
          <p:cNvSpPr/>
          <p:nvPr/>
        </p:nvSpPr>
        <p:spPr>
          <a:xfrm>
            <a:off x="2978950"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17"/>
          <p:cNvSpPr/>
          <p:nvPr/>
        </p:nvSpPr>
        <p:spPr>
          <a:xfrm>
            <a:off x="2978950"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4945" name="Google Shape;4945;p617"/>
          <p:cNvSpPr/>
          <p:nvPr/>
        </p:nvSpPr>
        <p:spPr>
          <a:xfrm>
            <a:off x="3675425"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17"/>
          <p:cNvSpPr/>
          <p:nvPr/>
        </p:nvSpPr>
        <p:spPr>
          <a:xfrm>
            <a:off x="3675425"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17"/>
          <p:cNvSpPr/>
          <p:nvPr/>
        </p:nvSpPr>
        <p:spPr>
          <a:xfrm>
            <a:off x="3675425"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17"/>
          <p:cNvSpPr/>
          <p:nvPr/>
        </p:nvSpPr>
        <p:spPr>
          <a:xfrm>
            <a:off x="3675425"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17"/>
          <p:cNvSpPr/>
          <p:nvPr/>
        </p:nvSpPr>
        <p:spPr>
          <a:xfrm>
            <a:off x="3675425"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17"/>
          <p:cNvSpPr/>
          <p:nvPr/>
        </p:nvSpPr>
        <p:spPr>
          <a:xfrm>
            <a:off x="3675425"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17"/>
          <p:cNvSpPr/>
          <p:nvPr/>
        </p:nvSpPr>
        <p:spPr>
          <a:xfrm>
            <a:off x="3675425"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17"/>
          <p:cNvSpPr/>
          <p:nvPr/>
        </p:nvSpPr>
        <p:spPr>
          <a:xfrm>
            <a:off x="3675425"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17"/>
          <p:cNvSpPr/>
          <p:nvPr/>
        </p:nvSpPr>
        <p:spPr>
          <a:xfrm>
            <a:off x="3675425"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17"/>
          <p:cNvSpPr/>
          <p:nvPr/>
        </p:nvSpPr>
        <p:spPr>
          <a:xfrm>
            <a:off x="3675425"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4955" name="Google Shape;4955;p617"/>
          <p:cNvSpPr/>
          <p:nvPr/>
        </p:nvSpPr>
        <p:spPr>
          <a:xfrm>
            <a:off x="4371900"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17"/>
          <p:cNvSpPr/>
          <p:nvPr/>
        </p:nvSpPr>
        <p:spPr>
          <a:xfrm>
            <a:off x="4371900"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17"/>
          <p:cNvSpPr/>
          <p:nvPr/>
        </p:nvSpPr>
        <p:spPr>
          <a:xfrm>
            <a:off x="4371900"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17"/>
          <p:cNvSpPr/>
          <p:nvPr/>
        </p:nvSpPr>
        <p:spPr>
          <a:xfrm>
            <a:off x="4371900"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17"/>
          <p:cNvSpPr/>
          <p:nvPr/>
        </p:nvSpPr>
        <p:spPr>
          <a:xfrm>
            <a:off x="4371900"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17"/>
          <p:cNvSpPr/>
          <p:nvPr/>
        </p:nvSpPr>
        <p:spPr>
          <a:xfrm>
            <a:off x="4371900"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17"/>
          <p:cNvSpPr/>
          <p:nvPr/>
        </p:nvSpPr>
        <p:spPr>
          <a:xfrm>
            <a:off x="4371900"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17"/>
          <p:cNvSpPr/>
          <p:nvPr/>
        </p:nvSpPr>
        <p:spPr>
          <a:xfrm>
            <a:off x="4371900"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17"/>
          <p:cNvSpPr/>
          <p:nvPr/>
        </p:nvSpPr>
        <p:spPr>
          <a:xfrm>
            <a:off x="4371900"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17"/>
          <p:cNvSpPr/>
          <p:nvPr/>
        </p:nvSpPr>
        <p:spPr>
          <a:xfrm>
            <a:off x="4371900"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4965" name="Google Shape;4965;p617"/>
          <p:cNvSpPr/>
          <p:nvPr/>
        </p:nvSpPr>
        <p:spPr>
          <a:xfrm>
            <a:off x="5068375"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17"/>
          <p:cNvSpPr/>
          <p:nvPr/>
        </p:nvSpPr>
        <p:spPr>
          <a:xfrm>
            <a:off x="5068375"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17"/>
          <p:cNvSpPr/>
          <p:nvPr/>
        </p:nvSpPr>
        <p:spPr>
          <a:xfrm>
            <a:off x="5068375"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17"/>
          <p:cNvSpPr/>
          <p:nvPr/>
        </p:nvSpPr>
        <p:spPr>
          <a:xfrm>
            <a:off x="5068375"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17"/>
          <p:cNvSpPr/>
          <p:nvPr/>
        </p:nvSpPr>
        <p:spPr>
          <a:xfrm>
            <a:off x="5068375"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617"/>
          <p:cNvSpPr/>
          <p:nvPr/>
        </p:nvSpPr>
        <p:spPr>
          <a:xfrm>
            <a:off x="5068375"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17"/>
          <p:cNvSpPr/>
          <p:nvPr/>
        </p:nvSpPr>
        <p:spPr>
          <a:xfrm>
            <a:off x="5068375"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17"/>
          <p:cNvSpPr/>
          <p:nvPr/>
        </p:nvSpPr>
        <p:spPr>
          <a:xfrm>
            <a:off x="5068375"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17"/>
          <p:cNvSpPr/>
          <p:nvPr/>
        </p:nvSpPr>
        <p:spPr>
          <a:xfrm>
            <a:off x="5068375"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17"/>
          <p:cNvSpPr/>
          <p:nvPr/>
        </p:nvSpPr>
        <p:spPr>
          <a:xfrm>
            <a:off x="5068375"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4975" name="Google Shape;4975;p617"/>
          <p:cNvSpPr/>
          <p:nvPr/>
        </p:nvSpPr>
        <p:spPr>
          <a:xfrm>
            <a:off x="5764850"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617"/>
          <p:cNvSpPr/>
          <p:nvPr/>
        </p:nvSpPr>
        <p:spPr>
          <a:xfrm>
            <a:off x="5764850"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17"/>
          <p:cNvSpPr/>
          <p:nvPr/>
        </p:nvSpPr>
        <p:spPr>
          <a:xfrm>
            <a:off x="5764850"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17"/>
          <p:cNvSpPr/>
          <p:nvPr/>
        </p:nvSpPr>
        <p:spPr>
          <a:xfrm>
            <a:off x="5764850"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17"/>
          <p:cNvSpPr/>
          <p:nvPr/>
        </p:nvSpPr>
        <p:spPr>
          <a:xfrm>
            <a:off x="5764850"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17"/>
          <p:cNvSpPr/>
          <p:nvPr/>
        </p:nvSpPr>
        <p:spPr>
          <a:xfrm>
            <a:off x="5764850"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17"/>
          <p:cNvSpPr/>
          <p:nvPr/>
        </p:nvSpPr>
        <p:spPr>
          <a:xfrm>
            <a:off x="5764850"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17"/>
          <p:cNvSpPr/>
          <p:nvPr/>
        </p:nvSpPr>
        <p:spPr>
          <a:xfrm>
            <a:off x="5764850"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17"/>
          <p:cNvSpPr/>
          <p:nvPr/>
        </p:nvSpPr>
        <p:spPr>
          <a:xfrm>
            <a:off x="5764850"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17"/>
          <p:cNvSpPr/>
          <p:nvPr/>
        </p:nvSpPr>
        <p:spPr>
          <a:xfrm>
            <a:off x="5764850"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4985" name="Google Shape;4985;p617"/>
          <p:cNvSpPr/>
          <p:nvPr/>
        </p:nvSpPr>
        <p:spPr>
          <a:xfrm>
            <a:off x="6461325"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17"/>
          <p:cNvSpPr/>
          <p:nvPr/>
        </p:nvSpPr>
        <p:spPr>
          <a:xfrm>
            <a:off x="6461325"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17"/>
          <p:cNvSpPr/>
          <p:nvPr/>
        </p:nvSpPr>
        <p:spPr>
          <a:xfrm>
            <a:off x="6461325"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17"/>
          <p:cNvSpPr/>
          <p:nvPr/>
        </p:nvSpPr>
        <p:spPr>
          <a:xfrm>
            <a:off x="6461325"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17"/>
          <p:cNvSpPr/>
          <p:nvPr/>
        </p:nvSpPr>
        <p:spPr>
          <a:xfrm>
            <a:off x="6461325"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17"/>
          <p:cNvSpPr/>
          <p:nvPr/>
        </p:nvSpPr>
        <p:spPr>
          <a:xfrm>
            <a:off x="6461325"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17"/>
          <p:cNvSpPr/>
          <p:nvPr/>
        </p:nvSpPr>
        <p:spPr>
          <a:xfrm>
            <a:off x="6461325"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17"/>
          <p:cNvSpPr/>
          <p:nvPr/>
        </p:nvSpPr>
        <p:spPr>
          <a:xfrm>
            <a:off x="6461325"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17"/>
          <p:cNvSpPr/>
          <p:nvPr/>
        </p:nvSpPr>
        <p:spPr>
          <a:xfrm>
            <a:off x="6461325"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17"/>
          <p:cNvSpPr/>
          <p:nvPr/>
        </p:nvSpPr>
        <p:spPr>
          <a:xfrm>
            <a:off x="6461325"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4995" name="Google Shape;4995;p617"/>
          <p:cNvSpPr/>
          <p:nvPr/>
        </p:nvSpPr>
        <p:spPr>
          <a:xfrm>
            <a:off x="7157800"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17"/>
          <p:cNvSpPr/>
          <p:nvPr/>
        </p:nvSpPr>
        <p:spPr>
          <a:xfrm>
            <a:off x="7157800"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17"/>
          <p:cNvSpPr/>
          <p:nvPr/>
        </p:nvSpPr>
        <p:spPr>
          <a:xfrm>
            <a:off x="7157800"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17"/>
          <p:cNvSpPr/>
          <p:nvPr/>
        </p:nvSpPr>
        <p:spPr>
          <a:xfrm>
            <a:off x="7157800"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17"/>
          <p:cNvSpPr/>
          <p:nvPr/>
        </p:nvSpPr>
        <p:spPr>
          <a:xfrm>
            <a:off x="7157800"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17"/>
          <p:cNvSpPr/>
          <p:nvPr/>
        </p:nvSpPr>
        <p:spPr>
          <a:xfrm>
            <a:off x="7157800"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17"/>
          <p:cNvSpPr/>
          <p:nvPr/>
        </p:nvSpPr>
        <p:spPr>
          <a:xfrm>
            <a:off x="7157800"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17"/>
          <p:cNvSpPr/>
          <p:nvPr/>
        </p:nvSpPr>
        <p:spPr>
          <a:xfrm>
            <a:off x="7157800"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17"/>
          <p:cNvSpPr/>
          <p:nvPr/>
        </p:nvSpPr>
        <p:spPr>
          <a:xfrm>
            <a:off x="7157800"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17"/>
          <p:cNvSpPr/>
          <p:nvPr/>
        </p:nvSpPr>
        <p:spPr>
          <a:xfrm>
            <a:off x="7157800"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5005" name="Google Shape;5005;p617"/>
          <p:cNvSpPr/>
          <p:nvPr/>
        </p:nvSpPr>
        <p:spPr>
          <a:xfrm>
            <a:off x="889525"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17"/>
          <p:cNvSpPr/>
          <p:nvPr/>
        </p:nvSpPr>
        <p:spPr>
          <a:xfrm>
            <a:off x="889525"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617"/>
          <p:cNvSpPr/>
          <p:nvPr/>
        </p:nvSpPr>
        <p:spPr>
          <a:xfrm>
            <a:off x="889525"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617"/>
          <p:cNvSpPr/>
          <p:nvPr/>
        </p:nvSpPr>
        <p:spPr>
          <a:xfrm>
            <a:off x="889525"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17"/>
          <p:cNvSpPr/>
          <p:nvPr/>
        </p:nvSpPr>
        <p:spPr>
          <a:xfrm>
            <a:off x="889525"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17"/>
          <p:cNvSpPr/>
          <p:nvPr/>
        </p:nvSpPr>
        <p:spPr>
          <a:xfrm>
            <a:off x="889525"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17"/>
          <p:cNvSpPr/>
          <p:nvPr/>
        </p:nvSpPr>
        <p:spPr>
          <a:xfrm>
            <a:off x="889525"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17"/>
          <p:cNvSpPr/>
          <p:nvPr/>
        </p:nvSpPr>
        <p:spPr>
          <a:xfrm>
            <a:off x="889525"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617"/>
          <p:cNvSpPr/>
          <p:nvPr/>
        </p:nvSpPr>
        <p:spPr>
          <a:xfrm>
            <a:off x="889525"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17"/>
          <p:cNvSpPr/>
          <p:nvPr/>
        </p:nvSpPr>
        <p:spPr>
          <a:xfrm>
            <a:off x="889525"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5015" name="Google Shape;5015;p617"/>
          <p:cNvSpPr/>
          <p:nvPr/>
        </p:nvSpPr>
        <p:spPr>
          <a:xfrm>
            <a:off x="1586000"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17"/>
          <p:cNvSpPr/>
          <p:nvPr/>
        </p:nvSpPr>
        <p:spPr>
          <a:xfrm>
            <a:off x="1586000"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17"/>
          <p:cNvSpPr/>
          <p:nvPr/>
        </p:nvSpPr>
        <p:spPr>
          <a:xfrm>
            <a:off x="1586000"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17"/>
          <p:cNvSpPr/>
          <p:nvPr/>
        </p:nvSpPr>
        <p:spPr>
          <a:xfrm>
            <a:off x="1586000"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17"/>
          <p:cNvSpPr/>
          <p:nvPr/>
        </p:nvSpPr>
        <p:spPr>
          <a:xfrm>
            <a:off x="1586000"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17"/>
          <p:cNvSpPr/>
          <p:nvPr/>
        </p:nvSpPr>
        <p:spPr>
          <a:xfrm>
            <a:off x="1586000"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17"/>
          <p:cNvSpPr/>
          <p:nvPr/>
        </p:nvSpPr>
        <p:spPr>
          <a:xfrm>
            <a:off x="1586000"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17"/>
          <p:cNvSpPr/>
          <p:nvPr/>
        </p:nvSpPr>
        <p:spPr>
          <a:xfrm>
            <a:off x="1586000"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17"/>
          <p:cNvSpPr/>
          <p:nvPr/>
        </p:nvSpPr>
        <p:spPr>
          <a:xfrm>
            <a:off x="1586000"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17"/>
          <p:cNvSpPr/>
          <p:nvPr/>
        </p:nvSpPr>
        <p:spPr>
          <a:xfrm>
            <a:off x="1586000"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5025" name="Google Shape;5025;p617"/>
          <p:cNvSpPr/>
          <p:nvPr/>
        </p:nvSpPr>
        <p:spPr>
          <a:xfrm>
            <a:off x="2282475"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17"/>
          <p:cNvSpPr/>
          <p:nvPr/>
        </p:nvSpPr>
        <p:spPr>
          <a:xfrm>
            <a:off x="2282475"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17"/>
          <p:cNvSpPr/>
          <p:nvPr/>
        </p:nvSpPr>
        <p:spPr>
          <a:xfrm>
            <a:off x="2282475"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17"/>
          <p:cNvSpPr/>
          <p:nvPr/>
        </p:nvSpPr>
        <p:spPr>
          <a:xfrm>
            <a:off x="2282475"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617"/>
          <p:cNvSpPr/>
          <p:nvPr/>
        </p:nvSpPr>
        <p:spPr>
          <a:xfrm>
            <a:off x="2282475"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17"/>
          <p:cNvSpPr/>
          <p:nvPr/>
        </p:nvSpPr>
        <p:spPr>
          <a:xfrm>
            <a:off x="2282475"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17"/>
          <p:cNvSpPr/>
          <p:nvPr/>
        </p:nvSpPr>
        <p:spPr>
          <a:xfrm>
            <a:off x="2282475"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17"/>
          <p:cNvSpPr/>
          <p:nvPr/>
        </p:nvSpPr>
        <p:spPr>
          <a:xfrm>
            <a:off x="2282475"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17"/>
          <p:cNvSpPr/>
          <p:nvPr/>
        </p:nvSpPr>
        <p:spPr>
          <a:xfrm>
            <a:off x="2282475"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17"/>
          <p:cNvSpPr/>
          <p:nvPr/>
        </p:nvSpPr>
        <p:spPr>
          <a:xfrm>
            <a:off x="2282475"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5035" name="Google Shape;5035;p617"/>
          <p:cNvSpPr/>
          <p:nvPr/>
        </p:nvSpPr>
        <p:spPr>
          <a:xfrm>
            <a:off x="2978950"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17"/>
          <p:cNvSpPr/>
          <p:nvPr/>
        </p:nvSpPr>
        <p:spPr>
          <a:xfrm>
            <a:off x="2978950"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17"/>
          <p:cNvSpPr/>
          <p:nvPr/>
        </p:nvSpPr>
        <p:spPr>
          <a:xfrm>
            <a:off x="2978950"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17"/>
          <p:cNvSpPr/>
          <p:nvPr/>
        </p:nvSpPr>
        <p:spPr>
          <a:xfrm>
            <a:off x="2978950"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17"/>
          <p:cNvSpPr/>
          <p:nvPr/>
        </p:nvSpPr>
        <p:spPr>
          <a:xfrm>
            <a:off x="2978950"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17"/>
          <p:cNvSpPr/>
          <p:nvPr/>
        </p:nvSpPr>
        <p:spPr>
          <a:xfrm>
            <a:off x="2978950"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17"/>
          <p:cNvSpPr/>
          <p:nvPr/>
        </p:nvSpPr>
        <p:spPr>
          <a:xfrm>
            <a:off x="2978950"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17"/>
          <p:cNvSpPr/>
          <p:nvPr/>
        </p:nvSpPr>
        <p:spPr>
          <a:xfrm>
            <a:off x="2978950"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17"/>
          <p:cNvSpPr/>
          <p:nvPr/>
        </p:nvSpPr>
        <p:spPr>
          <a:xfrm>
            <a:off x="2978950"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17"/>
          <p:cNvSpPr/>
          <p:nvPr/>
        </p:nvSpPr>
        <p:spPr>
          <a:xfrm>
            <a:off x="2978950"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5045" name="Google Shape;5045;p617"/>
          <p:cNvSpPr/>
          <p:nvPr/>
        </p:nvSpPr>
        <p:spPr>
          <a:xfrm>
            <a:off x="3675425"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17"/>
          <p:cNvSpPr/>
          <p:nvPr/>
        </p:nvSpPr>
        <p:spPr>
          <a:xfrm>
            <a:off x="3675425"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17"/>
          <p:cNvSpPr/>
          <p:nvPr/>
        </p:nvSpPr>
        <p:spPr>
          <a:xfrm>
            <a:off x="3675425"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17"/>
          <p:cNvSpPr/>
          <p:nvPr/>
        </p:nvSpPr>
        <p:spPr>
          <a:xfrm>
            <a:off x="3675425"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17"/>
          <p:cNvSpPr/>
          <p:nvPr/>
        </p:nvSpPr>
        <p:spPr>
          <a:xfrm>
            <a:off x="3675425"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17"/>
          <p:cNvSpPr/>
          <p:nvPr/>
        </p:nvSpPr>
        <p:spPr>
          <a:xfrm>
            <a:off x="3675425"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617"/>
          <p:cNvSpPr/>
          <p:nvPr/>
        </p:nvSpPr>
        <p:spPr>
          <a:xfrm>
            <a:off x="3675425"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617"/>
          <p:cNvSpPr/>
          <p:nvPr/>
        </p:nvSpPr>
        <p:spPr>
          <a:xfrm>
            <a:off x="3675425"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17"/>
          <p:cNvSpPr/>
          <p:nvPr/>
        </p:nvSpPr>
        <p:spPr>
          <a:xfrm>
            <a:off x="3675425"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17"/>
          <p:cNvSpPr/>
          <p:nvPr/>
        </p:nvSpPr>
        <p:spPr>
          <a:xfrm>
            <a:off x="3675425"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5055" name="Google Shape;5055;p617"/>
          <p:cNvSpPr/>
          <p:nvPr/>
        </p:nvSpPr>
        <p:spPr>
          <a:xfrm>
            <a:off x="4371900"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17"/>
          <p:cNvSpPr/>
          <p:nvPr/>
        </p:nvSpPr>
        <p:spPr>
          <a:xfrm>
            <a:off x="4371900"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17"/>
          <p:cNvSpPr/>
          <p:nvPr/>
        </p:nvSpPr>
        <p:spPr>
          <a:xfrm>
            <a:off x="4371900"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617"/>
          <p:cNvSpPr/>
          <p:nvPr/>
        </p:nvSpPr>
        <p:spPr>
          <a:xfrm>
            <a:off x="4371900"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17"/>
          <p:cNvSpPr/>
          <p:nvPr/>
        </p:nvSpPr>
        <p:spPr>
          <a:xfrm>
            <a:off x="4371900"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17"/>
          <p:cNvSpPr/>
          <p:nvPr/>
        </p:nvSpPr>
        <p:spPr>
          <a:xfrm>
            <a:off x="4371900"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17"/>
          <p:cNvSpPr/>
          <p:nvPr/>
        </p:nvSpPr>
        <p:spPr>
          <a:xfrm>
            <a:off x="4371900"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17"/>
          <p:cNvSpPr/>
          <p:nvPr/>
        </p:nvSpPr>
        <p:spPr>
          <a:xfrm>
            <a:off x="4371900"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17"/>
          <p:cNvSpPr/>
          <p:nvPr/>
        </p:nvSpPr>
        <p:spPr>
          <a:xfrm>
            <a:off x="4371900"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17"/>
          <p:cNvSpPr/>
          <p:nvPr/>
        </p:nvSpPr>
        <p:spPr>
          <a:xfrm>
            <a:off x="4371900"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5065" name="Google Shape;5065;p617"/>
          <p:cNvSpPr/>
          <p:nvPr/>
        </p:nvSpPr>
        <p:spPr>
          <a:xfrm>
            <a:off x="5068375"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17"/>
          <p:cNvSpPr/>
          <p:nvPr/>
        </p:nvSpPr>
        <p:spPr>
          <a:xfrm>
            <a:off x="5068375"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17"/>
          <p:cNvSpPr/>
          <p:nvPr/>
        </p:nvSpPr>
        <p:spPr>
          <a:xfrm>
            <a:off x="5068375"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17"/>
          <p:cNvSpPr/>
          <p:nvPr/>
        </p:nvSpPr>
        <p:spPr>
          <a:xfrm>
            <a:off x="5068375"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17"/>
          <p:cNvSpPr/>
          <p:nvPr/>
        </p:nvSpPr>
        <p:spPr>
          <a:xfrm>
            <a:off x="5068375"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17"/>
          <p:cNvSpPr/>
          <p:nvPr/>
        </p:nvSpPr>
        <p:spPr>
          <a:xfrm>
            <a:off x="5068375"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17"/>
          <p:cNvSpPr/>
          <p:nvPr/>
        </p:nvSpPr>
        <p:spPr>
          <a:xfrm>
            <a:off x="5068375"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17"/>
          <p:cNvSpPr/>
          <p:nvPr/>
        </p:nvSpPr>
        <p:spPr>
          <a:xfrm>
            <a:off x="5068375"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17"/>
          <p:cNvSpPr/>
          <p:nvPr/>
        </p:nvSpPr>
        <p:spPr>
          <a:xfrm>
            <a:off x="5068375"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17"/>
          <p:cNvSpPr/>
          <p:nvPr/>
        </p:nvSpPr>
        <p:spPr>
          <a:xfrm>
            <a:off x="5068375"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5075" name="Google Shape;5075;p617"/>
          <p:cNvSpPr/>
          <p:nvPr/>
        </p:nvSpPr>
        <p:spPr>
          <a:xfrm>
            <a:off x="5764850"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17"/>
          <p:cNvSpPr/>
          <p:nvPr/>
        </p:nvSpPr>
        <p:spPr>
          <a:xfrm>
            <a:off x="5764850"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17"/>
          <p:cNvSpPr/>
          <p:nvPr/>
        </p:nvSpPr>
        <p:spPr>
          <a:xfrm>
            <a:off x="5764850"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17"/>
          <p:cNvSpPr/>
          <p:nvPr/>
        </p:nvSpPr>
        <p:spPr>
          <a:xfrm>
            <a:off x="5764850"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17"/>
          <p:cNvSpPr/>
          <p:nvPr/>
        </p:nvSpPr>
        <p:spPr>
          <a:xfrm>
            <a:off x="5764850"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17"/>
          <p:cNvSpPr/>
          <p:nvPr/>
        </p:nvSpPr>
        <p:spPr>
          <a:xfrm>
            <a:off x="5764850"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17"/>
          <p:cNvSpPr/>
          <p:nvPr/>
        </p:nvSpPr>
        <p:spPr>
          <a:xfrm>
            <a:off x="5764850"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17"/>
          <p:cNvSpPr/>
          <p:nvPr/>
        </p:nvSpPr>
        <p:spPr>
          <a:xfrm>
            <a:off x="5764850"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17"/>
          <p:cNvSpPr/>
          <p:nvPr/>
        </p:nvSpPr>
        <p:spPr>
          <a:xfrm>
            <a:off x="5764850"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17"/>
          <p:cNvSpPr/>
          <p:nvPr/>
        </p:nvSpPr>
        <p:spPr>
          <a:xfrm>
            <a:off x="5764850"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5085" name="Google Shape;5085;p617"/>
          <p:cNvSpPr/>
          <p:nvPr/>
        </p:nvSpPr>
        <p:spPr>
          <a:xfrm>
            <a:off x="6461325"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17"/>
          <p:cNvSpPr/>
          <p:nvPr/>
        </p:nvSpPr>
        <p:spPr>
          <a:xfrm>
            <a:off x="6461325"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17"/>
          <p:cNvSpPr/>
          <p:nvPr/>
        </p:nvSpPr>
        <p:spPr>
          <a:xfrm>
            <a:off x="6461325"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17"/>
          <p:cNvSpPr/>
          <p:nvPr/>
        </p:nvSpPr>
        <p:spPr>
          <a:xfrm>
            <a:off x="6461325"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17"/>
          <p:cNvSpPr/>
          <p:nvPr/>
        </p:nvSpPr>
        <p:spPr>
          <a:xfrm>
            <a:off x="6461325"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17"/>
          <p:cNvSpPr/>
          <p:nvPr/>
        </p:nvSpPr>
        <p:spPr>
          <a:xfrm>
            <a:off x="6461325"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17"/>
          <p:cNvSpPr/>
          <p:nvPr/>
        </p:nvSpPr>
        <p:spPr>
          <a:xfrm>
            <a:off x="6461325"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17"/>
          <p:cNvSpPr/>
          <p:nvPr/>
        </p:nvSpPr>
        <p:spPr>
          <a:xfrm>
            <a:off x="6461325"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17"/>
          <p:cNvSpPr/>
          <p:nvPr/>
        </p:nvSpPr>
        <p:spPr>
          <a:xfrm>
            <a:off x="6461325"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617"/>
          <p:cNvSpPr/>
          <p:nvPr/>
        </p:nvSpPr>
        <p:spPr>
          <a:xfrm>
            <a:off x="6461325"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5095" name="Google Shape;5095;p617"/>
          <p:cNvSpPr/>
          <p:nvPr/>
        </p:nvSpPr>
        <p:spPr>
          <a:xfrm>
            <a:off x="7157800"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617"/>
          <p:cNvSpPr/>
          <p:nvPr/>
        </p:nvSpPr>
        <p:spPr>
          <a:xfrm>
            <a:off x="7157800"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617"/>
          <p:cNvSpPr/>
          <p:nvPr/>
        </p:nvSpPr>
        <p:spPr>
          <a:xfrm>
            <a:off x="7157800"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17"/>
          <p:cNvSpPr/>
          <p:nvPr/>
        </p:nvSpPr>
        <p:spPr>
          <a:xfrm>
            <a:off x="7157800"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17"/>
          <p:cNvSpPr/>
          <p:nvPr/>
        </p:nvSpPr>
        <p:spPr>
          <a:xfrm>
            <a:off x="7157800"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17"/>
          <p:cNvSpPr/>
          <p:nvPr/>
        </p:nvSpPr>
        <p:spPr>
          <a:xfrm>
            <a:off x="7157800"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17"/>
          <p:cNvSpPr/>
          <p:nvPr/>
        </p:nvSpPr>
        <p:spPr>
          <a:xfrm>
            <a:off x="7157800"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617"/>
          <p:cNvSpPr/>
          <p:nvPr/>
        </p:nvSpPr>
        <p:spPr>
          <a:xfrm>
            <a:off x="7157800"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17"/>
          <p:cNvSpPr/>
          <p:nvPr/>
        </p:nvSpPr>
        <p:spPr>
          <a:xfrm>
            <a:off x="7157800"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17"/>
          <p:cNvSpPr/>
          <p:nvPr/>
        </p:nvSpPr>
        <p:spPr>
          <a:xfrm>
            <a:off x="7157800"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matchingName="Interior quote three column">
  <p:cSld name="CUSTOM_4_9">
    <p:spTree>
      <p:nvGrpSpPr>
        <p:cNvPr id="1" name="Shape 5105"/>
        <p:cNvGrpSpPr/>
        <p:nvPr/>
      </p:nvGrpSpPr>
      <p:grpSpPr>
        <a:xfrm>
          <a:off x="0" y="0"/>
          <a:ext cx="0" cy="0"/>
          <a:chOff x="0" y="0"/>
          <a:chExt cx="0" cy="0"/>
        </a:xfrm>
      </p:grpSpPr>
      <p:sp>
        <p:nvSpPr>
          <p:cNvPr id="5106" name="Google Shape;5106;p618"/>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5107" name="Google Shape;5107;p618"/>
          <p:cNvSpPr txBox="1">
            <a:spLocks noGrp="1"/>
          </p:cNvSpPr>
          <p:nvPr>
            <p:ph type="title"/>
          </p:nvPr>
        </p:nvSpPr>
        <p:spPr>
          <a:xfrm>
            <a:off x="885050" y="871750"/>
            <a:ext cx="10422000" cy="553200"/>
          </a:xfrm>
          <a:prstGeom prst="rect">
            <a:avLst/>
          </a:prstGeom>
        </p:spPr>
        <p:txBody>
          <a:bodyPr spcFirstLastPara="1" wrap="square" lIns="0" tIns="0" rIns="0" bIns="0" anchor="t" anchorCtr="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a:endParaRPr/>
          </a:p>
        </p:txBody>
      </p:sp>
      <p:cxnSp>
        <p:nvCxnSpPr>
          <p:cNvPr id="5108" name="Google Shape;5108;p618"/>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5109" name="Google Shape;5109;p618"/>
          <p:cNvCxnSpPr/>
          <p:nvPr/>
        </p:nvCxnSpPr>
        <p:spPr>
          <a:xfrm rot="10800000">
            <a:off x="447767"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5110" name="Google Shape;5110;p618"/>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111" name="Google Shape;5111;p618"/>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5112" name="Google Shape;5112;p618"/>
          <p:cNvSpPr txBox="1">
            <a:spLocks noGrp="1"/>
          </p:cNvSpPr>
          <p:nvPr>
            <p:ph type="subTitle" idx="2"/>
          </p:nvPr>
        </p:nvSpPr>
        <p:spPr>
          <a:xfrm>
            <a:off x="885125" y="1424950"/>
            <a:ext cx="10422000" cy="705600"/>
          </a:xfrm>
          <a:prstGeom prst="rect">
            <a:avLst/>
          </a:prstGeom>
        </p:spPr>
        <p:txBody>
          <a:bodyPr spcFirstLastPara="1" wrap="square" lIns="0" tIns="0" rIns="0" bIns="0" anchor="t" anchorCtr="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a:endParaRPr/>
          </a:p>
        </p:txBody>
      </p:sp>
      <p:sp>
        <p:nvSpPr>
          <p:cNvPr id="5113" name="Google Shape;5113;p618"/>
          <p:cNvSpPr txBox="1">
            <a:spLocks noGrp="1"/>
          </p:cNvSpPr>
          <p:nvPr>
            <p:ph type="subTitle" idx="3"/>
          </p:nvPr>
        </p:nvSpPr>
        <p:spPr>
          <a:xfrm>
            <a:off x="885050" y="6169550"/>
            <a:ext cx="8002500" cy="5595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a:endParaRPr/>
          </a:p>
        </p:txBody>
      </p:sp>
      <p:cxnSp>
        <p:nvCxnSpPr>
          <p:cNvPr id="5114" name="Google Shape;5114;p618"/>
          <p:cNvCxnSpPr/>
          <p:nvPr/>
        </p:nvCxnSpPr>
        <p:spPr>
          <a:xfrm>
            <a:off x="4307600" y="2776950"/>
            <a:ext cx="0" cy="2302500"/>
          </a:xfrm>
          <a:prstGeom prst="straightConnector1">
            <a:avLst/>
          </a:prstGeom>
          <a:noFill/>
          <a:ln w="9525" cap="flat" cmpd="sng">
            <a:solidFill>
              <a:schemeClr val="dk2"/>
            </a:solidFill>
            <a:prstDash val="dot"/>
            <a:round/>
            <a:headEnd type="none" w="med" len="med"/>
            <a:tailEnd type="none" w="med" len="med"/>
          </a:ln>
        </p:spPr>
      </p:cxnSp>
      <p:cxnSp>
        <p:nvCxnSpPr>
          <p:cNvPr id="5115" name="Google Shape;5115;p618"/>
          <p:cNvCxnSpPr/>
          <p:nvPr/>
        </p:nvCxnSpPr>
        <p:spPr>
          <a:xfrm>
            <a:off x="7890550" y="2776950"/>
            <a:ext cx="0" cy="2302500"/>
          </a:xfrm>
          <a:prstGeom prst="straightConnector1">
            <a:avLst/>
          </a:prstGeom>
          <a:noFill/>
          <a:ln w="9525" cap="flat" cmpd="sng">
            <a:solidFill>
              <a:schemeClr val="dk2"/>
            </a:solidFill>
            <a:prstDash val="dot"/>
            <a:round/>
            <a:headEnd type="none" w="med" len="med"/>
            <a:tailEnd type="none" w="med" len="med"/>
          </a:ln>
        </p:spPr>
      </p:cxnSp>
      <p:sp>
        <p:nvSpPr>
          <p:cNvPr id="5116" name="Google Shape;5116;p618"/>
          <p:cNvSpPr txBox="1">
            <a:spLocks noGrp="1"/>
          </p:cNvSpPr>
          <p:nvPr>
            <p:ph type="subTitle" idx="4"/>
          </p:nvPr>
        </p:nvSpPr>
        <p:spPr>
          <a:xfrm>
            <a:off x="1140925" y="4681050"/>
            <a:ext cx="2750400" cy="426000"/>
          </a:xfrm>
          <a:prstGeom prst="rect">
            <a:avLst/>
          </a:prstGeom>
        </p:spPr>
        <p:txBody>
          <a:bodyPr spcFirstLastPara="1" wrap="square" lIns="0" tIns="0" rIns="0" bIns="0" anchor="t" anchorCtr="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a:endParaRPr/>
          </a:p>
        </p:txBody>
      </p:sp>
      <p:sp>
        <p:nvSpPr>
          <p:cNvPr id="5117" name="Google Shape;5117;p618"/>
          <p:cNvSpPr txBox="1">
            <a:spLocks noGrp="1"/>
          </p:cNvSpPr>
          <p:nvPr>
            <p:ph type="subTitle" idx="5"/>
          </p:nvPr>
        </p:nvSpPr>
        <p:spPr>
          <a:xfrm>
            <a:off x="1140925" y="2813710"/>
            <a:ext cx="2750400" cy="1548300"/>
          </a:xfrm>
          <a:prstGeom prst="rect">
            <a:avLst/>
          </a:prstGeom>
        </p:spPr>
        <p:txBody>
          <a:bodyPr spcFirstLastPara="1" wrap="square" lIns="0" tIns="0" rIns="0" bIns="0" anchor="t" anchorCtr="0">
            <a:noAutofit/>
          </a:bodyPr>
          <a:lstStyle>
            <a:lvl1pPr lvl="0">
              <a:lnSpc>
                <a:spcPct val="140000"/>
              </a:lnSpc>
              <a:spcBef>
                <a:spcPts val="0"/>
              </a:spcBef>
              <a:spcAft>
                <a:spcPts val="0"/>
              </a:spcAft>
              <a:buNone/>
              <a:defRPr sz="1500"/>
            </a:lvl1pPr>
            <a:lvl2pPr lvl="1">
              <a:lnSpc>
                <a:spcPct val="140000"/>
              </a:lnSpc>
              <a:spcBef>
                <a:spcPts val="0"/>
              </a:spcBef>
              <a:spcAft>
                <a:spcPts val="0"/>
              </a:spcAft>
              <a:buNone/>
              <a:defRPr sz="1500"/>
            </a:lvl2pPr>
            <a:lvl3pPr lvl="2">
              <a:lnSpc>
                <a:spcPct val="140000"/>
              </a:lnSpc>
              <a:spcBef>
                <a:spcPts val="0"/>
              </a:spcBef>
              <a:spcAft>
                <a:spcPts val="0"/>
              </a:spcAft>
              <a:buNone/>
              <a:defRPr sz="1500"/>
            </a:lvl3pPr>
            <a:lvl4pPr lvl="3">
              <a:lnSpc>
                <a:spcPct val="140000"/>
              </a:lnSpc>
              <a:spcBef>
                <a:spcPts val="0"/>
              </a:spcBef>
              <a:spcAft>
                <a:spcPts val="0"/>
              </a:spcAft>
              <a:buNone/>
              <a:defRPr sz="1500"/>
            </a:lvl4pPr>
            <a:lvl5pPr lvl="4">
              <a:lnSpc>
                <a:spcPct val="140000"/>
              </a:lnSpc>
              <a:spcBef>
                <a:spcPts val="0"/>
              </a:spcBef>
              <a:spcAft>
                <a:spcPts val="0"/>
              </a:spcAft>
              <a:buNone/>
              <a:defRPr sz="1500"/>
            </a:lvl5pPr>
            <a:lvl6pPr lvl="5">
              <a:lnSpc>
                <a:spcPct val="140000"/>
              </a:lnSpc>
              <a:spcBef>
                <a:spcPts val="0"/>
              </a:spcBef>
              <a:spcAft>
                <a:spcPts val="0"/>
              </a:spcAft>
              <a:buNone/>
              <a:defRPr sz="1500"/>
            </a:lvl6pPr>
            <a:lvl7pPr lvl="6">
              <a:lnSpc>
                <a:spcPct val="140000"/>
              </a:lnSpc>
              <a:spcBef>
                <a:spcPts val="0"/>
              </a:spcBef>
              <a:spcAft>
                <a:spcPts val="0"/>
              </a:spcAft>
              <a:buNone/>
              <a:defRPr sz="1500"/>
            </a:lvl7pPr>
            <a:lvl8pPr lvl="7">
              <a:lnSpc>
                <a:spcPct val="140000"/>
              </a:lnSpc>
              <a:spcBef>
                <a:spcPts val="0"/>
              </a:spcBef>
              <a:spcAft>
                <a:spcPts val="0"/>
              </a:spcAft>
              <a:buNone/>
              <a:defRPr sz="1500"/>
            </a:lvl8pPr>
            <a:lvl9pPr lvl="8">
              <a:lnSpc>
                <a:spcPct val="140000"/>
              </a:lnSpc>
              <a:spcBef>
                <a:spcPts val="0"/>
              </a:spcBef>
              <a:spcAft>
                <a:spcPts val="0"/>
              </a:spcAft>
              <a:buNone/>
              <a:defRPr sz="1500"/>
            </a:lvl9pPr>
          </a:lstStyle>
          <a:p>
            <a:endParaRPr/>
          </a:p>
        </p:txBody>
      </p:sp>
      <p:sp>
        <p:nvSpPr>
          <p:cNvPr id="5118" name="Google Shape;5118;p618"/>
          <p:cNvSpPr txBox="1">
            <a:spLocks noGrp="1"/>
          </p:cNvSpPr>
          <p:nvPr>
            <p:ph type="subTitle" idx="6"/>
          </p:nvPr>
        </p:nvSpPr>
        <p:spPr>
          <a:xfrm>
            <a:off x="4723875" y="2813710"/>
            <a:ext cx="2750400" cy="1548300"/>
          </a:xfrm>
          <a:prstGeom prst="rect">
            <a:avLst/>
          </a:prstGeom>
        </p:spPr>
        <p:txBody>
          <a:bodyPr spcFirstLastPara="1" wrap="square" lIns="0" tIns="0" rIns="0" bIns="0" anchor="t" anchorCtr="0">
            <a:noAutofit/>
          </a:bodyPr>
          <a:lstStyle>
            <a:lvl1pPr lvl="0">
              <a:lnSpc>
                <a:spcPct val="140000"/>
              </a:lnSpc>
              <a:spcBef>
                <a:spcPts val="0"/>
              </a:spcBef>
              <a:spcAft>
                <a:spcPts val="0"/>
              </a:spcAft>
              <a:buNone/>
              <a:defRPr sz="1500"/>
            </a:lvl1pPr>
            <a:lvl2pPr lvl="1">
              <a:lnSpc>
                <a:spcPct val="140000"/>
              </a:lnSpc>
              <a:spcBef>
                <a:spcPts val="0"/>
              </a:spcBef>
              <a:spcAft>
                <a:spcPts val="0"/>
              </a:spcAft>
              <a:buNone/>
              <a:defRPr sz="1500"/>
            </a:lvl2pPr>
            <a:lvl3pPr lvl="2">
              <a:lnSpc>
                <a:spcPct val="140000"/>
              </a:lnSpc>
              <a:spcBef>
                <a:spcPts val="0"/>
              </a:spcBef>
              <a:spcAft>
                <a:spcPts val="0"/>
              </a:spcAft>
              <a:buNone/>
              <a:defRPr sz="1500"/>
            </a:lvl3pPr>
            <a:lvl4pPr lvl="3">
              <a:lnSpc>
                <a:spcPct val="140000"/>
              </a:lnSpc>
              <a:spcBef>
                <a:spcPts val="0"/>
              </a:spcBef>
              <a:spcAft>
                <a:spcPts val="0"/>
              </a:spcAft>
              <a:buNone/>
              <a:defRPr sz="1500"/>
            </a:lvl4pPr>
            <a:lvl5pPr lvl="4">
              <a:lnSpc>
                <a:spcPct val="140000"/>
              </a:lnSpc>
              <a:spcBef>
                <a:spcPts val="0"/>
              </a:spcBef>
              <a:spcAft>
                <a:spcPts val="0"/>
              </a:spcAft>
              <a:buNone/>
              <a:defRPr sz="1500"/>
            </a:lvl5pPr>
            <a:lvl6pPr lvl="5">
              <a:lnSpc>
                <a:spcPct val="140000"/>
              </a:lnSpc>
              <a:spcBef>
                <a:spcPts val="0"/>
              </a:spcBef>
              <a:spcAft>
                <a:spcPts val="0"/>
              </a:spcAft>
              <a:buNone/>
              <a:defRPr sz="1500"/>
            </a:lvl6pPr>
            <a:lvl7pPr lvl="6">
              <a:lnSpc>
                <a:spcPct val="140000"/>
              </a:lnSpc>
              <a:spcBef>
                <a:spcPts val="0"/>
              </a:spcBef>
              <a:spcAft>
                <a:spcPts val="0"/>
              </a:spcAft>
              <a:buNone/>
              <a:defRPr sz="1500"/>
            </a:lvl7pPr>
            <a:lvl8pPr lvl="7">
              <a:lnSpc>
                <a:spcPct val="140000"/>
              </a:lnSpc>
              <a:spcBef>
                <a:spcPts val="0"/>
              </a:spcBef>
              <a:spcAft>
                <a:spcPts val="0"/>
              </a:spcAft>
              <a:buNone/>
              <a:defRPr sz="1500"/>
            </a:lvl8pPr>
            <a:lvl9pPr lvl="8">
              <a:lnSpc>
                <a:spcPct val="140000"/>
              </a:lnSpc>
              <a:spcBef>
                <a:spcPts val="0"/>
              </a:spcBef>
              <a:spcAft>
                <a:spcPts val="0"/>
              </a:spcAft>
              <a:buNone/>
              <a:defRPr sz="1500"/>
            </a:lvl9pPr>
          </a:lstStyle>
          <a:p>
            <a:endParaRPr/>
          </a:p>
        </p:txBody>
      </p:sp>
      <p:sp>
        <p:nvSpPr>
          <p:cNvPr id="5119" name="Google Shape;5119;p618"/>
          <p:cNvSpPr txBox="1">
            <a:spLocks noGrp="1"/>
          </p:cNvSpPr>
          <p:nvPr>
            <p:ph type="subTitle" idx="7"/>
          </p:nvPr>
        </p:nvSpPr>
        <p:spPr>
          <a:xfrm>
            <a:off x="8306825" y="2813710"/>
            <a:ext cx="2750400" cy="1548300"/>
          </a:xfrm>
          <a:prstGeom prst="rect">
            <a:avLst/>
          </a:prstGeom>
        </p:spPr>
        <p:txBody>
          <a:bodyPr spcFirstLastPara="1" wrap="square" lIns="0" tIns="0" rIns="0" bIns="0" anchor="t" anchorCtr="0">
            <a:noAutofit/>
          </a:bodyPr>
          <a:lstStyle>
            <a:lvl1pPr lvl="0">
              <a:lnSpc>
                <a:spcPct val="140000"/>
              </a:lnSpc>
              <a:spcBef>
                <a:spcPts val="0"/>
              </a:spcBef>
              <a:spcAft>
                <a:spcPts val="0"/>
              </a:spcAft>
              <a:buNone/>
              <a:defRPr sz="1500"/>
            </a:lvl1pPr>
            <a:lvl2pPr lvl="1">
              <a:lnSpc>
                <a:spcPct val="140000"/>
              </a:lnSpc>
              <a:spcBef>
                <a:spcPts val="0"/>
              </a:spcBef>
              <a:spcAft>
                <a:spcPts val="0"/>
              </a:spcAft>
              <a:buNone/>
              <a:defRPr sz="1500"/>
            </a:lvl2pPr>
            <a:lvl3pPr lvl="2">
              <a:lnSpc>
                <a:spcPct val="140000"/>
              </a:lnSpc>
              <a:spcBef>
                <a:spcPts val="0"/>
              </a:spcBef>
              <a:spcAft>
                <a:spcPts val="0"/>
              </a:spcAft>
              <a:buNone/>
              <a:defRPr sz="1500"/>
            </a:lvl3pPr>
            <a:lvl4pPr lvl="3">
              <a:lnSpc>
                <a:spcPct val="140000"/>
              </a:lnSpc>
              <a:spcBef>
                <a:spcPts val="0"/>
              </a:spcBef>
              <a:spcAft>
                <a:spcPts val="0"/>
              </a:spcAft>
              <a:buNone/>
              <a:defRPr sz="1500"/>
            </a:lvl4pPr>
            <a:lvl5pPr lvl="4">
              <a:lnSpc>
                <a:spcPct val="140000"/>
              </a:lnSpc>
              <a:spcBef>
                <a:spcPts val="0"/>
              </a:spcBef>
              <a:spcAft>
                <a:spcPts val="0"/>
              </a:spcAft>
              <a:buNone/>
              <a:defRPr sz="1500"/>
            </a:lvl5pPr>
            <a:lvl6pPr lvl="5">
              <a:lnSpc>
                <a:spcPct val="140000"/>
              </a:lnSpc>
              <a:spcBef>
                <a:spcPts val="0"/>
              </a:spcBef>
              <a:spcAft>
                <a:spcPts val="0"/>
              </a:spcAft>
              <a:buNone/>
              <a:defRPr sz="1500"/>
            </a:lvl6pPr>
            <a:lvl7pPr lvl="6">
              <a:lnSpc>
                <a:spcPct val="140000"/>
              </a:lnSpc>
              <a:spcBef>
                <a:spcPts val="0"/>
              </a:spcBef>
              <a:spcAft>
                <a:spcPts val="0"/>
              </a:spcAft>
              <a:buNone/>
              <a:defRPr sz="1500"/>
            </a:lvl7pPr>
            <a:lvl8pPr lvl="7">
              <a:lnSpc>
                <a:spcPct val="140000"/>
              </a:lnSpc>
              <a:spcBef>
                <a:spcPts val="0"/>
              </a:spcBef>
              <a:spcAft>
                <a:spcPts val="0"/>
              </a:spcAft>
              <a:buNone/>
              <a:defRPr sz="1500"/>
            </a:lvl8pPr>
            <a:lvl9pPr lvl="8">
              <a:lnSpc>
                <a:spcPct val="140000"/>
              </a:lnSpc>
              <a:spcBef>
                <a:spcPts val="0"/>
              </a:spcBef>
              <a:spcAft>
                <a:spcPts val="0"/>
              </a:spcAft>
              <a:buNone/>
              <a:defRPr sz="1500"/>
            </a:lvl9pPr>
          </a:lstStyle>
          <a:p>
            <a:endParaRPr/>
          </a:p>
        </p:txBody>
      </p:sp>
      <p:sp>
        <p:nvSpPr>
          <p:cNvPr id="5120" name="Google Shape;5120;p618"/>
          <p:cNvSpPr txBox="1">
            <a:spLocks noGrp="1"/>
          </p:cNvSpPr>
          <p:nvPr>
            <p:ph type="subTitle" idx="8"/>
          </p:nvPr>
        </p:nvSpPr>
        <p:spPr>
          <a:xfrm>
            <a:off x="4720800" y="4681050"/>
            <a:ext cx="2750400" cy="426000"/>
          </a:xfrm>
          <a:prstGeom prst="rect">
            <a:avLst/>
          </a:prstGeom>
        </p:spPr>
        <p:txBody>
          <a:bodyPr spcFirstLastPara="1" wrap="square" lIns="0" tIns="0" rIns="0" bIns="0" anchor="t" anchorCtr="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a:endParaRPr/>
          </a:p>
        </p:txBody>
      </p:sp>
      <p:sp>
        <p:nvSpPr>
          <p:cNvPr id="5121" name="Google Shape;5121;p618"/>
          <p:cNvSpPr txBox="1">
            <a:spLocks noGrp="1"/>
          </p:cNvSpPr>
          <p:nvPr>
            <p:ph type="subTitle" idx="9"/>
          </p:nvPr>
        </p:nvSpPr>
        <p:spPr>
          <a:xfrm>
            <a:off x="8306825" y="4681050"/>
            <a:ext cx="2750400" cy="426000"/>
          </a:xfrm>
          <a:prstGeom prst="rect">
            <a:avLst/>
          </a:prstGeom>
        </p:spPr>
        <p:txBody>
          <a:bodyPr spcFirstLastPara="1" wrap="square" lIns="0" tIns="0" rIns="0" bIns="0" anchor="t" anchorCtr="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a:endParaRPr/>
          </a:p>
        </p:txBody>
      </p:sp>
      <p:pic>
        <p:nvPicPr>
          <p:cNvPr id="5122" name="Google Shape;5122;p618"/>
          <p:cNvPicPr preferRelativeResize="0"/>
          <p:nvPr/>
        </p:nvPicPr>
        <p:blipFill>
          <a:blip r:embed="rId3">
            <a:alphaModFix/>
          </a:blip>
          <a:stretch>
            <a:fillRect/>
          </a:stretch>
        </p:blipFill>
        <p:spPr>
          <a:xfrm>
            <a:off x="1044805" y="2217196"/>
            <a:ext cx="553219" cy="553200"/>
          </a:xfrm>
          <a:prstGeom prst="rect">
            <a:avLst/>
          </a:prstGeom>
          <a:noFill/>
          <a:ln>
            <a:noFill/>
          </a:ln>
        </p:spPr>
      </p:pic>
      <p:pic>
        <p:nvPicPr>
          <p:cNvPr id="5123" name="Google Shape;5123;p618"/>
          <p:cNvPicPr preferRelativeResize="0"/>
          <p:nvPr/>
        </p:nvPicPr>
        <p:blipFill>
          <a:blip r:embed="rId3">
            <a:alphaModFix/>
          </a:blip>
          <a:stretch>
            <a:fillRect/>
          </a:stretch>
        </p:blipFill>
        <p:spPr>
          <a:xfrm>
            <a:off x="4627759" y="2217196"/>
            <a:ext cx="553219" cy="553200"/>
          </a:xfrm>
          <a:prstGeom prst="rect">
            <a:avLst/>
          </a:prstGeom>
          <a:noFill/>
          <a:ln>
            <a:noFill/>
          </a:ln>
        </p:spPr>
      </p:pic>
      <p:pic>
        <p:nvPicPr>
          <p:cNvPr id="5124" name="Google Shape;5124;p618"/>
          <p:cNvPicPr preferRelativeResize="0"/>
          <p:nvPr/>
        </p:nvPicPr>
        <p:blipFill>
          <a:blip r:embed="rId3">
            <a:alphaModFix/>
          </a:blip>
          <a:stretch>
            <a:fillRect/>
          </a:stretch>
        </p:blipFill>
        <p:spPr>
          <a:xfrm>
            <a:off x="8210712" y="2217196"/>
            <a:ext cx="553219" cy="5532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25"/>
        <p:cNvGrpSpPr/>
        <p:nvPr/>
      </p:nvGrpSpPr>
      <p:grpSpPr>
        <a:xfrm>
          <a:off x="0" y="0"/>
          <a:ext cx="0" cy="0"/>
          <a:chOff x="0" y="0"/>
          <a:chExt cx="0" cy="0"/>
        </a:xfrm>
      </p:grpSpPr>
      <p:sp>
        <p:nvSpPr>
          <p:cNvPr id="826" name="Google Shape;826;p63"/>
          <p:cNvSpPr txBox="1">
            <a:spLocks noGrp="1"/>
          </p:cNvSpPr>
          <p:nvPr>
            <p:ph type="sldNum" idx="12"/>
          </p:nvPr>
        </p:nvSpPr>
        <p:spPr>
          <a:xfrm>
            <a:off x="11296610" y="6217623"/>
            <a:ext cx="731700" cy="524700"/>
          </a:xfrm>
          <a:prstGeom prst="rect">
            <a:avLst/>
          </a:prstGeom>
          <a:noFill/>
          <a:ln>
            <a:noFill/>
          </a:ln>
        </p:spPr>
        <p:txBody>
          <a:bodyPr spcFirstLastPara="1" wrap="square" lIns="121875" tIns="121875" rIns="121875" bIns="121875"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matchingName="Interior quote two column">
  <p:cSld name="CUSTOM_4_8">
    <p:spTree>
      <p:nvGrpSpPr>
        <p:cNvPr id="1" name="Shape 5125"/>
        <p:cNvGrpSpPr/>
        <p:nvPr/>
      </p:nvGrpSpPr>
      <p:grpSpPr>
        <a:xfrm>
          <a:off x="0" y="0"/>
          <a:ext cx="0" cy="0"/>
          <a:chOff x="0" y="0"/>
          <a:chExt cx="0" cy="0"/>
        </a:xfrm>
      </p:grpSpPr>
      <p:sp>
        <p:nvSpPr>
          <p:cNvPr id="5126" name="Google Shape;5126;p619"/>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5127" name="Google Shape;5127;p619"/>
          <p:cNvSpPr txBox="1">
            <a:spLocks noGrp="1"/>
          </p:cNvSpPr>
          <p:nvPr>
            <p:ph type="title"/>
          </p:nvPr>
        </p:nvSpPr>
        <p:spPr>
          <a:xfrm>
            <a:off x="885050" y="871750"/>
            <a:ext cx="10422000" cy="553200"/>
          </a:xfrm>
          <a:prstGeom prst="rect">
            <a:avLst/>
          </a:prstGeom>
        </p:spPr>
        <p:txBody>
          <a:bodyPr spcFirstLastPara="1" wrap="square" lIns="0" tIns="0" rIns="0" bIns="0" anchor="t" anchorCtr="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a:endParaRPr/>
          </a:p>
        </p:txBody>
      </p:sp>
      <p:cxnSp>
        <p:nvCxnSpPr>
          <p:cNvPr id="5128" name="Google Shape;5128;p619"/>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5129" name="Google Shape;5129;p619"/>
          <p:cNvCxnSpPr/>
          <p:nvPr/>
        </p:nvCxnSpPr>
        <p:spPr>
          <a:xfrm rot="10800000">
            <a:off x="447767"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5130" name="Google Shape;5130;p619"/>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131" name="Google Shape;5131;p619"/>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5132" name="Google Shape;5132;p619"/>
          <p:cNvSpPr txBox="1">
            <a:spLocks noGrp="1"/>
          </p:cNvSpPr>
          <p:nvPr>
            <p:ph type="subTitle" idx="2"/>
          </p:nvPr>
        </p:nvSpPr>
        <p:spPr>
          <a:xfrm>
            <a:off x="885125" y="1424950"/>
            <a:ext cx="10422000" cy="705600"/>
          </a:xfrm>
          <a:prstGeom prst="rect">
            <a:avLst/>
          </a:prstGeom>
        </p:spPr>
        <p:txBody>
          <a:bodyPr spcFirstLastPara="1" wrap="square" lIns="0" tIns="0" rIns="0" bIns="0" anchor="t" anchorCtr="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a:endParaRPr/>
          </a:p>
        </p:txBody>
      </p:sp>
      <p:sp>
        <p:nvSpPr>
          <p:cNvPr id="5133" name="Google Shape;5133;p619"/>
          <p:cNvSpPr txBox="1">
            <a:spLocks noGrp="1"/>
          </p:cNvSpPr>
          <p:nvPr>
            <p:ph type="subTitle" idx="3"/>
          </p:nvPr>
        </p:nvSpPr>
        <p:spPr>
          <a:xfrm>
            <a:off x="885050" y="6169550"/>
            <a:ext cx="8002500" cy="5595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a:endParaRPr/>
          </a:p>
        </p:txBody>
      </p:sp>
      <p:cxnSp>
        <p:nvCxnSpPr>
          <p:cNvPr id="5134" name="Google Shape;5134;p619"/>
          <p:cNvCxnSpPr/>
          <p:nvPr/>
        </p:nvCxnSpPr>
        <p:spPr>
          <a:xfrm>
            <a:off x="6098909" y="2796200"/>
            <a:ext cx="0" cy="2923500"/>
          </a:xfrm>
          <a:prstGeom prst="straightConnector1">
            <a:avLst/>
          </a:prstGeom>
          <a:noFill/>
          <a:ln w="9525" cap="flat" cmpd="sng">
            <a:solidFill>
              <a:schemeClr val="dk2"/>
            </a:solidFill>
            <a:prstDash val="dot"/>
            <a:round/>
            <a:headEnd type="none" w="med" len="med"/>
            <a:tailEnd type="none" w="med" len="med"/>
          </a:ln>
        </p:spPr>
      </p:cxnSp>
      <p:sp>
        <p:nvSpPr>
          <p:cNvPr id="5135" name="Google Shape;5135;p619"/>
          <p:cNvSpPr txBox="1">
            <a:spLocks noGrp="1"/>
          </p:cNvSpPr>
          <p:nvPr>
            <p:ph type="subTitle" idx="4"/>
          </p:nvPr>
        </p:nvSpPr>
        <p:spPr>
          <a:xfrm>
            <a:off x="1343125" y="5036725"/>
            <a:ext cx="4398000" cy="426000"/>
          </a:xfrm>
          <a:prstGeom prst="rect">
            <a:avLst/>
          </a:prstGeom>
        </p:spPr>
        <p:txBody>
          <a:bodyPr spcFirstLastPara="1" wrap="square" lIns="0" tIns="0" rIns="0" bIns="0" anchor="t" anchorCtr="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a:endParaRPr/>
          </a:p>
        </p:txBody>
      </p:sp>
      <p:sp>
        <p:nvSpPr>
          <p:cNvPr id="5136" name="Google Shape;5136;p619"/>
          <p:cNvSpPr txBox="1">
            <a:spLocks noGrp="1"/>
          </p:cNvSpPr>
          <p:nvPr>
            <p:ph type="subTitle" idx="5"/>
          </p:nvPr>
        </p:nvSpPr>
        <p:spPr>
          <a:xfrm>
            <a:off x="1343125" y="2848100"/>
            <a:ext cx="4398000" cy="1861500"/>
          </a:xfrm>
          <a:prstGeom prst="rect">
            <a:avLst/>
          </a:prstGeom>
        </p:spPr>
        <p:txBody>
          <a:bodyPr spcFirstLastPara="1" wrap="square" lIns="0" tIns="0" rIns="0" bIns="0" anchor="t" anchorCtr="0">
            <a:noAutofit/>
          </a:bodyPr>
          <a:lstStyle>
            <a:lvl1pPr lvl="0">
              <a:lnSpc>
                <a:spcPct val="150000"/>
              </a:lnSpc>
              <a:spcBef>
                <a:spcPts val="0"/>
              </a:spcBef>
              <a:spcAft>
                <a:spcPts val="0"/>
              </a:spcAft>
              <a:buNone/>
              <a:defRPr/>
            </a:lvl1pPr>
            <a:lvl2pPr lvl="1">
              <a:lnSpc>
                <a:spcPct val="150000"/>
              </a:lnSpc>
              <a:spcBef>
                <a:spcPts val="0"/>
              </a:spcBef>
              <a:spcAft>
                <a:spcPts val="0"/>
              </a:spcAft>
              <a:buNone/>
              <a:defRPr/>
            </a:lvl2pPr>
            <a:lvl3pPr lvl="2">
              <a:lnSpc>
                <a:spcPct val="150000"/>
              </a:lnSpc>
              <a:spcBef>
                <a:spcPts val="0"/>
              </a:spcBef>
              <a:spcAft>
                <a:spcPts val="0"/>
              </a:spcAft>
              <a:buNone/>
              <a:defRPr/>
            </a:lvl3pPr>
            <a:lvl4pPr lvl="3">
              <a:lnSpc>
                <a:spcPct val="150000"/>
              </a:lnSpc>
              <a:spcBef>
                <a:spcPts val="0"/>
              </a:spcBef>
              <a:spcAft>
                <a:spcPts val="0"/>
              </a:spcAft>
              <a:buNone/>
              <a:defRPr/>
            </a:lvl4pPr>
            <a:lvl5pPr lvl="4">
              <a:lnSpc>
                <a:spcPct val="150000"/>
              </a:lnSpc>
              <a:spcBef>
                <a:spcPts val="0"/>
              </a:spcBef>
              <a:spcAft>
                <a:spcPts val="0"/>
              </a:spcAft>
              <a:buNone/>
              <a:defRPr/>
            </a:lvl5pPr>
            <a:lvl6pPr lvl="5">
              <a:lnSpc>
                <a:spcPct val="150000"/>
              </a:lnSpc>
              <a:spcBef>
                <a:spcPts val="0"/>
              </a:spcBef>
              <a:spcAft>
                <a:spcPts val="0"/>
              </a:spcAft>
              <a:buNone/>
              <a:defRPr/>
            </a:lvl6pPr>
            <a:lvl7pPr lvl="6">
              <a:lnSpc>
                <a:spcPct val="150000"/>
              </a:lnSpc>
              <a:spcBef>
                <a:spcPts val="0"/>
              </a:spcBef>
              <a:spcAft>
                <a:spcPts val="0"/>
              </a:spcAft>
              <a:buNone/>
              <a:defRPr/>
            </a:lvl7pPr>
            <a:lvl8pPr lvl="7">
              <a:lnSpc>
                <a:spcPct val="150000"/>
              </a:lnSpc>
              <a:spcBef>
                <a:spcPts val="0"/>
              </a:spcBef>
              <a:spcAft>
                <a:spcPts val="0"/>
              </a:spcAft>
              <a:buNone/>
              <a:defRPr/>
            </a:lvl8pPr>
            <a:lvl9pPr lvl="8">
              <a:lnSpc>
                <a:spcPct val="150000"/>
              </a:lnSpc>
              <a:spcBef>
                <a:spcPts val="0"/>
              </a:spcBef>
              <a:spcAft>
                <a:spcPts val="0"/>
              </a:spcAft>
              <a:buNone/>
              <a:defRPr/>
            </a:lvl9pPr>
          </a:lstStyle>
          <a:p>
            <a:endParaRPr/>
          </a:p>
        </p:txBody>
      </p:sp>
      <p:sp>
        <p:nvSpPr>
          <p:cNvPr id="5137" name="Google Shape;5137;p619"/>
          <p:cNvSpPr txBox="1">
            <a:spLocks noGrp="1"/>
          </p:cNvSpPr>
          <p:nvPr>
            <p:ph type="subTitle" idx="6"/>
          </p:nvPr>
        </p:nvSpPr>
        <p:spPr>
          <a:xfrm>
            <a:off x="6529325" y="5036725"/>
            <a:ext cx="4398000" cy="426000"/>
          </a:xfrm>
          <a:prstGeom prst="rect">
            <a:avLst/>
          </a:prstGeom>
        </p:spPr>
        <p:txBody>
          <a:bodyPr spcFirstLastPara="1" wrap="square" lIns="0" tIns="0" rIns="0" bIns="0" anchor="t" anchorCtr="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a:endParaRPr/>
          </a:p>
        </p:txBody>
      </p:sp>
      <p:sp>
        <p:nvSpPr>
          <p:cNvPr id="5138" name="Google Shape;5138;p619"/>
          <p:cNvSpPr txBox="1">
            <a:spLocks noGrp="1"/>
          </p:cNvSpPr>
          <p:nvPr>
            <p:ph type="subTitle" idx="7"/>
          </p:nvPr>
        </p:nvSpPr>
        <p:spPr>
          <a:xfrm>
            <a:off x="6529325" y="2848100"/>
            <a:ext cx="4398000" cy="1861500"/>
          </a:xfrm>
          <a:prstGeom prst="rect">
            <a:avLst/>
          </a:prstGeom>
        </p:spPr>
        <p:txBody>
          <a:bodyPr spcFirstLastPara="1" wrap="square" lIns="0" tIns="0" rIns="0" bIns="0" anchor="t" anchorCtr="0">
            <a:noAutofit/>
          </a:bodyPr>
          <a:lstStyle>
            <a:lvl1pPr lvl="0">
              <a:lnSpc>
                <a:spcPct val="150000"/>
              </a:lnSpc>
              <a:spcBef>
                <a:spcPts val="0"/>
              </a:spcBef>
              <a:spcAft>
                <a:spcPts val="0"/>
              </a:spcAft>
              <a:buNone/>
              <a:defRPr/>
            </a:lvl1pPr>
            <a:lvl2pPr lvl="1">
              <a:lnSpc>
                <a:spcPct val="150000"/>
              </a:lnSpc>
              <a:spcBef>
                <a:spcPts val="0"/>
              </a:spcBef>
              <a:spcAft>
                <a:spcPts val="0"/>
              </a:spcAft>
              <a:buNone/>
              <a:defRPr/>
            </a:lvl2pPr>
            <a:lvl3pPr lvl="2">
              <a:lnSpc>
                <a:spcPct val="150000"/>
              </a:lnSpc>
              <a:spcBef>
                <a:spcPts val="0"/>
              </a:spcBef>
              <a:spcAft>
                <a:spcPts val="0"/>
              </a:spcAft>
              <a:buNone/>
              <a:defRPr/>
            </a:lvl3pPr>
            <a:lvl4pPr lvl="3">
              <a:lnSpc>
                <a:spcPct val="150000"/>
              </a:lnSpc>
              <a:spcBef>
                <a:spcPts val="0"/>
              </a:spcBef>
              <a:spcAft>
                <a:spcPts val="0"/>
              </a:spcAft>
              <a:buNone/>
              <a:defRPr/>
            </a:lvl4pPr>
            <a:lvl5pPr lvl="4">
              <a:lnSpc>
                <a:spcPct val="150000"/>
              </a:lnSpc>
              <a:spcBef>
                <a:spcPts val="0"/>
              </a:spcBef>
              <a:spcAft>
                <a:spcPts val="0"/>
              </a:spcAft>
              <a:buNone/>
              <a:defRPr/>
            </a:lvl5pPr>
            <a:lvl6pPr lvl="5">
              <a:lnSpc>
                <a:spcPct val="150000"/>
              </a:lnSpc>
              <a:spcBef>
                <a:spcPts val="0"/>
              </a:spcBef>
              <a:spcAft>
                <a:spcPts val="0"/>
              </a:spcAft>
              <a:buNone/>
              <a:defRPr/>
            </a:lvl6pPr>
            <a:lvl7pPr lvl="6">
              <a:lnSpc>
                <a:spcPct val="150000"/>
              </a:lnSpc>
              <a:spcBef>
                <a:spcPts val="0"/>
              </a:spcBef>
              <a:spcAft>
                <a:spcPts val="0"/>
              </a:spcAft>
              <a:buNone/>
              <a:defRPr/>
            </a:lvl7pPr>
            <a:lvl8pPr lvl="7">
              <a:lnSpc>
                <a:spcPct val="150000"/>
              </a:lnSpc>
              <a:spcBef>
                <a:spcPts val="0"/>
              </a:spcBef>
              <a:spcAft>
                <a:spcPts val="0"/>
              </a:spcAft>
              <a:buNone/>
              <a:defRPr/>
            </a:lvl8pPr>
            <a:lvl9pPr lvl="8">
              <a:lnSpc>
                <a:spcPct val="150000"/>
              </a:lnSpc>
              <a:spcBef>
                <a:spcPts val="0"/>
              </a:spcBef>
              <a:spcAft>
                <a:spcPts val="0"/>
              </a:spcAft>
              <a:buNone/>
              <a:defRPr/>
            </a:lvl9pPr>
          </a:lstStyle>
          <a:p>
            <a:endParaRPr/>
          </a:p>
        </p:txBody>
      </p:sp>
      <p:pic>
        <p:nvPicPr>
          <p:cNvPr id="5139" name="Google Shape;5139;p619"/>
          <p:cNvPicPr preferRelativeResize="0"/>
          <p:nvPr/>
        </p:nvPicPr>
        <p:blipFill>
          <a:blip r:embed="rId3">
            <a:alphaModFix/>
          </a:blip>
          <a:stretch>
            <a:fillRect/>
          </a:stretch>
        </p:blipFill>
        <p:spPr>
          <a:xfrm>
            <a:off x="1227082" y="2044890"/>
            <a:ext cx="731700" cy="731683"/>
          </a:xfrm>
          <a:prstGeom prst="rect">
            <a:avLst/>
          </a:prstGeom>
          <a:noFill/>
          <a:ln>
            <a:noFill/>
          </a:ln>
        </p:spPr>
      </p:pic>
      <p:pic>
        <p:nvPicPr>
          <p:cNvPr id="5140" name="Google Shape;5140;p619"/>
          <p:cNvPicPr preferRelativeResize="0"/>
          <p:nvPr/>
        </p:nvPicPr>
        <p:blipFill>
          <a:blip r:embed="rId3">
            <a:alphaModFix/>
          </a:blip>
          <a:stretch>
            <a:fillRect/>
          </a:stretch>
        </p:blipFill>
        <p:spPr>
          <a:xfrm>
            <a:off x="6413282" y="2044890"/>
            <a:ext cx="731700" cy="731683"/>
          </a:xfrm>
          <a:prstGeom prst="rect">
            <a:avLst/>
          </a:prstGeom>
          <a:noFill/>
          <a:ln>
            <a:noFill/>
          </a:ln>
        </p:spPr>
      </p:pic>
    </p:spTree>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matchingName="Interior quote large">
  <p:cSld name="CUSTOM_4_7">
    <p:spTree>
      <p:nvGrpSpPr>
        <p:cNvPr id="1" name="Shape 5141"/>
        <p:cNvGrpSpPr/>
        <p:nvPr/>
      </p:nvGrpSpPr>
      <p:grpSpPr>
        <a:xfrm>
          <a:off x="0" y="0"/>
          <a:ext cx="0" cy="0"/>
          <a:chOff x="0" y="0"/>
          <a:chExt cx="0" cy="0"/>
        </a:xfrm>
      </p:grpSpPr>
      <p:sp>
        <p:nvSpPr>
          <p:cNvPr id="5142" name="Google Shape;5142;p620"/>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cxnSp>
        <p:nvCxnSpPr>
          <p:cNvPr id="5143" name="Google Shape;5143;p620"/>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5144" name="Google Shape;5144;p620"/>
          <p:cNvCxnSpPr/>
          <p:nvPr/>
        </p:nvCxnSpPr>
        <p:spPr>
          <a:xfrm rot="10800000">
            <a:off x="447767"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5145" name="Google Shape;5145;p620"/>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146" name="Google Shape;5146;p620"/>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5147" name="Google Shape;5147;p620"/>
          <p:cNvSpPr txBox="1">
            <a:spLocks noGrp="1"/>
          </p:cNvSpPr>
          <p:nvPr>
            <p:ph type="subTitle" idx="2"/>
          </p:nvPr>
        </p:nvSpPr>
        <p:spPr>
          <a:xfrm>
            <a:off x="885050" y="6169550"/>
            <a:ext cx="8002500" cy="5595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a:endParaRPr/>
          </a:p>
        </p:txBody>
      </p:sp>
      <p:sp>
        <p:nvSpPr>
          <p:cNvPr id="5148" name="Google Shape;5148;p620"/>
          <p:cNvSpPr txBox="1">
            <a:spLocks noGrp="1"/>
          </p:cNvSpPr>
          <p:nvPr>
            <p:ph type="title"/>
          </p:nvPr>
        </p:nvSpPr>
        <p:spPr>
          <a:xfrm>
            <a:off x="4465550" y="1455375"/>
            <a:ext cx="6724800" cy="3200400"/>
          </a:xfrm>
          <a:prstGeom prst="rect">
            <a:avLst/>
          </a:prstGeom>
        </p:spPr>
        <p:txBody>
          <a:bodyPr spcFirstLastPara="1" wrap="square" lIns="0" tIns="0" rIns="0" bIns="0" anchor="t" anchorCtr="0">
            <a:noAutofit/>
          </a:bodyPr>
          <a:lstStyle>
            <a:lvl1pPr lvl="0">
              <a:lnSpc>
                <a:spcPct val="115000"/>
              </a:lnSpc>
              <a:spcBef>
                <a:spcPts val="0"/>
              </a:spcBef>
              <a:spcAft>
                <a:spcPts val="0"/>
              </a:spcAft>
              <a:buNone/>
              <a:defRPr sz="2700"/>
            </a:lvl1pPr>
            <a:lvl2pPr lvl="1">
              <a:lnSpc>
                <a:spcPct val="115000"/>
              </a:lnSpc>
              <a:spcBef>
                <a:spcPts val="0"/>
              </a:spcBef>
              <a:spcAft>
                <a:spcPts val="0"/>
              </a:spcAft>
              <a:buNone/>
              <a:defRPr sz="2700"/>
            </a:lvl2pPr>
            <a:lvl3pPr lvl="2">
              <a:lnSpc>
                <a:spcPct val="115000"/>
              </a:lnSpc>
              <a:spcBef>
                <a:spcPts val="0"/>
              </a:spcBef>
              <a:spcAft>
                <a:spcPts val="0"/>
              </a:spcAft>
              <a:buNone/>
              <a:defRPr sz="2700"/>
            </a:lvl3pPr>
            <a:lvl4pPr lvl="3">
              <a:lnSpc>
                <a:spcPct val="115000"/>
              </a:lnSpc>
              <a:spcBef>
                <a:spcPts val="0"/>
              </a:spcBef>
              <a:spcAft>
                <a:spcPts val="0"/>
              </a:spcAft>
              <a:buNone/>
              <a:defRPr sz="2700"/>
            </a:lvl4pPr>
            <a:lvl5pPr lvl="4">
              <a:lnSpc>
                <a:spcPct val="115000"/>
              </a:lnSpc>
              <a:spcBef>
                <a:spcPts val="0"/>
              </a:spcBef>
              <a:spcAft>
                <a:spcPts val="0"/>
              </a:spcAft>
              <a:buNone/>
              <a:defRPr sz="2700"/>
            </a:lvl5pPr>
            <a:lvl6pPr lvl="5">
              <a:lnSpc>
                <a:spcPct val="115000"/>
              </a:lnSpc>
              <a:spcBef>
                <a:spcPts val="0"/>
              </a:spcBef>
              <a:spcAft>
                <a:spcPts val="0"/>
              </a:spcAft>
              <a:buNone/>
              <a:defRPr sz="2700"/>
            </a:lvl6pPr>
            <a:lvl7pPr lvl="6">
              <a:lnSpc>
                <a:spcPct val="115000"/>
              </a:lnSpc>
              <a:spcBef>
                <a:spcPts val="0"/>
              </a:spcBef>
              <a:spcAft>
                <a:spcPts val="0"/>
              </a:spcAft>
              <a:buNone/>
              <a:defRPr sz="2700"/>
            </a:lvl7pPr>
            <a:lvl8pPr lvl="7">
              <a:lnSpc>
                <a:spcPct val="115000"/>
              </a:lnSpc>
              <a:spcBef>
                <a:spcPts val="0"/>
              </a:spcBef>
              <a:spcAft>
                <a:spcPts val="0"/>
              </a:spcAft>
              <a:buNone/>
              <a:defRPr sz="2700"/>
            </a:lvl8pPr>
            <a:lvl9pPr lvl="8">
              <a:lnSpc>
                <a:spcPct val="115000"/>
              </a:lnSpc>
              <a:spcBef>
                <a:spcPts val="0"/>
              </a:spcBef>
              <a:spcAft>
                <a:spcPts val="0"/>
              </a:spcAft>
              <a:buNone/>
              <a:defRPr sz="2700"/>
            </a:lvl9pPr>
          </a:lstStyle>
          <a:p>
            <a:endParaRPr/>
          </a:p>
        </p:txBody>
      </p:sp>
      <p:sp>
        <p:nvSpPr>
          <p:cNvPr id="5149" name="Google Shape;5149;p620"/>
          <p:cNvSpPr txBox="1">
            <a:spLocks noGrp="1"/>
          </p:cNvSpPr>
          <p:nvPr>
            <p:ph type="subTitle" idx="3"/>
          </p:nvPr>
        </p:nvSpPr>
        <p:spPr>
          <a:xfrm>
            <a:off x="4465600" y="5036725"/>
            <a:ext cx="4097700" cy="426000"/>
          </a:xfrm>
          <a:prstGeom prst="rect">
            <a:avLst/>
          </a:prstGeom>
        </p:spPr>
        <p:txBody>
          <a:bodyPr spcFirstLastPara="1" wrap="square" lIns="0" tIns="0" rIns="0" bIns="0" anchor="t" anchorCtr="0">
            <a:noAutofit/>
          </a:bodyPr>
          <a:lstStyle>
            <a:lvl1pPr lvl="0">
              <a:lnSpc>
                <a:spcPct val="114000"/>
              </a:lnSpc>
              <a:spcBef>
                <a:spcPts val="0"/>
              </a:spcBef>
              <a:spcAft>
                <a:spcPts val="0"/>
              </a:spcAft>
              <a:buNone/>
              <a:defRPr sz="1500"/>
            </a:lvl1pPr>
            <a:lvl2pPr lvl="1">
              <a:lnSpc>
                <a:spcPct val="114000"/>
              </a:lnSpc>
              <a:spcBef>
                <a:spcPts val="0"/>
              </a:spcBef>
              <a:spcAft>
                <a:spcPts val="0"/>
              </a:spcAft>
              <a:buNone/>
              <a:defRPr sz="1500"/>
            </a:lvl2pPr>
            <a:lvl3pPr lvl="2">
              <a:lnSpc>
                <a:spcPct val="114000"/>
              </a:lnSpc>
              <a:spcBef>
                <a:spcPts val="0"/>
              </a:spcBef>
              <a:spcAft>
                <a:spcPts val="0"/>
              </a:spcAft>
              <a:buNone/>
              <a:defRPr sz="1500"/>
            </a:lvl3pPr>
            <a:lvl4pPr lvl="3">
              <a:lnSpc>
                <a:spcPct val="114000"/>
              </a:lnSpc>
              <a:spcBef>
                <a:spcPts val="0"/>
              </a:spcBef>
              <a:spcAft>
                <a:spcPts val="0"/>
              </a:spcAft>
              <a:buNone/>
              <a:defRPr sz="1500"/>
            </a:lvl4pPr>
            <a:lvl5pPr lvl="4">
              <a:lnSpc>
                <a:spcPct val="114000"/>
              </a:lnSpc>
              <a:spcBef>
                <a:spcPts val="0"/>
              </a:spcBef>
              <a:spcAft>
                <a:spcPts val="0"/>
              </a:spcAft>
              <a:buNone/>
              <a:defRPr sz="1500"/>
            </a:lvl5pPr>
            <a:lvl6pPr lvl="5">
              <a:lnSpc>
                <a:spcPct val="114000"/>
              </a:lnSpc>
              <a:spcBef>
                <a:spcPts val="0"/>
              </a:spcBef>
              <a:spcAft>
                <a:spcPts val="0"/>
              </a:spcAft>
              <a:buNone/>
              <a:defRPr sz="1500"/>
            </a:lvl6pPr>
            <a:lvl7pPr lvl="6">
              <a:lnSpc>
                <a:spcPct val="114000"/>
              </a:lnSpc>
              <a:spcBef>
                <a:spcPts val="0"/>
              </a:spcBef>
              <a:spcAft>
                <a:spcPts val="0"/>
              </a:spcAft>
              <a:buNone/>
              <a:defRPr sz="1500"/>
            </a:lvl7pPr>
            <a:lvl8pPr lvl="7">
              <a:lnSpc>
                <a:spcPct val="114000"/>
              </a:lnSpc>
              <a:spcBef>
                <a:spcPts val="0"/>
              </a:spcBef>
              <a:spcAft>
                <a:spcPts val="0"/>
              </a:spcAft>
              <a:buNone/>
              <a:defRPr sz="1500"/>
            </a:lvl8pPr>
            <a:lvl9pPr lvl="8">
              <a:lnSpc>
                <a:spcPct val="114000"/>
              </a:lnSpc>
              <a:spcBef>
                <a:spcPts val="0"/>
              </a:spcBef>
              <a:spcAft>
                <a:spcPts val="0"/>
              </a:spcAft>
              <a:buNone/>
              <a:defRPr sz="1500"/>
            </a:lvl9pPr>
          </a:lstStyle>
          <a:p>
            <a:endParaRPr/>
          </a:p>
        </p:txBody>
      </p:sp>
      <p:pic>
        <p:nvPicPr>
          <p:cNvPr id="5150" name="Google Shape;5150;p620"/>
          <p:cNvPicPr preferRelativeResize="0"/>
          <p:nvPr/>
        </p:nvPicPr>
        <p:blipFill>
          <a:blip r:embed="rId3">
            <a:alphaModFix/>
          </a:blip>
          <a:stretch>
            <a:fillRect/>
          </a:stretch>
        </p:blipFill>
        <p:spPr>
          <a:xfrm>
            <a:off x="3419450" y="1298452"/>
            <a:ext cx="731700" cy="731683"/>
          </a:xfrm>
          <a:prstGeom prst="rect">
            <a:avLst/>
          </a:prstGeom>
          <a:noFill/>
          <a:ln>
            <a:noFill/>
          </a:ln>
        </p:spPr>
      </p:pic>
    </p:spTree>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matchingName="Interior two by two">
  <p:cSld name="CUSTOM_4_6">
    <p:spTree>
      <p:nvGrpSpPr>
        <p:cNvPr id="1" name="Shape 5151"/>
        <p:cNvGrpSpPr/>
        <p:nvPr/>
      </p:nvGrpSpPr>
      <p:grpSpPr>
        <a:xfrm>
          <a:off x="0" y="0"/>
          <a:ext cx="0" cy="0"/>
          <a:chOff x="0" y="0"/>
          <a:chExt cx="0" cy="0"/>
        </a:xfrm>
      </p:grpSpPr>
      <p:sp>
        <p:nvSpPr>
          <p:cNvPr id="5152" name="Google Shape;5152;p621"/>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5153" name="Google Shape;5153;p621"/>
          <p:cNvSpPr txBox="1">
            <a:spLocks noGrp="1"/>
          </p:cNvSpPr>
          <p:nvPr>
            <p:ph type="title"/>
          </p:nvPr>
        </p:nvSpPr>
        <p:spPr>
          <a:xfrm>
            <a:off x="885050" y="871750"/>
            <a:ext cx="10422000" cy="553200"/>
          </a:xfrm>
          <a:prstGeom prst="rect">
            <a:avLst/>
          </a:prstGeom>
        </p:spPr>
        <p:txBody>
          <a:bodyPr spcFirstLastPara="1" wrap="square" lIns="0" tIns="0" rIns="0" bIns="0" anchor="t" anchorCtr="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a:endParaRPr/>
          </a:p>
        </p:txBody>
      </p:sp>
      <p:cxnSp>
        <p:nvCxnSpPr>
          <p:cNvPr id="5154" name="Google Shape;5154;p621"/>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5155" name="Google Shape;5155;p621"/>
          <p:cNvCxnSpPr/>
          <p:nvPr/>
        </p:nvCxnSpPr>
        <p:spPr>
          <a:xfrm rot="10800000">
            <a:off x="447767"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5156" name="Google Shape;5156;p621"/>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157" name="Google Shape;5157;p621"/>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5158" name="Google Shape;5158;p621"/>
          <p:cNvSpPr txBox="1">
            <a:spLocks noGrp="1"/>
          </p:cNvSpPr>
          <p:nvPr>
            <p:ph type="subTitle" idx="2"/>
          </p:nvPr>
        </p:nvSpPr>
        <p:spPr>
          <a:xfrm>
            <a:off x="885125" y="1424950"/>
            <a:ext cx="10422000" cy="705600"/>
          </a:xfrm>
          <a:prstGeom prst="rect">
            <a:avLst/>
          </a:prstGeom>
        </p:spPr>
        <p:txBody>
          <a:bodyPr spcFirstLastPara="1" wrap="square" lIns="0" tIns="0" rIns="0" bIns="0" anchor="t" anchorCtr="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a:endParaRPr/>
          </a:p>
        </p:txBody>
      </p:sp>
      <p:sp>
        <p:nvSpPr>
          <p:cNvPr id="5159" name="Google Shape;5159;p621"/>
          <p:cNvSpPr txBox="1">
            <a:spLocks noGrp="1"/>
          </p:cNvSpPr>
          <p:nvPr>
            <p:ph type="subTitle" idx="3"/>
          </p:nvPr>
        </p:nvSpPr>
        <p:spPr>
          <a:xfrm>
            <a:off x="885050" y="6169550"/>
            <a:ext cx="8002500" cy="5595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a:endParaRPr/>
          </a:p>
        </p:txBody>
      </p:sp>
      <p:sp>
        <p:nvSpPr>
          <p:cNvPr id="5160" name="Google Shape;5160;p621"/>
          <p:cNvSpPr txBox="1">
            <a:spLocks noGrp="1"/>
          </p:cNvSpPr>
          <p:nvPr>
            <p:ph type="subTitle" idx="4"/>
          </p:nvPr>
        </p:nvSpPr>
        <p:spPr>
          <a:xfrm>
            <a:off x="6855088" y="2788100"/>
            <a:ext cx="3512100" cy="1060800"/>
          </a:xfrm>
          <a:prstGeom prst="rect">
            <a:avLst/>
          </a:prstGeom>
        </p:spPr>
        <p:txBody>
          <a:bodyPr spcFirstLastPara="1" wrap="square" lIns="0" tIns="0" rIns="0" bIns="0" anchor="t" anchorCtr="0">
            <a:noAutofit/>
          </a:bodyPr>
          <a:lstStyle>
            <a:lvl1pPr lvl="0">
              <a:spcBef>
                <a:spcPts val="0"/>
              </a:spcBef>
              <a:spcAft>
                <a:spcPts val="0"/>
              </a:spcAft>
              <a:buNone/>
              <a:defRPr sz="1500"/>
            </a:lvl1pPr>
            <a:lvl2pPr lvl="1">
              <a:spcBef>
                <a:spcPts val="500"/>
              </a:spcBef>
              <a:spcAft>
                <a:spcPts val="0"/>
              </a:spcAft>
              <a:buNone/>
              <a:defRPr sz="1500"/>
            </a:lvl2pPr>
            <a:lvl3pPr lvl="2">
              <a:spcBef>
                <a:spcPts val="500"/>
              </a:spcBef>
              <a:spcAft>
                <a:spcPts val="0"/>
              </a:spcAft>
              <a:buNone/>
              <a:defRPr sz="1500"/>
            </a:lvl3pPr>
            <a:lvl4pPr lvl="3">
              <a:spcBef>
                <a:spcPts val="500"/>
              </a:spcBef>
              <a:spcAft>
                <a:spcPts val="0"/>
              </a:spcAft>
              <a:buNone/>
              <a:defRPr sz="1500"/>
            </a:lvl4pPr>
            <a:lvl5pPr lvl="4">
              <a:spcBef>
                <a:spcPts val="500"/>
              </a:spcBef>
              <a:spcAft>
                <a:spcPts val="0"/>
              </a:spcAft>
              <a:buNone/>
              <a:defRPr sz="1500"/>
            </a:lvl5pPr>
            <a:lvl6pPr lvl="5">
              <a:spcBef>
                <a:spcPts val="500"/>
              </a:spcBef>
              <a:spcAft>
                <a:spcPts val="0"/>
              </a:spcAft>
              <a:buNone/>
              <a:defRPr sz="1500"/>
            </a:lvl6pPr>
            <a:lvl7pPr lvl="6">
              <a:spcBef>
                <a:spcPts val="500"/>
              </a:spcBef>
              <a:spcAft>
                <a:spcPts val="0"/>
              </a:spcAft>
              <a:buNone/>
              <a:defRPr sz="1500"/>
            </a:lvl7pPr>
            <a:lvl8pPr lvl="7">
              <a:spcBef>
                <a:spcPts val="500"/>
              </a:spcBef>
              <a:spcAft>
                <a:spcPts val="0"/>
              </a:spcAft>
              <a:buNone/>
              <a:defRPr sz="1500"/>
            </a:lvl8pPr>
            <a:lvl9pPr lvl="8">
              <a:spcBef>
                <a:spcPts val="500"/>
              </a:spcBef>
              <a:spcAft>
                <a:spcPts val="500"/>
              </a:spcAft>
              <a:buNone/>
              <a:defRPr sz="1500"/>
            </a:lvl9pPr>
          </a:lstStyle>
          <a:p>
            <a:endParaRPr/>
          </a:p>
        </p:txBody>
      </p:sp>
      <p:sp>
        <p:nvSpPr>
          <p:cNvPr id="5161" name="Google Shape;5161;p621"/>
          <p:cNvSpPr txBox="1">
            <a:spLocks noGrp="1"/>
          </p:cNvSpPr>
          <p:nvPr>
            <p:ph type="subTitle" idx="5"/>
          </p:nvPr>
        </p:nvSpPr>
        <p:spPr>
          <a:xfrm>
            <a:off x="6855081" y="2352950"/>
            <a:ext cx="3512100" cy="379200"/>
          </a:xfrm>
          <a:prstGeom prst="rect">
            <a:avLst/>
          </a:prstGeom>
        </p:spPr>
        <p:txBody>
          <a:bodyPr spcFirstLastPara="1" wrap="square" lIns="0" tIns="0" rIns="0" bIns="0" anchor="b" anchorCtr="0">
            <a:noAutofit/>
          </a:bodyPr>
          <a:lstStyle>
            <a:lvl1pPr lv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5162" name="Google Shape;5162;p621"/>
          <p:cNvSpPr txBox="1">
            <a:spLocks noGrp="1"/>
          </p:cNvSpPr>
          <p:nvPr>
            <p:ph type="subTitle" idx="6"/>
          </p:nvPr>
        </p:nvSpPr>
        <p:spPr>
          <a:xfrm>
            <a:off x="6855088" y="4434375"/>
            <a:ext cx="3512100" cy="1060800"/>
          </a:xfrm>
          <a:prstGeom prst="rect">
            <a:avLst/>
          </a:prstGeom>
        </p:spPr>
        <p:txBody>
          <a:bodyPr spcFirstLastPara="1" wrap="square" lIns="0" tIns="0" rIns="0" bIns="0" anchor="t" anchorCtr="0">
            <a:noAutofit/>
          </a:bodyPr>
          <a:lstStyle>
            <a:lvl1pPr lvl="0">
              <a:spcBef>
                <a:spcPts val="0"/>
              </a:spcBef>
              <a:spcAft>
                <a:spcPts val="0"/>
              </a:spcAft>
              <a:buNone/>
              <a:defRPr sz="1500"/>
            </a:lvl1pPr>
            <a:lvl2pPr lvl="1">
              <a:spcBef>
                <a:spcPts val="500"/>
              </a:spcBef>
              <a:spcAft>
                <a:spcPts val="0"/>
              </a:spcAft>
              <a:buNone/>
              <a:defRPr sz="1500"/>
            </a:lvl2pPr>
            <a:lvl3pPr lvl="2">
              <a:spcBef>
                <a:spcPts val="500"/>
              </a:spcBef>
              <a:spcAft>
                <a:spcPts val="0"/>
              </a:spcAft>
              <a:buNone/>
              <a:defRPr sz="1500"/>
            </a:lvl3pPr>
            <a:lvl4pPr lvl="3">
              <a:spcBef>
                <a:spcPts val="500"/>
              </a:spcBef>
              <a:spcAft>
                <a:spcPts val="0"/>
              </a:spcAft>
              <a:buNone/>
              <a:defRPr sz="1500"/>
            </a:lvl4pPr>
            <a:lvl5pPr lvl="4">
              <a:spcBef>
                <a:spcPts val="500"/>
              </a:spcBef>
              <a:spcAft>
                <a:spcPts val="0"/>
              </a:spcAft>
              <a:buNone/>
              <a:defRPr sz="1500"/>
            </a:lvl5pPr>
            <a:lvl6pPr lvl="5">
              <a:spcBef>
                <a:spcPts val="500"/>
              </a:spcBef>
              <a:spcAft>
                <a:spcPts val="0"/>
              </a:spcAft>
              <a:buNone/>
              <a:defRPr sz="1500"/>
            </a:lvl6pPr>
            <a:lvl7pPr lvl="6">
              <a:spcBef>
                <a:spcPts val="500"/>
              </a:spcBef>
              <a:spcAft>
                <a:spcPts val="0"/>
              </a:spcAft>
              <a:buNone/>
              <a:defRPr sz="1500"/>
            </a:lvl7pPr>
            <a:lvl8pPr lvl="7">
              <a:spcBef>
                <a:spcPts val="500"/>
              </a:spcBef>
              <a:spcAft>
                <a:spcPts val="0"/>
              </a:spcAft>
              <a:buNone/>
              <a:defRPr sz="1500"/>
            </a:lvl8pPr>
            <a:lvl9pPr lvl="8">
              <a:spcBef>
                <a:spcPts val="500"/>
              </a:spcBef>
              <a:spcAft>
                <a:spcPts val="500"/>
              </a:spcAft>
              <a:buNone/>
              <a:defRPr sz="1500"/>
            </a:lvl9pPr>
          </a:lstStyle>
          <a:p>
            <a:endParaRPr/>
          </a:p>
        </p:txBody>
      </p:sp>
      <p:sp>
        <p:nvSpPr>
          <p:cNvPr id="5163" name="Google Shape;5163;p621"/>
          <p:cNvSpPr txBox="1">
            <a:spLocks noGrp="1"/>
          </p:cNvSpPr>
          <p:nvPr>
            <p:ph type="subTitle" idx="7"/>
          </p:nvPr>
        </p:nvSpPr>
        <p:spPr>
          <a:xfrm>
            <a:off x="6855081" y="3999225"/>
            <a:ext cx="3512100" cy="379200"/>
          </a:xfrm>
          <a:prstGeom prst="rect">
            <a:avLst/>
          </a:prstGeom>
        </p:spPr>
        <p:txBody>
          <a:bodyPr spcFirstLastPara="1" wrap="square" lIns="0" tIns="0" rIns="0" bIns="0" anchor="b" anchorCtr="0">
            <a:noAutofit/>
          </a:bodyPr>
          <a:lstStyle>
            <a:lvl1pPr lv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5164" name="Google Shape;5164;p621"/>
          <p:cNvSpPr txBox="1">
            <a:spLocks noGrp="1"/>
          </p:cNvSpPr>
          <p:nvPr>
            <p:ph type="subTitle" idx="8"/>
          </p:nvPr>
        </p:nvSpPr>
        <p:spPr>
          <a:xfrm>
            <a:off x="2084625" y="2788100"/>
            <a:ext cx="3512100" cy="1060800"/>
          </a:xfrm>
          <a:prstGeom prst="rect">
            <a:avLst/>
          </a:prstGeom>
        </p:spPr>
        <p:txBody>
          <a:bodyPr spcFirstLastPara="1" wrap="square" lIns="0" tIns="0" rIns="0" bIns="0" anchor="t" anchorCtr="0">
            <a:noAutofit/>
          </a:bodyPr>
          <a:lstStyle>
            <a:lvl1pPr lvl="0">
              <a:spcBef>
                <a:spcPts val="0"/>
              </a:spcBef>
              <a:spcAft>
                <a:spcPts val="0"/>
              </a:spcAft>
              <a:buNone/>
              <a:defRPr sz="1500"/>
            </a:lvl1pPr>
            <a:lvl2pPr lvl="1">
              <a:spcBef>
                <a:spcPts val="500"/>
              </a:spcBef>
              <a:spcAft>
                <a:spcPts val="0"/>
              </a:spcAft>
              <a:buNone/>
              <a:defRPr sz="1500"/>
            </a:lvl2pPr>
            <a:lvl3pPr lvl="2">
              <a:spcBef>
                <a:spcPts val="500"/>
              </a:spcBef>
              <a:spcAft>
                <a:spcPts val="0"/>
              </a:spcAft>
              <a:buNone/>
              <a:defRPr sz="1500"/>
            </a:lvl3pPr>
            <a:lvl4pPr lvl="3">
              <a:spcBef>
                <a:spcPts val="500"/>
              </a:spcBef>
              <a:spcAft>
                <a:spcPts val="0"/>
              </a:spcAft>
              <a:buNone/>
              <a:defRPr sz="1500"/>
            </a:lvl4pPr>
            <a:lvl5pPr lvl="4">
              <a:spcBef>
                <a:spcPts val="500"/>
              </a:spcBef>
              <a:spcAft>
                <a:spcPts val="0"/>
              </a:spcAft>
              <a:buNone/>
              <a:defRPr sz="1500"/>
            </a:lvl5pPr>
            <a:lvl6pPr lvl="5">
              <a:spcBef>
                <a:spcPts val="500"/>
              </a:spcBef>
              <a:spcAft>
                <a:spcPts val="0"/>
              </a:spcAft>
              <a:buNone/>
              <a:defRPr sz="1500"/>
            </a:lvl6pPr>
            <a:lvl7pPr lvl="6">
              <a:spcBef>
                <a:spcPts val="500"/>
              </a:spcBef>
              <a:spcAft>
                <a:spcPts val="0"/>
              </a:spcAft>
              <a:buNone/>
              <a:defRPr sz="1500"/>
            </a:lvl7pPr>
            <a:lvl8pPr lvl="7">
              <a:spcBef>
                <a:spcPts val="500"/>
              </a:spcBef>
              <a:spcAft>
                <a:spcPts val="0"/>
              </a:spcAft>
              <a:buNone/>
              <a:defRPr sz="1500"/>
            </a:lvl8pPr>
            <a:lvl9pPr lvl="8">
              <a:spcBef>
                <a:spcPts val="500"/>
              </a:spcBef>
              <a:spcAft>
                <a:spcPts val="500"/>
              </a:spcAft>
              <a:buNone/>
              <a:defRPr sz="1500"/>
            </a:lvl9pPr>
          </a:lstStyle>
          <a:p>
            <a:endParaRPr/>
          </a:p>
        </p:txBody>
      </p:sp>
      <p:sp>
        <p:nvSpPr>
          <p:cNvPr id="5165" name="Google Shape;5165;p621"/>
          <p:cNvSpPr txBox="1">
            <a:spLocks noGrp="1"/>
          </p:cNvSpPr>
          <p:nvPr>
            <p:ph type="subTitle" idx="9"/>
          </p:nvPr>
        </p:nvSpPr>
        <p:spPr>
          <a:xfrm>
            <a:off x="2084600" y="2352950"/>
            <a:ext cx="3512100" cy="379200"/>
          </a:xfrm>
          <a:prstGeom prst="rect">
            <a:avLst/>
          </a:prstGeom>
        </p:spPr>
        <p:txBody>
          <a:bodyPr spcFirstLastPara="1" wrap="square" lIns="0" tIns="0" rIns="0" bIns="0" anchor="b" anchorCtr="0">
            <a:noAutofit/>
          </a:bodyPr>
          <a:lstStyle>
            <a:lvl1pPr lv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5166" name="Google Shape;5166;p621"/>
          <p:cNvSpPr txBox="1">
            <a:spLocks noGrp="1"/>
          </p:cNvSpPr>
          <p:nvPr>
            <p:ph type="subTitle" idx="13"/>
          </p:nvPr>
        </p:nvSpPr>
        <p:spPr>
          <a:xfrm>
            <a:off x="2084625" y="4434375"/>
            <a:ext cx="3512100" cy="1060800"/>
          </a:xfrm>
          <a:prstGeom prst="rect">
            <a:avLst/>
          </a:prstGeom>
        </p:spPr>
        <p:txBody>
          <a:bodyPr spcFirstLastPara="1" wrap="square" lIns="0" tIns="0" rIns="0" bIns="0" anchor="t" anchorCtr="0">
            <a:noAutofit/>
          </a:bodyPr>
          <a:lstStyle>
            <a:lvl1pPr lvl="0">
              <a:spcBef>
                <a:spcPts val="0"/>
              </a:spcBef>
              <a:spcAft>
                <a:spcPts val="0"/>
              </a:spcAft>
              <a:buNone/>
              <a:defRPr sz="1500"/>
            </a:lvl1pPr>
            <a:lvl2pPr lvl="1">
              <a:spcBef>
                <a:spcPts val="500"/>
              </a:spcBef>
              <a:spcAft>
                <a:spcPts val="0"/>
              </a:spcAft>
              <a:buNone/>
              <a:defRPr sz="1500"/>
            </a:lvl2pPr>
            <a:lvl3pPr lvl="2">
              <a:spcBef>
                <a:spcPts val="500"/>
              </a:spcBef>
              <a:spcAft>
                <a:spcPts val="0"/>
              </a:spcAft>
              <a:buNone/>
              <a:defRPr sz="1500"/>
            </a:lvl3pPr>
            <a:lvl4pPr lvl="3">
              <a:spcBef>
                <a:spcPts val="500"/>
              </a:spcBef>
              <a:spcAft>
                <a:spcPts val="0"/>
              </a:spcAft>
              <a:buNone/>
              <a:defRPr sz="1500"/>
            </a:lvl4pPr>
            <a:lvl5pPr lvl="4">
              <a:spcBef>
                <a:spcPts val="500"/>
              </a:spcBef>
              <a:spcAft>
                <a:spcPts val="0"/>
              </a:spcAft>
              <a:buNone/>
              <a:defRPr sz="1500"/>
            </a:lvl5pPr>
            <a:lvl6pPr lvl="5">
              <a:spcBef>
                <a:spcPts val="500"/>
              </a:spcBef>
              <a:spcAft>
                <a:spcPts val="0"/>
              </a:spcAft>
              <a:buNone/>
              <a:defRPr sz="1500"/>
            </a:lvl6pPr>
            <a:lvl7pPr lvl="6">
              <a:spcBef>
                <a:spcPts val="500"/>
              </a:spcBef>
              <a:spcAft>
                <a:spcPts val="0"/>
              </a:spcAft>
              <a:buNone/>
              <a:defRPr sz="1500"/>
            </a:lvl7pPr>
            <a:lvl8pPr lvl="7">
              <a:spcBef>
                <a:spcPts val="500"/>
              </a:spcBef>
              <a:spcAft>
                <a:spcPts val="0"/>
              </a:spcAft>
              <a:buNone/>
              <a:defRPr sz="1500"/>
            </a:lvl8pPr>
            <a:lvl9pPr lvl="8">
              <a:spcBef>
                <a:spcPts val="500"/>
              </a:spcBef>
              <a:spcAft>
                <a:spcPts val="500"/>
              </a:spcAft>
              <a:buNone/>
              <a:defRPr sz="1500"/>
            </a:lvl9pPr>
          </a:lstStyle>
          <a:p>
            <a:endParaRPr/>
          </a:p>
        </p:txBody>
      </p:sp>
      <p:sp>
        <p:nvSpPr>
          <p:cNvPr id="5167" name="Google Shape;5167;p621"/>
          <p:cNvSpPr txBox="1">
            <a:spLocks noGrp="1"/>
          </p:cNvSpPr>
          <p:nvPr>
            <p:ph type="subTitle" idx="14"/>
          </p:nvPr>
        </p:nvSpPr>
        <p:spPr>
          <a:xfrm>
            <a:off x="2084600" y="3999225"/>
            <a:ext cx="3512100" cy="379200"/>
          </a:xfrm>
          <a:prstGeom prst="rect">
            <a:avLst/>
          </a:prstGeom>
        </p:spPr>
        <p:txBody>
          <a:bodyPr spcFirstLastPara="1" wrap="square" lIns="0" tIns="0" rIns="0" bIns="0" anchor="b" anchorCtr="0">
            <a:noAutofit/>
          </a:bodyPr>
          <a:lstStyle>
            <a:lvl1pPr lv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matchingName="Interior four column">
  <p:cSld name="CUSTOM_4_5">
    <p:spTree>
      <p:nvGrpSpPr>
        <p:cNvPr id="1" name="Shape 5168"/>
        <p:cNvGrpSpPr/>
        <p:nvPr/>
      </p:nvGrpSpPr>
      <p:grpSpPr>
        <a:xfrm>
          <a:off x="0" y="0"/>
          <a:ext cx="0" cy="0"/>
          <a:chOff x="0" y="0"/>
          <a:chExt cx="0" cy="0"/>
        </a:xfrm>
      </p:grpSpPr>
      <p:sp>
        <p:nvSpPr>
          <p:cNvPr id="5169" name="Google Shape;5169;p622"/>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5170" name="Google Shape;5170;p622"/>
          <p:cNvSpPr txBox="1">
            <a:spLocks noGrp="1"/>
          </p:cNvSpPr>
          <p:nvPr>
            <p:ph type="title"/>
          </p:nvPr>
        </p:nvSpPr>
        <p:spPr>
          <a:xfrm>
            <a:off x="885050" y="871750"/>
            <a:ext cx="10422000" cy="553200"/>
          </a:xfrm>
          <a:prstGeom prst="rect">
            <a:avLst/>
          </a:prstGeom>
        </p:spPr>
        <p:txBody>
          <a:bodyPr spcFirstLastPara="1" wrap="square" lIns="0" tIns="0" rIns="0" bIns="0" anchor="t" anchorCtr="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a:endParaRPr/>
          </a:p>
        </p:txBody>
      </p:sp>
      <p:cxnSp>
        <p:nvCxnSpPr>
          <p:cNvPr id="5171" name="Google Shape;5171;p622"/>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5172" name="Google Shape;5172;p622"/>
          <p:cNvCxnSpPr/>
          <p:nvPr/>
        </p:nvCxnSpPr>
        <p:spPr>
          <a:xfrm rot="10800000">
            <a:off x="447767"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5173" name="Google Shape;5173;p622"/>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174" name="Google Shape;5174;p622"/>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5175" name="Google Shape;5175;p622"/>
          <p:cNvSpPr txBox="1">
            <a:spLocks noGrp="1"/>
          </p:cNvSpPr>
          <p:nvPr>
            <p:ph type="subTitle" idx="2"/>
          </p:nvPr>
        </p:nvSpPr>
        <p:spPr>
          <a:xfrm>
            <a:off x="885125" y="1424950"/>
            <a:ext cx="10422000" cy="705600"/>
          </a:xfrm>
          <a:prstGeom prst="rect">
            <a:avLst/>
          </a:prstGeom>
        </p:spPr>
        <p:txBody>
          <a:bodyPr spcFirstLastPara="1" wrap="square" lIns="0" tIns="0" rIns="0" bIns="0" anchor="t" anchorCtr="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a:endParaRPr/>
          </a:p>
        </p:txBody>
      </p:sp>
      <p:sp>
        <p:nvSpPr>
          <p:cNvPr id="5176" name="Google Shape;5176;p622"/>
          <p:cNvSpPr txBox="1">
            <a:spLocks noGrp="1"/>
          </p:cNvSpPr>
          <p:nvPr>
            <p:ph type="subTitle" idx="3"/>
          </p:nvPr>
        </p:nvSpPr>
        <p:spPr>
          <a:xfrm>
            <a:off x="885050" y="6169550"/>
            <a:ext cx="8002500" cy="5595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a:endParaRPr/>
          </a:p>
        </p:txBody>
      </p:sp>
      <p:cxnSp>
        <p:nvCxnSpPr>
          <p:cNvPr id="5177" name="Google Shape;5177;p622"/>
          <p:cNvCxnSpPr/>
          <p:nvPr/>
        </p:nvCxnSpPr>
        <p:spPr>
          <a:xfrm>
            <a:off x="3416583" y="3678000"/>
            <a:ext cx="0" cy="1527600"/>
          </a:xfrm>
          <a:prstGeom prst="straightConnector1">
            <a:avLst/>
          </a:prstGeom>
          <a:noFill/>
          <a:ln w="9525" cap="flat" cmpd="sng">
            <a:solidFill>
              <a:schemeClr val="dk2"/>
            </a:solidFill>
            <a:prstDash val="dot"/>
            <a:round/>
            <a:headEnd type="none" w="med" len="med"/>
            <a:tailEnd type="none" w="med" len="med"/>
          </a:ln>
        </p:spPr>
      </p:cxnSp>
      <p:cxnSp>
        <p:nvCxnSpPr>
          <p:cNvPr id="5178" name="Google Shape;5178;p622"/>
          <p:cNvCxnSpPr/>
          <p:nvPr/>
        </p:nvCxnSpPr>
        <p:spPr>
          <a:xfrm>
            <a:off x="6096100" y="3678000"/>
            <a:ext cx="0" cy="1527600"/>
          </a:xfrm>
          <a:prstGeom prst="straightConnector1">
            <a:avLst/>
          </a:prstGeom>
          <a:noFill/>
          <a:ln w="9525" cap="flat" cmpd="sng">
            <a:solidFill>
              <a:schemeClr val="dk2"/>
            </a:solidFill>
            <a:prstDash val="dot"/>
            <a:round/>
            <a:headEnd type="none" w="med" len="med"/>
            <a:tailEnd type="none" w="med" len="med"/>
          </a:ln>
        </p:spPr>
      </p:cxnSp>
      <p:cxnSp>
        <p:nvCxnSpPr>
          <p:cNvPr id="5179" name="Google Shape;5179;p622"/>
          <p:cNvCxnSpPr/>
          <p:nvPr/>
        </p:nvCxnSpPr>
        <p:spPr>
          <a:xfrm>
            <a:off x="8775617" y="3678000"/>
            <a:ext cx="0" cy="1527600"/>
          </a:xfrm>
          <a:prstGeom prst="straightConnector1">
            <a:avLst/>
          </a:prstGeom>
          <a:noFill/>
          <a:ln w="9525" cap="flat" cmpd="sng">
            <a:solidFill>
              <a:schemeClr val="dk2"/>
            </a:solidFill>
            <a:prstDash val="dot"/>
            <a:round/>
            <a:headEnd type="none" w="med" len="med"/>
            <a:tailEnd type="none" w="med" len="med"/>
          </a:ln>
        </p:spPr>
      </p:cxnSp>
      <p:sp>
        <p:nvSpPr>
          <p:cNvPr id="5180" name="Google Shape;5180;p622"/>
          <p:cNvSpPr txBox="1">
            <a:spLocks noGrp="1"/>
          </p:cNvSpPr>
          <p:nvPr>
            <p:ph type="subTitle" idx="4"/>
          </p:nvPr>
        </p:nvSpPr>
        <p:spPr>
          <a:xfrm>
            <a:off x="885075" y="4059500"/>
            <a:ext cx="2383500" cy="1060800"/>
          </a:xfrm>
          <a:prstGeom prst="rect">
            <a:avLst/>
          </a:prstGeom>
        </p:spPr>
        <p:txBody>
          <a:bodyPr spcFirstLastPara="1" wrap="square" lIns="0" tIns="0" rIns="0" bIns="0" anchor="t" anchorCtr="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a:endParaRPr/>
          </a:p>
        </p:txBody>
      </p:sp>
      <p:sp>
        <p:nvSpPr>
          <p:cNvPr id="5181" name="Google Shape;5181;p622"/>
          <p:cNvSpPr txBox="1">
            <a:spLocks noGrp="1"/>
          </p:cNvSpPr>
          <p:nvPr>
            <p:ph type="subTitle" idx="5"/>
          </p:nvPr>
        </p:nvSpPr>
        <p:spPr>
          <a:xfrm>
            <a:off x="885050" y="3624350"/>
            <a:ext cx="2383500" cy="379200"/>
          </a:xfrm>
          <a:prstGeom prst="rect">
            <a:avLst/>
          </a:prstGeom>
        </p:spPr>
        <p:txBody>
          <a:bodyPr spcFirstLastPara="1" wrap="square" lIns="0" tIns="0" rIns="0" bIns="0" anchor="b" anchorCtr="0">
            <a:noAutofit/>
          </a:bodyPr>
          <a:lstStyle>
            <a:lvl1pPr lv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5182" name="Google Shape;5182;p622"/>
          <p:cNvSpPr txBox="1">
            <a:spLocks noGrp="1"/>
          </p:cNvSpPr>
          <p:nvPr>
            <p:ph type="subTitle" idx="6"/>
          </p:nvPr>
        </p:nvSpPr>
        <p:spPr>
          <a:xfrm>
            <a:off x="8923625" y="4059500"/>
            <a:ext cx="2383500" cy="1060800"/>
          </a:xfrm>
          <a:prstGeom prst="rect">
            <a:avLst/>
          </a:prstGeom>
        </p:spPr>
        <p:txBody>
          <a:bodyPr spcFirstLastPara="1" wrap="square" lIns="0" tIns="0" rIns="0" bIns="0" anchor="t" anchorCtr="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a:endParaRPr/>
          </a:p>
        </p:txBody>
      </p:sp>
      <p:sp>
        <p:nvSpPr>
          <p:cNvPr id="5183" name="Google Shape;5183;p622"/>
          <p:cNvSpPr txBox="1">
            <a:spLocks noGrp="1"/>
          </p:cNvSpPr>
          <p:nvPr>
            <p:ph type="subTitle" idx="7"/>
          </p:nvPr>
        </p:nvSpPr>
        <p:spPr>
          <a:xfrm>
            <a:off x="8923600" y="3624350"/>
            <a:ext cx="2383500" cy="379200"/>
          </a:xfrm>
          <a:prstGeom prst="rect">
            <a:avLst/>
          </a:prstGeom>
        </p:spPr>
        <p:txBody>
          <a:bodyPr spcFirstLastPara="1" wrap="square" lIns="0" tIns="0" rIns="0" bIns="0" anchor="b" anchorCtr="0">
            <a:noAutofit/>
          </a:bodyPr>
          <a:lstStyle>
            <a:lvl1pPr lv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5184" name="Google Shape;5184;p622"/>
          <p:cNvSpPr txBox="1">
            <a:spLocks noGrp="1"/>
          </p:cNvSpPr>
          <p:nvPr>
            <p:ph type="subTitle" idx="8"/>
          </p:nvPr>
        </p:nvSpPr>
        <p:spPr>
          <a:xfrm>
            <a:off x="6244108" y="4059500"/>
            <a:ext cx="2383500" cy="1060800"/>
          </a:xfrm>
          <a:prstGeom prst="rect">
            <a:avLst/>
          </a:prstGeom>
        </p:spPr>
        <p:txBody>
          <a:bodyPr spcFirstLastPara="1" wrap="square" lIns="0" tIns="0" rIns="0" bIns="0" anchor="t" anchorCtr="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a:endParaRPr/>
          </a:p>
        </p:txBody>
      </p:sp>
      <p:sp>
        <p:nvSpPr>
          <p:cNvPr id="5185" name="Google Shape;5185;p622"/>
          <p:cNvSpPr txBox="1">
            <a:spLocks noGrp="1"/>
          </p:cNvSpPr>
          <p:nvPr>
            <p:ph type="subTitle" idx="9"/>
          </p:nvPr>
        </p:nvSpPr>
        <p:spPr>
          <a:xfrm>
            <a:off x="6244083" y="3624350"/>
            <a:ext cx="2383500" cy="379200"/>
          </a:xfrm>
          <a:prstGeom prst="rect">
            <a:avLst/>
          </a:prstGeom>
        </p:spPr>
        <p:txBody>
          <a:bodyPr spcFirstLastPara="1" wrap="square" lIns="0" tIns="0" rIns="0" bIns="0" anchor="b" anchorCtr="0">
            <a:noAutofit/>
          </a:bodyPr>
          <a:lstStyle>
            <a:lvl1pPr lv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5186" name="Google Shape;5186;p622"/>
          <p:cNvSpPr txBox="1">
            <a:spLocks noGrp="1"/>
          </p:cNvSpPr>
          <p:nvPr>
            <p:ph type="subTitle" idx="13"/>
          </p:nvPr>
        </p:nvSpPr>
        <p:spPr>
          <a:xfrm>
            <a:off x="3564592" y="4059500"/>
            <a:ext cx="2383500" cy="1060800"/>
          </a:xfrm>
          <a:prstGeom prst="rect">
            <a:avLst/>
          </a:prstGeom>
        </p:spPr>
        <p:txBody>
          <a:bodyPr spcFirstLastPara="1" wrap="square" lIns="0" tIns="0" rIns="0" bIns="0" anchor="t" anchorCtr="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a:endParaRPr/>
          </a:p>
        </p:txBody>
      </p:sp>
      <p:sp>
        <p:nvSpPr>
          <p:cNvPr id="5187" name="Google Shape;5187;p622"/>
          <p:cNvSpPr txBox="1">
            <a:spLocks noGrp="1"/>
          </p:cNvSpPr>
          <p:nvPr>
            <p:ph type="subTitle" idx="14"/>
          </p:nvPr>
        </p:nvSpPr>
        <p:spPr>
          <a:xfrm>
            <a:off x="3564567" y="3624350"/>
            <a:ext cx="2383500" cy="379200"/>
          </a:xfrm>
          <a:prstGeom prst="rect">
            <a:avLst/>
          </a:prstGeom>
        </p:spPr>
        <p:txBody>
          <a:bodyPr spcFirstLastPara="1" wrap="square" lIns="0" tIns="0" rIns="0" bIns="0" anchor="b" anchorCtr="0">
            <a:noAutofit/>
          </a:bodyPr>
          <a:lstStyle>
            <a:lvl1pPr lv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matchingName="Interior title left">
  <p:cSld name="CUSTOM_4_4">
    <p:spTree>
      <p:nvGrpSpPr>
        <p:cNvPr id="1" name="Shape 5188"/>
        <p:cNvGrpSpPr/>
        <p:nvPr/>
      </p:nvGrpSpPr>
      <p:grpSpPr>
        <a:xfrm>
          <a:off x="0" y="0"/>
          <a:ext cx="0" cy="0"/>
          <a:chOff x="0" y="0"/>
          <a:chExt cx="0" cy="0"/>
        </a:xfrm>
      </p:grpSpPr>
      <p:sp>
        <p:nvSpPr>
          <p:cNvPr id="5189" name="Google Shape;5189;p623"/>
          <p:cNvSpPr txBox="1">
            <a:spLocks noGrp="1"/>
          </p:cNvSpPr>
          <p:nvPr>
            <p:ph type="subTitle" idx="1"/>
          </p:nvPr>
        </p:nvSpPr>
        <p:spPr>
          <a:xfrm>
            <a:off x="885050" y="3358700"/>
            <a:ext cx="3291900" cy="1980300"/>
          </a:xfrm>
          <a:prstGeom prst="rect">
            <a:avLst/>
          </a:prstGeom>
        </p:spPr>
        <p:txBody>
          <a:bodyPr spcFirstLastPara="1" wrap="square" lIns="0" tIns="0" rIns="0" bIns="0" anchor="t" anchorCtr="0">
            <a:noAutofit/>
          </a:bodyPr>
          <a:lstStyle>
            <a:lvl1pPr lvl="0">
              <a:lnSpc>
                <a:spcPct val="150000"/>
              </a:lnSpc>
              <a:spcBef>
                <a:spcPts val="0"/>
              </a:spcBef>
              <a:spcAft>
                <a:spcPts val="0"/>
              </a:spcAft>
              <a:buNone/>
              <a:defRPr>
                <a:solidFill>
                  <a:schemeClr val="accent1"/>
                </a:solidFill>
              </a:defRPr>
            </a:lvl1pPr>
            <a:lvl2pPr lvl="1">
              <a:lnSpc>
                <a:spcPct val="150000"/>
              </a:lnSpc>
              <a:spcBef>
                <a:spcPts val="500"/>
              </a:spcBef>
              <a:spcAft>
                <a:spcPts val="0"/>
              </a:spcAft>
              <a:buNone/>
              <a:defRPr>
                <a:solidFill>
                  <a:schemeClr val="accent1"/>
                </a:solidFill>
              </a:defRPr>
            </a:lvl2pPr>
            <a:lvl3pPr lvl="2">
              <a:lnSpc>
                <a:spcPct val="150000"/>
              </a:lnSpc>
              <a:spcBef>
                <a:spcPts val="500"/>
              </a:spcBef>
              <a:spcAft>
                <a:spcPts val="0"/>
              </a:spcAft>
              <a:buNone/>
              <a:defRPr>
                <a:solidFill>
                  <a:schemeClr val="accent1"/>
                </a:solidFill>
              </a:defRPr>
            </a:lvl3pPr>
            <a:lvl4pPr lvl="3">
              <a:lnSpc>
                <a:spcPct val="150000"/>
              </a:lnSpc>
              <a:spcBef>
                <a:spcPts val="500"/>
              </a:spcBef>
              <a:spcAft>
                <a:spcPts val="0"/>
              </a:spcAft>
              <a:buNone/>
              <a:defRPr>
                <a:solidFill>
                  <a:schemeClr val="accent1"/>
                </a:solidFill>
              </a:defRPr>
            </a:lvl4pPr>
            <a:lvl5pPr lvl="4">
              <a:lnSpc>
                <a:spcPct val="150000"/>
              </a:lnSpc>
              <a:spcBef>
                <a:spcPts val="500"/>
              </a:spcBef>
              <a:spcAft>
                <a:spcPts val="0"/>
              </a:spcAft>
              <a:buNone/>
              <a:defRPr>
                <a:solidFill>
                  <a:schemeClr val="accent1"/>
                </a:solidFill>
              </a:defRPr>
            </a:lvl5pPr>
            <a:lvl6pPr lvl="5">
              <a:lnSpc>
                <a:spcPct val="150000"/>
              </a:lnSpc>
              <a:spcBef>
                <a:spcPts val="500"/>
              </a:spcBef>
              <a:spcAft>
                <a:spcPts val="0"/>
              </a:spcAft>
              <a:buNone/>
              <a:defRPr>
                <a:solidFill>
                  <a:schemeClr val="accent1"/>
                </a:solidFill>
              </a:defRPr>
            </a:lvl6pPr>
            <a:lvl7pPr lvl="6">
              <a:lnSpc>
                <a:spcPct val="150000"/>
              </a:lnSpc>
              <a:spcBef>
                <a:spcPts val="500"/>
              </a:spcBef>
              <a:spcAft>
                <a:spcPts val="0"/>
              </a:spcAft>
              <a:buNone/>
              <a:defRPr>
                <a:solidFill>
                  <a:schemeClr val="accent1"/>
                </a:solidFill>
              </a:defRPr>
            </a:lvl7pPr>
            <a:lvl8pPr lvl="7">
              <a:lnSpc>
                <a:spcPct val="150000"/>
              </a:lnSpc>
              <a:spcBef>
                <a:spcPts val="500"/>
              </a:spcBef>
              <a:spcAft>
                <a:spcPts val="0"/>
              </a:spcAft>
              <a:buNone/>
              <a:defRPr>
                <a:solidFill>
                  <a:schemeClr val="accent1"/>
                </a:solidFill>
              </a:defRPr>
            </a:lvl8pPr>
            <a:lvl9pPr lvl="8">
              <a:lnSpc>
                <a:spcPct val="150000"/>
              </a:lnSpc>
              <a:spcBef>
                <a:spcPts val="500"/>
              </a:spcBef>
              <a:spcAft>
                <a:spcPts val="500"/>
              </a:spcAft>
              <a:buNone/>
              <a:defRPr>
                <a:solidFill>
                  <a:schemeClr val="accent1"/>
                </a:solidFill>
              </a:defRPr>
            </a:lvl9pPr>
          </a:lstStyle>
          <a:p>
            <a:endParaRPr/>
          </a:p>
        </p:txBody>
      </p:sp>
      <p:sp>
        <p:nvSpPr>
          <p:cNvPr id="5190" name="Google Shape;5190;p623"/>
          <p:cNvSpPr txBox="1">
            <a:spLocks noGrp="1"/>
          </p:cNvSpPr>
          <p:nvPr>
            <p:ph type="title"/>
          </p:nvPr>
        </p:nvSpPr>
        <p:spPr>
          <a:xfrm>
            <a:off x="885050" y="1240700"/>
            <a:ext cx="4114800" cy="1980300"/>
          </a:xfrm>
          <a:prstGeom prst="rect">
            <a:avLst/>
          </a:prstGeom>
        </p:spPr>
        <p:txBody>
          <a:bodyPr spcFirstLastPara="1" wrap="square" lIns="0" tIns="0" rIns="0" bIns="0" anchor="t" anchorCtr="0">
            <a:noAutofit/>
          </a:bodyPr>
          <a:lstStyle>
            <a:lvl1pPr lvl="0">
              <a:lnSpc>
                <a:spcPct val="140000"/>
              </a:lnSpc>
              <a:spcBef>
                <a:spcPts val="0"/>
              </a:spcBef>
              <a:spcAft>
                <a:spcPts val="0"/>
              </a:spcAft>
              <a:buNone/>
              <a:defRPr sz="2400"/>
            </a:lvl1pPr>
            <a:lvl2pPr lvl="1">
              <a:lnSpc>
                <a:spcPct val="140000"/>
              </a:lnSpc>
              <a:spcBef>
                <a:spcPts val="0"/>
              </a:spcBef>
              <a:spcAft>
                <a:spcPts val="0"/>
              </a:spcAft>
              <a:buNone/>
              <a:defRPr sz="2400"/>
            </a:lvl2pPr>
            <a:lvl3pPr lvl="2">
              <a:lnSpc>
                <a:spcPct val="140000"/>
              </a:lnSpc>
              <a:spcBef>
                <a:spcPts val="0"/>
              </a:spcBef>
              <a:spcAft>
                <a:spcPts val="0"/>
              </a:spcAft>
              <a:buNone/>
              <a:defRPr sz="2400"/>
            </a:lvl3pPr>
            <a:lvl4pPr lvl="3">
              <a:lnSpc>
                <a:spcPct val="140000"/>
              </a:lnSpc>
              <a:spcBef>
                <a:spcPts val="0"/>
              </a:spcBef>
              <a:spcAft>
                <a:spcPts val="0"/>
              </a:spcAft>
              <a:buNone/>
              <a:defRPr sz="2400"/>
            </a:lvl4pPr>
            <a:lvl5pPr lvl="4">
              <a:lnSpc>
                <a:spcPct val="140000"/>
              </a:lnSpc>
              <a:spcBef>
                <a:spcPts val="0"/>
              </a:spcBef>
              <a:spcAft>
                <a:spcPts val="0"/>
              </a:spcAft>
              <a:buNone/>
              <a:defRPr sz="2400"/>
            </a:lvl5pPr>
            <a:lvl6pPr lvl="5">
              <a:lnSpc>
                <a:spcPct val="140000"/>
              </a:lnSpc>
              <a:spcBef>
                <a:spcPts val="0"/>
              </a:spcBef>
              <a:spcAft>
                <a:spcPts val="0"/>
              </a:spcAft>
              <a:buNone/>
              <a:defRPr sz="2400"/>
            </a:lvl6pPr>
            <a:lvl7pPr lvl="6">
              <a:lnSpc>
                <a:spcPct val="140000"/>
              </a:lnSpc>
              <a:spcBef>
                <a:spcPts val="0"/>
              </a:spcBef>
              <a:spcAft>
                <a:spcPts val="0"/>
              </a:spcAft>
              <a:buNone/>
              <a:defRPr sz="2400"/>
            </a:lvl7pPr>
            <a:lvl8pPr lvl="7">
              <a:lnSpc>
                <a:spcPct val="140000"/>
              </a:lnSpc>
              <a:spcBef>
                <a:spcPts val="0"/>
              </a:spcBef>
              <a:spcAft>
                <a:spcPts val="0"/>
              </a:spcAft>
              <a:buNone/>
              <a:defRPr sz="2400"/>
            </a:lvl8pPr>
            <a:lvl9pPr lvl="8">
              <a:lnSpc>
                <a:spcPct val="140000"/>
              </a:lnSpc>
              <a:spcBef>
                <a:spcPts val="0"/>
              </a:spcBef>
              <a:spcAft>
                <a:spcPts val="0"/>
              </a:spcAft>
              <a:buNone/>
              <a:defRPr sz="2400"/>
            </a:lvl9pPr>
          </a:lstStyle>
          <a:p>
            <a:endParaRPr/>
          </a:p>
        </p:txBody>
      </p:sp>
      <p:sp>
        <p:nvSpPr>
          <p:cNvPr id="5191" name="Google Shape;5191;p623"/>
          <p:cNvSpPr txBox="1">
            <a:spLocks noGrp="1"/>
          </p:cNvSpPr>
          <p:nvPr>
            <p:ph type="subTitle" idx="2"/>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cxnSp>
        <p:nvCxnSpPr>
          <p:cNvPr id="5192" name="Google Shape;5192;p623"/>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5193" name="Google Shape;5193;p623"/>
          <p:cNvCxnSpPr/>
          <p:nvPr/>
        </p:nvCxnSpPr>
        <p:spPr>
          <a:xfrm rot="10800000">
            <a:off x="447767"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5194" name="Google Shape;5194;p623"/>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195" name="Google Shape;5195;p623"/>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5196" name="Google Shape;5196;p623"/>
          <p:cNvSpPr txBox="1">
            <a:spLocks noGrp="1"/>
          </p:cNvSpPr>
          <p:nvPr>
            <p:ph type="subTitle" idx="3"/>
          </p:nvPr>
        </p:nvSpPr>
        <p:spPr>
          <a:xfrm>
            <a:off x="885050" y="6169550"/>
            <a:ext cx="8002500" cy="5595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a:endParaRPr/>
          </a:p>
        </p:txBody>
      </p:sp>
      <p:sp>
        <p:nvSpPr>
          <p:cNvPr id="5197" name="Google Shape;5197;p623"/>
          <p:cNvSpPr txBox="1">
            <a:spLocks noGrp="1"/>
          </p:cNvSpPr>
          <p:nvPr>
            <p:ph type="subTitle" idx="4"/>
          </p:nvPr>
        </p:nvSpPr>
        <p:spPr>
          <a:xfrm>
            <a:off x="6857350" y="1644050"/>
            <a:ext cx="4660800" cy="886500"/>
          </a:xfrm>
          <a:prstGeom prst="rect">
            <a:avLst/>
          </a:prstGeom>
        </p:spPr>
        <p:txBody>
          <a:bodyPr spcFirstLastPara="1" wrap="square" lIns="0" tIns="0" rIns="0" bIns="0" anchor="t" anchorCtr="0">
            <a:noAutofit/>
          </a:bodyPr>
          <a:lstStyle>
            <a:lvl1pPr lvl="0">
              <a:spcBef>
                <a:spcPts val="0"/>
              </a:spcBef>
              <a:spcAft>
                <a:spcPts val="0"/>
              </a:spcAft>
              <a:buNone/>
              <a:defRPr sz="1500"/>
            </a:lvl1pPr>
            <a:lvl2pPr lvl="1">
              <a:spcBef>
                <a:spcPts val="500"/>
              </a:spcBef>
              <a:spcAft>
                <a:spcPts val="0"/>
              </a:spcAft>
              <a:buNone/>
              <a:defRPr sz="1500"/>
            </a:lvl2pPr>
            <a:lvl3pPr lvl="2">
              <a:spcBef>
                <a:spcPts val="500"/>
              </a:spcBef>
              <a:spcAft>
                <a:spcPts val="0"/>
              </a:spcAft>
              <a:buNone/>
              <a:defRPr sz="1500"/>
            </a:lvl3pPr>
            <a:lvl4pPr lvl="3">
              <a:spcBef>
                <a:spcPts val="500"/>
              </a:spcBef>
              <a:spcAft>
                <a:spcPts val="0"/>
              </a:spcAft>
              <a:buNone/>
              <a:defRPr sz="1500"/>
            </a:lvl4pPr>
            <a:lvl5pPr lvl="4">
              <a:spcBef>
                <a:spcPts val="500"/>
              </a:spcBef>
              <a:spcAft>
                <a:spcPts val="0"/>
              </a:spcAft>
              <a:buNone/>
              <a:defRPr sz="1500"/>
            </a:lvl5pPr>
            <a:lvl6pPr lvl="5">
              <a:spcBef>
                <a:spcPts val="500"/>
              </a:spcBef>
              <a:spcAft>
                <a:spcPts val="0"/>
              </a:spcAft>
              <a:buNone/>
              <a:defRPr sz="1500"/>
            </a:lvl6pPr>
            <a:lvl7pPr lvl="6">
              <a:spcBef>
                <a:spcPts val="500"/>
              </a:spcBef>
              <a:spcAft>
                <a:spcPts val="0"/>
              </a:spcAft>
              <a:buNone/>
              <a:defRPr sz="1500"/>
            </a:lvl7pPr>
            <a:lvl8pPr lvl="7">
              <a:spcBef>
                <a:spcPts val="500"/>
              </a:spcBef>
              <a:spcAft>
                <a:spcPts val="0"/>
              </a:spcAft>
              <a:buNone/>
              <a:defRPr sz="1500"/>
            </a:lvl8pPr>
            <a:lvl9pPr lvl="8">
              <a:spcBef>
                <a:spcPts val="500"/>
              </a:spcBef>
              <a:spcAft>
                <a:spcPts val="500"/>
              </a:spcAft>
              <a:buNone/>
              <a:defRPr sz="1500"/>
            </a:lvl9pPr>
          </a:lstStyle>
          <a:p>
            <a:endParaRPr/>
          </a:p>
        </p:txBody>
      </p:sp>
      <p:sp>
        <p:nvSpPr>
          <p:cNvPr id="5198" name="Google Shape;5198;p623"/>
          <p:cNvSpPr txBox="1">
            <a:spLocks noGrp="1"/>
          </p:cNvSpPr>
          <p:nvPr>
            <p:ph type="subTitle" idx="5"/>
          </p:nvPr>
        </p:nvSpPr>
        <p:spPr>
          <a:xfrm>
            <a:off x="6857350" y="1240700"/>
            <a:ext cx="4660800" cy="347100"/>
          </a:xfrm>
          <a:prstGeom prst="rect">
            <a:avLst/>
          </a:prstGeom>
        </p:spPr>
        <p:txBody>
          <a:bodyPr spcFirstLastPara="1" wrap="square" lIns="0" tIns="0" rIns="0" bIns="0" anchor="b" anchorCtr="0">
            <a:noAutofit/>
          </a:bodyPr>
          <a:lstStyle>
            <a:lvl1pPr lv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5199" name="Google Shape;5199;p623"/>
          <p:cNvSpPr txBox="1">
            <a:spLocks noGrp="1"/>
          </p:cNvSpPr>
          <p:nvPr>
            <p:ph type="subTitle" idx="6"/>
          </p:nvPr>
        </p:nvSpPr>
        <p:spPr>
          <a:xfrm>
            <a:off x="6857350" y="3164125"/>
            <a:ext cx="4660800" cy="886500"/>
          </a:xfrm>
          <a:prstGeom prst="rect">
            <a:avLst/>
          </a:prstGeom>
        </p:spPr>
        <p:txBody>
          <a:bodyPr spcFirstLastPara="1" wrap="square" lIns="0" tIns="0" rIns="0" bIns="0" anchor="t" anchorCtr="0">
            <a:noAutofit/>
          </a:bodyPr>
          <a:lstStyle>
            <a:lvl1pPr lvl="0">
              <a:spcBef>
                <a:spcPts val="0"/>
              </a:spcBef>
              <a:spcAft>
                <a:spcPts val="0"/>
              </a:spcAft>
              <a:buNone/>
              <a:defRPr sz="1500"/>
            </a:lvl1pPr>
            <a:lvl2pPr lvl="1">
              <a:spcBef>
                <a:spcPts val="500"/>
              </a:spcBef>
              <a:spcAft>
                <a:spcPts val="0"/>
              </a:spcAft>
              <a:buNone/>
              <a:defRPr sz="1500"/>
            </a:lvl2pPr>
            <a:lvl3pPr lvl="2">
              <a:spcBef>
                <a:spcPts val="500"/>
              </a:spcBef>
              <a:spcAft>
                <a:spcPts val="0"/>
              </a:spcAft>
              <a:buNone/>
              <a:defRPr sz="1500"/>
            </a:lvl3pPr>
            <a:lvl4pPr lvl="3">
              <a:spcBef>
                <a:spcPts val="500"/>
              </a:spcBef>
              <a:spcAft>
                <a:spcPts val="0"/>
              </a:spcAft>
              <a:buNone/>
              <a:defRPr sz="1500"/>
            </a:lvl4pPr>
            <a:lvl5pPr lvl="4">
              <a:spcBef>
                <a:spcPts val="500"/>
              </a:spcBef>
              <a:spcAft>
                <a:spcPts val="0"/>
              </a:spcAft>
              <a:buNone/>
              <a:defRPr sz="1500"/>
            </a:lvl5pPr>
            <a:lvl6pPr lvl="5">
              <a:spcBef>
                <a:spcPts val="500"/>
              </a:spcBef>
              <a:spcAft>
                <a:spcPts val="0"/>
              </a:spcAft>
              <a:buNone/>
              <a:defRPr sz="1500"/>
            </a:lvl6pPr>
            <a:lvl7pPr lvl="6">
              <a:spcBef>
                <a:spcPts val="500"/>
              </a:spcBef>
              <a:spcAft>
                <a:spcPts val="0"/>
              </a:spcAft>
              <a:buNone/>
              <a:defRPr sz="1500"/>
            </a:lvl7pPr>
            <a:lvl8pPr lvl="7">
              <a:spcBef>
                <a:spcPts val="500"/>
              </a:spcBef>
              <a:spcAft>
                <a:spcPts val="0"/>
              </a:spcAft>
              <a:buNone/>
              <a:defRPr sz="1500"/>
            </a:lvl8pPr>
            <a:lvl9pPr lvl="8">
              <a:spcBef>
                <a:spcPts val="500"/>
              </a:spcBef>
              <a:spcAft>
                <a:spcPts val="500"/>
              </a:spcAft>
              <a:buNone/>
              <a:defRPr sz="1500"/>
            </a:lvl9pPr>
          </a:lstStyle>
          <a:p>
            <a:endParaRPr/>
          </a:p>
        </p:txBody>
      </p:sp>
      <p:sp>
        <p:nvSpPr>
          <p:cNvPr id="5200" name="Google Shape;5200;p623"/>
          <p:cNvSpPr txBox="1">
            <a:spLocks noGrp="1"/>
          </p:cNvSpPr>
          <p:nvPr>
            <p:ph type="subTitle" idx="7"/>
          </p:nvPr>
        </p:nvSpPr>
        <p:spPr>
          <a:xfrm>
            <a:off x="6857350" y="2760775"/>
            <a:ext cx="4660800" cy="347100"/>
          </a:xfrm>
          <a:prstGeom prst="rect">
            <a:avLst/>
          </a:prstGeom>
        </p:spPr>
        <p:txBody>
          <a:bodyPr spcFirstLastPara="1" wrap="square" lIns="0" tIns="0" rIns="0" bIns="0" anchor="b" anchorCtr="0">
            <a:noAutofit/>
          </a:bodyPr>
          <a:lstStyle>
            <a:lvl1pPr lv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5201" name="Google Shape;5201;p623"/>
          <p:cNvSpPr txBox="1">
            <a:spLocks noGrp="1"/>
          </p:cNvSpPr>
          <p:nvPr>
            <p:ph type="subTitle" idx="8"/>
          </p:nvPr>
        </p:nvSpPr>
        <p:spPr>
          <a:xfrm>
            <a:off x="6857350" y="4684200"/>
            <a:ext cx="4660800" cy="886500"/>
          </a:xfrm>
          <a:prstGeom prst="rect">
            <a:avLst/>
          </a:prstGeom>
        </p:spPr>
        <p:txBody>
          <a:bodyPr spcFirstLastPara="1" wrap="square" lIns="0" tIns="0" rIns="0" bIns="0" anchor="t" anchorCtr="0">
            <a:noAutofit/>
          </a:bodyPr>
          <a:lstStyle>
            <a:lvl1pPr lvl="0">
              <a:spcBef>
                <a:spcPts val="0"/>
              </a:spcBef>
              <a:spcAft>
                <a:spcPts val="0"/>
              </a:spcAft>
              <a:buNone/>
              <a:defRPr sz="1500"/>
            </a:lvl1pPr>
            <a:lvl2pPr lvl="1">
              <a:spcBef>
                <a:spcPts val="500"/>
              </a:spcBef>
              <a:spcAft>
                <a:spcPts val="0"/>
              </a:spcAft>
              <a:buNone/>
              <a:defRPr sz="1500"/>
            </a:lvl2pPr>
            <a:lvl3pPr lvl="2">
              <a:spcBef>
                <a:spcPts val="500"/>
              </a:spcBef>
              <a:spcAft>
                <a:spcPts val="0"/>
              </a:spcAft>
              <a:buNone/>
              <a:defRPr sz="1500"/>
            </a:lvl3pPr>
            <a:lvl4pPr lvl="3">
              <a:spcBef>
                <a:spcPts val="500"/>
              </a:spcBef>
              <a:spcAft>
                <a:spcPts val="0"/>
              </a:spcAft>
              <a:buNone/>
              <a:defRPr sz="1500"/>
            </a:lvl4pPr>
            <a:lvl5pPr lvl="4">
              <a:spcBef>
                <a:spcPts val="500"/>
              </a:spcBef>
              <a:spcAft>
                <a:spcPts val="0"/>
              </a:spcAft>
              <a:buNone/>
              <a:defRPr sz="1500"/>
            </a:lvl5pPr>
            <a:lvl6pPr lvl="5">
              <a:spcBef>
                <a:spcPts val="500"/>
              </a:spcBef>
              <a:spcAft>
                <a:spcPts val="0"/>
              </a:spcAft>
              <a:buNone/>
              <a:defRPr sz="1500"/>
            </a:lvl6pPr>
            <a:lvl7pPr lvl="6">
              <a:spcBef>
                <a:spcPts val="500"/>
              </a:spcBef>
              <a:spcAft>
                <a:spcPts val="0"/>
              </a:spcAft>
              <a:buNone/>
              <a:defRPr sz="1500"/>
            </a:lvl7pPr>
            <a:lvl8pPr lvl="7">
              <a:spcBef>
                <a:spcPts val="500"/>
              </a:spcBef>
              <a:spcAft>
                <a:spcPts val="0"/>
              </a:spcAft>
              <a:buNone/>
              <a:defRPr sz="1500"/>
            </a:lvl8pPr>
            <a:lvl9pPr lvl="8">
              <a:spcBef>
                <a:spcPts val="500"/>
              </a:spcBef>
              <a:spcAft>
                <a:spcPts val="500"/>
              </a:spcAft>
              <a:buNone/>
              <a:defRPr sz="1500"/>
            </a:lvl9pPr>
          </a:lstStyle>
          <a:p>
            <a:endParaRPr/>
          </a:p>
        </p:txBody>
      </p:sp>
      <p:sp>
        <p:nvSpPr>
          <p:cNvPr id="5202" name="Google Shape;5202;p623"/>
          <p:cNvSpPr txBox="1">
            <a:spLocks noGrp="1"/>
          </p:cNvSpPr>
          <p:nvPr>
            <p:ph type="subTitle" idx="9"/>
          </p:nvPr>
        </p:nvSpPr>
        <p:spPr>
          <a:xfrm>
            <a:off x="6857350" y="4280850"/>
            <a:ext cx="4660800" cy="347100"/>
          </a:xfrm>
          <a:prstGeom prst="rect">
            <a:avLst/>
          </a:prstGeom>
        </p:spPr>
        <p:txBody>
          <a:bodyPr spcFirstLastPara="1" wrap="square" lIns="0" tIns="0" rIns="0" bIns="0" anchor="b" anchorCtr="0">
            <a:noAutofit/>
          </a:bodyPr>
          <a:lstStyle>
            <a:lvl1pPr lv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matchingName="Interior three column">
  <p:cSld name="CUSTOM_4_3">
    <p:spTree>
      <p:nvGrpSpPr>
        <p:cNvPr id="1" name="Shape 5203"/>
        <p:cNvGrpSpPr/>
        <p:nvPr/>
      </p:nvGrpSpPr>
      <p:grpSpPr>
        <a:xfrm>
          <a:off x="0" y="0"/>
          <a:ext cx="0" cy="0"/>
          <a:chOff x="0" y="0"/>
          <a:chExt cx="0" cy="0"/>
        </a:xfrm>
      </p:grpSpPr>
      <p:sp>
        <p:nvSpPr>
          <p:cNvPr id="5204" name="Google Shape;5204;p624"/>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5205" name="Google Shape;5205;p624"/>
          <p:cNvSpPr txBox="1">
            <a:spLocks noGrp="1"/>
          </p:cNvSpPr>
          <p:nvPr>
            <p:ph type="title"/>
          </p:nvPr>
        </p:nvSpPr>
        <p:spPr>
          <a:xfrm>
            <a:off x="885050" y="871750"/>
            <a:ext cx="10422000" cy="553200"/>
          </a:xfrm>
          <a:prstGeom prst="rect">
            <a:avLst/>
          </a:prstGeom>
        </p:spPr>
        <p:txBody>
          <a:bodyPr spcFirstLastPara="1" wrap="square" lIns="0" tIns="0" rIns="0" bIns="0" anchor="t" anchorCtr="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a:endParaRPr/>
          </a:p>
        </p:txBody>
      </p:sp>
      <p:cxnSp>
        <p:nvCxnSpPr>
          <p:cNvPr id="5206" name="Google Shape;5206;p624"/>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5207" name="Google Shape;5207;p624"/>
          <p:cNvCxnSpPr/>
          <p:nvPr/>
        </p:nvCxnSpPr>
        <p:spPr>
          <a:xfrm rot="10800000">
            <a:off x="447767"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5208" name="Google Shape;5208;p624"/>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209" name="Google Shape;5209;p624"/>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5210" name="Google Shape;5210;p624"/>
          <p:cNvSpPr txBox="1">
            <a:spLocks noGrp="1"/>
          </p:cNvSpPr>
          <p:nvPr>
            <p:ph type="subTitle" idx="2"/>
          </p:nvPr>
        </p:nvSpPr>
        <p:spPr>
          <a:xfrm>
            <a:off x="885125" y="1424950"/>
            <a:ext cx="10422000" cy="705600"/>
          </a:xfrm>
          <a:prstGeom prst="rect">
            <a:avLst/>
          </a:prstGeom>
        </p:spPr>
        <p:txBody>
          <a:bodyPr spcFirstLastPara="1" wrap="square" lIns="0" tIns="0" rIns="0" bIns="0" anchor="t" anchorCtr="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a:endParaRPr/>
          </a:p>
        </p:txBody>
      </p:sp>
      <p:sp>
        <p:nvSpPr>
          <p:cNvPr id="5211" name="Google Shape;5211;p624"/>
          <p:cNvSpPr txBox="1">
            <a:spLocks noGrp="1"/>
          </p:cNvSpPr>
          <p:nvPr>
            <p:ph type="subTitle" idx="3"/>
          </p:nvPr>
        </p:nvSpPr>
        <p:spPr>
          <a:xfrm>
            <a:off x="885050" y="6169550"/>
            <a:ext cx="8002500" cy="5595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a:endParaRPr/>
          </a:p>
        </p:txBody>
      </p:sp>
      <p:cxnSp>
        <p:nvCxnSpPr>
          <p:cNvPr id="5212" name="Google Shape;5212;p624"/>
          <p:cNvCxnSpPr/>
          <p:nvPr/>
        </p:nvCxnSpPr>
        <p:spPr>
          <a:xfrm>
            <a:off x="4306150" y="4229725"/>
            <a:ext cx="0" cy="1557600"/>
          </a:xfrm>
          <a:prstGeom prst="straightConnector1">
            <a:avLst/>
          </a:prstGeom>
          <a:noFill/>
          <a:ln w="9525" cap="flat" cmpd="sng">
            <a:solidFill>
              <a:schemeClr val="dk2"/>
            </a:solidFill>
            <a:prstDash val="dot"/>
            <a:round/>
            <a:headEnd type="none" w="med" len="med"/>
            <a:tailEnd type="none" w="med" len="med"/>
          </a:ln>
        </p:spPr>
      </p:cxnSp>
      <p:cxnSp>
        <p:nvCxnSpPr>
          <p:cNvPr id="5213" name="Google Shape;5213;p624"/>
          <p:cNvCxnSpPr/>
          <p:nvPr/>
        </p:nvCxnSpPr>
        <p:spPr>
          <a:xfrm>
            <a:off x="7885850" y="4229725"/>
            <a:ext cx="0" cy="1557600"/>
          </a:xfrm>
          <a:prstGeom prst="straightConnector1">
            <a:avLst/>
          </a:prstGeom>
          <a:noFill/>
          <a:ln w="9525" cap="flat" cmpd="sng">
            <a:solidFill>
              <a:schemeClr val="dk2"/>
            </a:solidFill>
            <a:prstDash val="dot"/>
            <a:round/>
            <a:headEnd type="none" w="med" len="med"/>
            <a:tailEnd type="none" w="med" len="med"/>
          </a:ln>
        </p:spPr>
      </p:cxnSp>
      <p:sp>
        <p:nvSpPr>
          <p:cNvPr id="5214" name="Google Shape;5214;p624"/>
          <p:cNvSpPr txBox="1">
            <a:spLocks noGrp="1"/>
          </p:cNvSpPr>
          <p:nvPr>
            <p:ph type="subTitle" idx="4"/>
          </p:nvPr>
        </p:nvSpPr>
        <p:spPr>
          <a:xfrm>
            <a:off x="4468300" y="4229725"/>
            <a:ext cx="3255300" cy="321900"/>
          </a:xfrm>
          <a:prstGeom prst="rect">
            <a:avLst/>
          </a:prstGeom>
        </p:spPr>
        <p:txBody>
          <a:bodyPr spcFirstLastPara="1" wrap="square" lIns="0" tIns="0" rIns="0" bIns="0" anchor="b" anchorCtr="0">
            <a:noAutofit/>
          </a:bodyPr>
          <a:lstStyle>
            <a:lvl1pPr lv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5215" name="Google Shape;5215;p624"/>
          <p:cNvSpPr txBox="1">
            <a:spLocks noGrp="1"/>
          </p:cNvSpPr>
          <p:nvPr>
            <p:ph type="subTitle" idx="5"/>
          </p:nvPr>
        </p:nvSpPr>
        <p:spPr>
          <a:xfrm>
            <a:off x="4468400" y="4718950"/>
            <a:ext cx="3255300" cy="915300"/>
          </a:xfrm>
          <a:prstGeom prst="rect">
            <a:avLst/>
          </a:prstGeom>
        </p:spPr>
        <p:txBody>
          <a:bodyPr spcFirstLastPara="1" wrap="square" lIns="0" tIns="0" rIns="0" bIns="0" anchor="t" anchorCtr="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a:endParaRPr/>
          </a:p>
        </p:txBody>
      </p:sp>
      <p:sp>
        <p:nvSpPr>
          <p:cNvPr id="5216" name="Google Shape;5216;p624"/>
          <p:cNvSpPr txBox="1">
            <a:spLocks noGrp="1"/>
          </p:cNvSpPr>
          <p:nvPr>
            <p:ph type="subTitle" idx="6"/>
          </p:nvPr>
        </p:nvSpPr>
        <p:spPr>
          <a:xfrm>
            <a:off x="8048000" y="4229725"/>
            <a:ext cx="3255300" cy="321900"/>
          </a:xfrm>
          <a:prstGeom prst="rect">
            <a:avLst/>
          </a:prstGeom>
        </p:spPr>
        <p:txBody>
          <a:bodyPr spcFirstLastPara="1" wrap="square" lIns="0" tIns="0" rIns="0" bIns="0" anchor="b" anchorCtr="0">
            <a:noAutofit/>
          </a:bodyPr>
          <a:lstStyle>
            <a:lvl1pPr lv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5217" name="Google Shape;5217;p624"/>
          <p:cNvSpPr txBox="1">
            <a:spLocks noGrp="1"/>
          </p:cNvSpPr>
          <p:nvPr>
            <p:ph type="subTitle" idx="7"/>
          </p:nvPr>
        </p:nvSpPr>
        <p:spPr>
          <a:xfrm>
            <a:off x="8048100" y="4718950"/>
            <a:ext cx="3255300" cy="915300"/>
          </a:xfrm>
          <a:prstGeom prst="rect">
            <a:avLst/>
          </a:prstGeom>
        </p:spPr>
        <p:txBody>
          <a:bodyPr spcFirstLastPara="1" wrap="square" lIns="0" tIns="0" rIns="0" bIns="0" anchor="t" anchorCtr="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a:endParaRPr/>
          </a:p>
        </p:txBody>
      </p:sp>
      <p:sp>
        <p:nvSpPr>
          <p:cNvPr id="5218" name="Google Shape;5218;p624"/>
          <p:cNvSpPr txBox="1">
            <a:spLocks noGrp="1"/>
          </p:cNvSpPr>
          <p:nvPr>
            <p:ph type="subTitle" idx="8"/>
          </p:nvPr>
        </p:nvSpPr>
        <p:spPr>
          <a:xfrm>
            <a:off x="888600" y="4229725"/>
            <a:ext cx="3255300" cy="321900"/>
          </a:xfrm>
          <a:prstGeom prst="rect">
            <a:avLst/>
          </a:prstGeom>
        </p:spPr>
        <p:txBody>
          <a:bodyPr spcFirstLastPara="1" wrap="square" lIns="0" tIns="0" rIns="0" bIns="0" anchor="b" anchorCtr="0">
            <a:noAutofit/>
          </a:bodyPr>
          <a:lstStyle>
            <a:lvl1pPr lv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a:endParaRPr/>
          </a:p>
        </p:txBody>
      </p:sp>
      <p:sp>
        <p:nvSpPr>
          <p:cNvPr id="5219" name="Google Shape;5219;p624"/>
          <p:cNvSpPr txBox="1">
            <a:spLocks noGrp="1"/>
          </p:cNvSpPr>
          <p:nvPr>
            <p:ph type="subTitle" idx="9"/>
          </p:nvPr>
        </p:nvSpPr>
        <p:spPr>
          <a:xfrm>
            <a:off x="888700" y="4718950"/>
            <a:ext cx="3255300" cy="915300"/>
          </a:xfrm>
          <a:prstGeom prst="rect">
            <a:avLst/>
          </a:prstGeom>
        </p:spPr>
        <p:txBody>
          <a:bodyPr spcFirstLastPara="1" wrap="square" lIns="0" tIns="0" rIns="0" bIns="0" anchor="t" anchorCtr="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matchingName="Interior image left">
  <p:cSld name="CUSTOM_4_2">
    <p:spTree>
      <p:nvGrpSpPr>
        <p:cNvPr id="1" name="Shape 5220"/>
        <p:cNvGrpSpPr/>
        <p:nvPr/>
      </p:nvGrpSpPr>
      <p:grpSpPr>
        <a:xfrm>
          <a:off x="0" y="0"/>
          <a:ext cx="0" cy="0"/>
          <a:chOff x="0" y="0"/>
          <a:chExt cx="0" cy="0"/>
        </a:xfrm>
      </p:grpSpPr>
      <p:sp>
        <p:nvSpPr>
          <p:cNvPr id="5221" name="Google Shape;5221;p625"/>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5222" name="Google Shape;5222;p625"/>
          <p:cNvSpPr txBox="1">
            <a:spLocks noGrp="1"/>
          </p:cNvSpPr>
          <p:nvPr>
            <p:ph type="title"/>
          </p:nvPr>
        </p:nvSpPr>
        <p:spPr>
          <a:xfrm>
            <a:off x="885050" y="871750"/>
            <a:ext cx="10422000" cy="553200"/>
          </a:xfrm>
          <a:prstGeom prst="rect">
            <a:avLst/>
          </a:prstGeom>
        </p:spPr>
        <p:txBody>
          <a:bodyPr spcFirstLastPara="1" wrap="square" lIns="0" tIns="0" rIns="0" bIns="0" anchor="t" anchorCtr="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a:endParaRPr/>
          </a:p>
        </p:txBody>
      </p:sp>
      <p:cxnSp>
        <p:nvCxnSpPr>
          <p:cNvPr id="5223" name="Google Shape;5223;p625"/>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5224" name="Google Shape;5224;p625"/>
          <p:cNvCxnSpPr/>
          <p:nvPr/>
        </p:nvCxnSpPr>
        <p:spPr>
          <a:xfrm rot="10800000">
            <a:off x="447767"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5225" name="Google Shape;5225;p625"/>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226" name="Google Shape;5226;p625"/>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5227" name="Google Shape;5227;p625"/>
          <p:cNvSpPr txBox="1">
            <a:spLocks noGrp="1"/>
          </p:cNvSpPr>
          <p:nvPr>
            <p:ph type="subTitle" idx="2"/>
          </p:nvPr>
        </p:nvSpPr>
        <p:spPr>
          <a:xfrm>
            <a:off x="885125" y="1424950"/>
            <a:ext cx="10422000" cy="705600"/>
          </a:xfrm>
          <a:prstGeom prst="rect">
            <a:avLst/>
          </a:prstGeom>
        </p:spPr>
        <p:txBody>
          <a:bodyPr spcFirstLastPara="1" wrap="square" lIns="0" tIns="0" rIns="0" bIns="0" anchor="t" anchorCtr="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a:endParaRPr/>
          </a:p>
        </p:txBody>
      </p:sp>
      <p:sp>
        <p:nvSpPr>
          <p:cNvPr id="5228" name="Google Shape;5228;p625"/>
          <p:cNvSpPr txBox="1">
            <a:spLocks noGrp="1"/>
          </p:cNvSpPr>
          <p:nvPr>
            <p:ph type="subTitle" idx="3"/>
          </p:nvPr>
        </p:nvSpPr>
        <p:spPr>
          <a:xfrm>
            <a:off x="885050" y="6169550"/>
            <a:ext cx="8002500" cy="5595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a:endParaRPr/>
          </a:p>
        </p:txBody>
      </p:sp>
      <p:sp>
        <p:nvSpPr>
          <p:cNvPr id="5229" name="Google Shape;5229;p625"/>
          <p:cNvSpPr txBox="1">
            <a:spLocks noGrp="1"/>
          </p:cNvSpPr>
          <p:nvPr>
            <p:ph type="subTitle" idx="4"/>
          </p:nvPr>
        </p:nvSpPr>
        <p:spPr>
          <a:xfrm>
            <a:off x="5662075" y="2539250"/>
            <a:ext cx="5486400" cy="3168900"/>
          </a:xfrm>
          <a:prstGeom prst="rect">
            <a:avLst/>
          </a:prstGeom>
        </p:spPr>
        <p:txBody>
          <a:bodyPr spcFirstLastPara="1" wrap="square" lIns="0" tIns="0" rIns="0" bIns="0" anchor="t" anchorCtr="0">
            <a:noAutofit/>
          </a:bodyPr>
          <a:lstStyle>
            <a:lvl1pPr lvl="0">
              <a:lnSpc>
                <a:spcPct val="113000"/>
              </a:lnSpc>
              <a:spcBef>
                <a:spcPts val="0"/>
              </a:spcBef>
              <a:spcAft>
                <a:spcPts val="0"/>
              </a:spcAft>
              <a:buNone/>
              <a:defRPr/>
            </a:lvl1pPr>
            <a:lvl2pPr lvl="1">
              <a:lnSpc>
                <a:spcPct val="113000"/>
              </a:lnSpc>
              <a:spcBef>
                <a:spcPts val="2000"/>
              </a:spcBef>
              <a:spcAft>
                <a:spcPts val="0"/>
              </a:spcAft>
              <a:buNone/>
              <a:defRPr/>
            </a:lvl2pPr>
            <a:lvl3pPr lvl="2">
              <a:lnSpc>
                <a:spcPct val="113000"/>
              </a:lnSpc>
              <a:spcBef>
                <a:spcPts val="2000"/>
              </a:spcBef>
              <a:spcAft>
                <a:spcPts val="0"/>
              </a:spcAft>
              <a:buNone/>
              <a:defRPr/>
            </a:lvl3pPr>
            <a:lvl4pPr lvl="3">
              <a:lnSpc>
                <a:spcPct val="113000"/>
              </a:lnSpc>
              <a:spcBef>
                <a:spcPts val="2000"/>
              </a:spcBef>
              <a:spcAft>
                <a:spcPts val="0"/>
              </a:spcAft>
              <a:buNone/>
              <a:defRPr/>
            </a:lvl4pPr>
            <a:lvl5pPr lvl="4">
              <a:lnSpc>
                <a:spcPct val="113000"/>
              </a:lnSpc>
              <a:spcBef>
                <a:spcPts val="2000"/>
              </a:spcBef>
              <a:spcAft>
                <a:spcPts val="0"/>
              </a:spcAft>
              <a:buNone/>
              <a:defRPr/>
            </a:lvl5pPr>
            <a:lvl6pPr lvl="5">
              <a:lnSpc>
                <a:spcPct val="113000"/>
              </a:lnSpc>
              <a:spcBef>
                <a:spcPts val="2000"/>
              </a:spcBef>
              <a:spcAft>
                <a:spcPts val="0"/>
              </a:spcAft>
              <a:buNone/>
              <a:defRPr/>
            </a:lvl6pPr>
            <a:lvl7pPr lvl="6">
              <a:lnSpc>
                <a:spcPct val="113000"/>
              </a:lnSpc>
              <a:spcBef>
                <a:spcPts val="2000"/>
              </a:spcBef>
              <a:spcAft>
                <a:spcPts val="0"/>
              </a:spcAft>
              <a:buNone/>
              <a:defRPr/>
            </a:lvl7pPr>
            <a:lvl8pPr lvl="7">
              <a:lnSpc>
                <a:spcPct val="113000"/>
              </a:lnSpc>
              <a:spcBef>
                <a:spcPts val="2000"/>
              </a:spcBef>
              <a:spcAft>
                <a:spcPts val="0"/>
              </a:spcAft>
              <a:buNone/>
              <a:defRPr/>
            </a:lvl8pPr>
            <a:lvl9pPr lvl="8">
              <a:lnSpc>
                <a:spcPct val="113000"/>
              </a:lnSpc>
              <a:spcBef>
                <a:spcPts val="2000"/>
              </a:spcBef>
              <a:spcAft>
                <a:spcPts val="2000"/>
              </a:spcAft>
              <a:buNone/>
              <a:defRPr/>
            </a:lvl9pPr>
          </a:lstStyle>
          <a:p>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matchingName="Interior large text alt1">
  <p:cSld name="CUSTOM_4_2_2">
    <p:spTree>
      <p:nvGrpSpPr>
        <p:cNvPr id="1" name="Shape 5230"/>
        <p:cNvGrpSpPr/>
        <p:nvPr/>
      </p:nvGrpSpPr>
      <p:grpSpPr>
        <a:xfrm>
          <a:off x="0" y="0"/>
          <a:ext cx="0" cy="0"/>
          <a:chOff x="0" y="0"/>
          <a:chExt cx="0" cy="0"/>
        </a:xfrm>
      </p:grpSpPr>
      <p:sp>
        <p:nvSpPr>
          <p:cNvPr id="5231" name="Google Shape;5231;p626"/>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5232" name="Google Shape;5232;p626"/>
          <p:cNvSpPr txBox="1">
            <a:spLocks noGrp="1"/>
          </p:cNvSpPr>
          <p:nvPr>
            <p:ph type="title"/>
          </p:nvPr>
        </p:nvSpPr>
        <p:spPr>
          <a:xfrm>
            <a:off x="885050" y="871750"/>
            <a:ext cx="10422000" cy="553200"/>
          </a:xfrm>
          <a:prstGeom prst="rect">
            <a:avLst/>
          </a:prstGeom>
        </p:spPr>
        <p:txBody>
          <a:bodyPr spcFirstLastPara="1" wrap="square" lIns="0" tIns="0" rIns="0" bIns="0" anchor="t" anchorCtr="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a:endParaRPr/>
          </a:p>
        </p:txBody>
      </p:sp>
      <p:cxnSp>
        <p:nvCxnSpPr>
          <p:cNvPr id="5233" name="Google Shape;5233;p626"/>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5234" name="Google Shape;5234;p626"/>
          <p:cNvCxnSpPr/>
          <p:nvPr/>
        </p:nvCxnSpPr>
        <p:spPr>
          <a:xfrm rot="10800000">
            <a:off x="447767"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5235" name="Google Shape;5235;p626"/>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236" name="Google Shape;5236;p626"/>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5237" name="Google Shape;5237;p626"/>
          <p:cNvSpPr txBox="1">
            <a:spLocks noGrp="1"/>
          </p:cNvSpPr>
          <p:nvPr>
            <p:ph type="subTitle" idx="2"/>
          </p:nvPr>
        </p:nvSpPr>
        <p:spPr>
          <a:xfrm>
            <a:off x="885050" y="6169550"/>
            <a:ext cx="8002500" cy="5595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a:endParaRPr/>
          </a:p>
        </p:txBody>
      </p:sp>
      <p:sp>
        <p:nvSpPr>
          <p:cNvPr id="5238" name="Google Shape;5238;p626"/>
          <p:cNvSpPr txBox="1">
            <a:spLocks noGrp="1"/>
          </p:cNvSpPr>
          <p:nvPr>
            <p:ph type="subTitle" idx="3"/>
          </p:nvPr>
        </p:nvSpPr>
        <p:spPr>
          <a:xfrm>
            <a:off x="885125" y="1424950"/>
            <a:ext cx="10422000" cy="705600"/>
          </a:xfrm>
          <a:prstGeom prst="rect">
            <a:avLst/>
          </a:prstGeom>
        </p:spPr>
        <p:txBody>
          <a:bodyPr spcFirstLastPara="1" wrap="square" lIns="0" tIns="0" rIns="0" bIns="0" anchor="t" anchorCtr="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a:endParaRPr/>
          </a:p>
        </p:txBody>
      </p:sp>
      <p:sp>
        <p:nvSpPr>
          <p:cNvPr id="5239" name="Google Shape;5239;p626"/>
          <p:cNvSpPr txBox="1">
            <a:spLocks noGrp="1"/>
          </p:cNvSpPr>
          <p:nvPr>
            <p:ph type="subTitle" idx="4"/>
          </p:nvPr>
        </p:nvSpPr>
        <p:spPr>
          <a:xfrm>
            <a:off x="2087850" y="2416425"/>
            <a:ext cx="8044800" cy="1304100"/>
          </a:xfrm>
          <a:prstGeom prst="rect">
            <a:avLst/>
          </a:prstGeom>
        </p:spPr>
        <p:txBody>
          <a:bodyPr spcFirstLastPara="1" wrap="square" lIns="0" tIns="0" rIns="0" bIns="0" anchor="t" anchorCtr="0">
            <a:noAutofit/>
          </a:bodyPr>
          <a:lstStyle>
            <a:lvl1pPr lvl="0">
              <a:spcBef>
                <a:spcPts val="0"/>
              </a:spcBef>
              <a:spcAft>
                <a:spcPts val="0"/>
              </a:spcAft>
              <a:buNone/>
              <a:defRPr>
                <a:solidFill>
                  <a:schemeClr val="accent1"/>
                </a:solidFill>
              </a:defRPr>
            </a:lvl1pPr>
            <a:lvl2pPr lvl="1">
              <a:spcBef>
                <a:spcPts val="500"/>
              </a:spcBef>
              <a:spcAft>
                <a:spcPts val="0"/>
              </a:spcAft>
              <a:buNone/>
              <a:defRPr>
                <a:solidFill>
                  <a:schemeClr val="accent1"/>
                </a:solidFill>
              </a:defRPr>
            </a:lvl2pPr>
            <a:lvl3pPr lvl="2">
              <a:spcBef>
                <a:spcPts val="500"/>
              </a:spcBef>
              <a:spcAft>
                <a:spcPts val="0"/>
              </a:spcAft>
              <a:buNone/>
              <a:defRPr>
                <a:solidFill>
                  <a:schemeClr val="accent1"/>
                </a:solidFill>
              </a:defRPr>
            </a:lvl3pPr>
            <a:lvl4pPr lvl="3">
              <a:spcBef>
                <a:spcPts val="500"/>
              </a:spcBef>
              <a:spcAft>
                <a:spcPts val="0"/>
              </a:spcAft>
              <a:buNone/>
              <a:defRPr>
                <a:solidFill>
                  <a:schemeClr val="accent1"/>
                </a:solidFill>
              </a:defRPr>
            </a:lvl4pPr>
            <a:lvl5pPr lvl="4">
              <a:spcBef>
                <a:spcPts val="500"/>
              </a:spcBef>
              <a:spcAft>
                <a:spcPts val="0"/>
              </a:spcAft>
              <a:buNone/>
              <a:defRPr>
                <a:solidFill>
                  <a:schemeClr val="accent1"/>
                </a:solidFill>
              </a:defRPr>
            </a:lvl5pPr>
            <a:lvl6pPr lvl="5">
              <a:spcBef>
                <a:spcPts val="500"/>
              </a:spcBef>
              <a:spcAft>
                <a:spcPts val="0"/>
              </a:spcAft>
              <a:buNone/>
              <a:defRPr>
                <a:solidFill>
                  <a:schemeClr val="accent1"/>
                </a:solidFill>
              </a:defRPr>
            </a:lvl6pPr>
            <a:lvl7pPr lvl="6">
              <a:spcBef>
                <a:spcPts val="500"/>
              </a:spcBef>
              <a:spcAft>
                <a:spcPts val="0"/>
              </a:spcAft>
              <a:buNone/>
              <a:defRPr>
                <a:solidFill>
                  <a:schemeClr val="accent1"/>
                </a:solidFill>
              </a:defRPr>
            </a:lvl7pPr>
            <a:lvl8pPr lvl="7">
              <a:spcBef>
                <a:spcPts val="500"/>
              </a:spcBef>
              <a:spcAft>
                <a:spcPts val="0"/>
              </a:spcAft>
              <a:buNone/>
              <a:defRPr>
                <a:solidFill>
                  <a:schemeClr val="accent1"/>
                </a:solidFill>
              </a:defRPr>
            </a:lvl8pPr>
            <a:lvl9pPr lvl="8">
              <a:spcBef>
                <a:spcPts val="500"/>
              </a:spcBef>
              <a:spcAft>
                <a:spcPts val="500"/>
              </a:spcAft>
              <a:buNone/>
              <a:defRPr>
                <a:solidFill>
                  <a:schemeClr val="accent1"/>
                </a:solidFill>
              </a:defRPr>
            </a:lvl9pPr>
          </a:lstStyle>
          <a:p>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matchingName="Interior large text">
  <p:cSld name="CUSTOM_4_2_1">
    <p:spTree>
      <p:nvGrpSpPr>
        <p:cNvPr id="1" name="Shape 5240"/>
        <p:cNvGrpSpPr/>
        <p:nvPr/>
      </p:nvGrpSpPr>
      <p:grpSpPr>
        <a:xfrm>
          <a:off x="0" y="0"/>
          <a:ext cx="0" cy="0"/>
          <a:chOff x="0" y="0"/>
          <a:chExt cx="0" cy="0"/>
        </a:xfrm>
      </p:grpSpPr>
      <p:sp>
        <p:nvSpPr>
          <p:cNvPr id="5241" name="Google Shape;5241;p627"/>
          <p:cNvSpPr txBox="1">
            <a:spLocks noGrp="1"/>
          </p:cNvSpPr>
          <p:nvPr>
            <p:ph type="title"/>
          </p:nvPr>
        </p:nvSpPr>
        <p:spPr>
          <a:xfrm>
            <a:off x="3280375" y="1653075"/>
            <a:ext cx="7430700" cy="3931500"/>
          </a:xfrm>
          <a:prstGeom prst="rect">
            <a:avLst/>
          </a:prstGeom>
        </p:spPr>
        <p:txBody>
          <a:bodyPr spcFirstLastPara="1" wrap="square" lIns="0" tIns="0" rIns="0" bIns="0" anchor="ctr" anchorCtr="0">
            <a:noAutofit/>
          </a:bodyPr>
          <a:lstStyle>
            <a:lvl1pPr lvl="0">
              <a:lnSpc>
                <a:spcPct val="115000"/>
              </a:lnSpc>
              <a:spcBef>
                <a:spcPts val="0"/>
              </a:spcBef>
              <a:spcAft>
                <a:spcPts val="0"/>
              </a:spcAft>
              <a:buNone/>
              <a:defRPr sz="2700">
                <a:solidFill>
                  <a:schemeClr val="accent1"/>
                </a:solidFill>
                <a:latin typeface="Red Hat Text"/>
                <a:ea typeface="Red Hat Text"/>
                <a:cs typeface="Red Hat Text"/>
                <a:sym typeface="Red Hat Text"/>
              </a:defRPr>
            </a:lvl1pPr>
            <a:lvl2pPr lvl="1">
              <a:lnSpc>
                <a:spcPct val="115000"/>
              </a:lnSpc>
              <a:spcBef>
                <a:spcPts val="0"/>
              </a:spcBef>
              <a:spcAft>
                <a:spcPts val="0"/>
              </a:spcAft>
              <a:buNone/>
              <a:defRPr sz="2700">
                <a:solidFill>
                  <a:schemeClr val="accent1"/>
                </a:solidFill>
                <a:latin typeface="Red Hat Text"/>
                <a:ea typeface="Red Hat Text"/>
                <a:cs typeface="Red Hat Text"/>
                <a:sym typeface="Red Hat Text"/>
              </a:defRPr>
            </a:lvl2pPr>
            <a:lvl3pPr lvl="2">
              <a:lnSpc>
                <a:spcPct val="115000"/>
              </a:lnSpc>
              <a:spcBef>
                <a:spcPts val="0"/>
              </a:spcBef>
              <a:spcAft>
                <a:spcPts val="0"/>
              </a:spcAft>
              <a:buNone/>
              <a:defRPr sz="2700">
                <a:solidFill>
                  <a:schemeClr val="accent1"/>
                </a:solidFill>
                <a:latin typeface="Red Hat Text"/>
                <a:ea typeface="Red Hat Text"/>
                <a:cs typeface="Red Hat Text"/>
                <a:sym typeface="Red Hat Text"/>
              </a:defRPr>
            </a:lvl3pPr>
            <a:lvl4pPr lvl="3">
              <a:lnSpc>
                <a:spcPct val="115000"/>
              </a:lnSpc>
              <a:spcBef>
                <a:spcPts val="0"/>
              </a:spcBef>
              <a:spcAft>
                <a:spcPts val="0"/>
              </a:spcAft>
              <a:buNone/>
              <a:defRPr sz="2700">
                <a:solidFill>
                  <a:schemeClr val="accent1"/>
                </a:solidFill>
                <a:latin typeface="Red Hat Text"/>
                <a:ea typeface="Red Hat Text"/>
                <a:cs typeface="Red Hat Text"/>
                <a:sym typeface="Red Hat Text"/>
              </a:defRPr>
            </a:lvl4pPr>
            <a:lvl5pPr lvl="4">
              <a:lnSpc>
                <a:spcPct val="115000"/>
              </a:lnSpc>
              <a:spcBef>
                <a:spcPts val="0"/>
              </a:spcBef>
              <a:spcAft>
                <a:spcPts val="0"/>
              </a:spcAft>
              <a:buNone/>
              <a:defRPr sz="2700">
                <a:solidFill>
                  <a:schemeClr val="accent1"/>
                </a:solidFill>
                <a:latin typeface="Red Hat Text"/>
                <a:ea typeface="Red Hat Text"/>
                <a:cs typeface="Red Hat Text"/>
                <a:sym typeface="Red Hat Text"/>
              </a:defRPr>
            </a:lvl5pPr>
            <a:lvl6pPr lvl="5">
              <a:lnSpc>
                <a:spcPct val="115000"/>
              </a:lnSpc>
              <a:spcBef>
                <a:spcPts val="0"/>
              </a:spcBef>
              <a:spcAft>
                <a:spcPts val="0"/>
              </a:spcAft>
              <a:buNone/>
              <a:defRPr sz="2700">
                <a:solidFill>
                  <a:schemeClr val="accent1"/>
                </a:solidFill>
                <a:latin typeface="Red Hat Text"/>
                <a:ea typeface="Red Hat Text"/>
                <a:cs typeface="Red Hat Text"/>
                <a:sym typeface="Red Hat Text"/>
              </a:defRPr>
            </a:lvl6pPr>
            <a:lvl7pPr lvl="6">
              <a:lnSpc>
                <a:spcPct val="115000"/>
              </a:lnSpc>
              <a:spcBef>
                <a:spcPts val="0"/>
              </a:spcBef>
              <a:spcAft>
                <a:spcPts val="0"/>
              </a:spcAft>
              <a:buNone/>
              <a:defRPr sz="2700">
                <a:solidFill>
                  <a:schemeClr val="accent1"/>
                </a:solidFill>
                <a:latin typeface="Red Hat Text"/>
                <a:ea typeface="Red Hat Text"/>
                <a:cs typeface="Red Hat Text"/>
                <a:sym typeface="Red Hat Text"/>
              </a:defRPr>
            </a:lvl7pPr>
            <a:lvl8pPr lvl="7">
              <a:lnSpc>
                <a:spcPct val="115000"/>
              </a:lnSpc>
              <a:spcBef>
                <a:spcPts val="0"/>
              </a:spcBef>
              <a:spcAft>
                <a:spcPts val="0"/>
              </a:spcAft>
              <a:buNone/>
              <a:defRPr sz="2700">
                <a:solidFill>
                  <a:schemeClr val="accent1"/>
                </a:solidFill>
                <a:latin typeface="Red Hat Text"/>
                <a:ea typeface="Red Hat Text"/>
                <a:cs typeface="Red Hat Text"/>
                <a:sym typeface="Red Hat Text"/>
              </a:defRPr>
            </a:lvl8pPr>
            <a:lvl9pPr lvl="8">
              <a:lnSpc>
                <a:spcPct val="115000"/>
              </a:lnSpc>
              <a:spcBef>
                <a:spcPts val="0"/>
              </a:spcBef>
              <a:spcAft>
                <a:spcPts val="0"/>
              </a:spcAft>
              <a:buNone/>
              <a:defRPr sz="2700">
                <a:solidFill>
                  <a:schemeClr val="accent1"/>
                </a:solidFill>
                <a:latin typeface="Red Hat Text"/>
                <a:ea typeface="Red Hat Text"/>
                <a:cs typeface="Red Hat Text"/>
                <a:sym typeface="Red Hat Text"/>
              </a:defRPr>
            </a:lvl9pPr>
          </a:lstStyle>
          <a:p>
            <a:endParaRPr/>
          </a:p>
        </p:txBody>
      </p:sp>
      <p:sp>
        <p:nvSpPr>
          <p:cNvPr id="5242" name="Google Shape;5242;p627"/>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cxnSp>
        <p:nvCxnSpPr>
          <p:cNvPr id="5243" name="Google Shape;5243;p627"/>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5244" name="Google Shape;5244;p627"/>
          <p:cNvCxnSpPr/>
          <p:nvPr/>
        </p:nvCxnSpPr>
        <p:spPr>
          <a:xfrm rot="10800000">
            <a:off x="447767"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5245" name="Google Shape;5245;p627"/>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246" name="Google Shape;5246;p627"/>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5247" name="Google Shape;5247;p627"/>
          <p:cNvSpPr txBox="1">
            <a:spLocks noGrp="1"/>
          </p:cNvSpPr>
          <p:nvPr>
            <p:ph type="subTitle" idx="2"/>
          </p:nvPr>
        </p:nvSpPr>
        <p:spPr>
          <a:xfrm>
            <a:off x="885050" y="6169550"/>
            <a:ext cx="8002500" cy="5595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matchingName="Interior agenda dark">
  <p:cSld name="CUSTOM_4_1">
    <p:bg>
      <p:bgPr>
        <a:solidFill>
          <a:srgbClr val="353535"/>
        </a:solidFill>
        <a:effectLst/>
      </p:bgPr>
    </p:bg>
    <p:spTree>
      <p:nvGrpSpPr>
        <p:cNvPr id="1" name="Shape 5248"/>
        <p:cNvGrpSpPr/>
        <p:nvPr/>
      </p:nvGrpSpPr>
      <p:grpSpPr>
        <a:xfrm>
          <a:off x="0" y="0"/>
          <a:ext cx="0" cy="0"/>
          <a:chOff x="0" y="0"/>
          <a:chExt cx="0" cy="0"/>
        </a:xfrm>
      </p:grpSpPr>
      <p:sp>
        <p:nvSpPr>
          <p:cNvPr id="5249" name="Google Shape;5249;p628"/>
          <p:cNvSpPr txBox="1">
            <a:spLocks noGrp="1"/>
          </p:cNvSpPr>
          <p:nvPr>
            <p:ph type="title"/>
          </p:nvPr>
        </p:nvSpPr>
        <p:spPr>
          <a:xfrm>
            <a:off x="885050" y="871750"/>
            <a:ext cx="10422000" cy="13221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3100">
                <a:solidFill>
                  <a:schemeClr val="lt1"/>
                </a:solidFill>
              </a:defRPr>
            </a:lvl1pPr>
            <a:lvl2pPr lvl="1">
              <a:lnSpc>
                <a:spcPct val="115000"/>
              </a:lnSpc>
              <a:spcBef>
                <a:spcPts val="0"/>
              </a:spcBef>
              <a:spcAft>
                <a:spcPts val="0"/>
              </a:spcAft>
              <a:buNone/>
              <a:defRPr sz="2700">
                <a:solidFill>
                  <a:schemeClr val="lt1"/>
                </a:solidFill>
              </a:defRPr>
            </a:lvl2pPr>
            <a:lvl3pPr lvl="2">
              <a:lnSpc>
                <a:spcPct val="115000"/>
              </a:lnSpc>
              <a:spcBef>
                <a:spcPts val="0"/>
              </a:spcBef>
              <a:spcAft>
                <a:spcPts val="0"/>
              </a:spcAft>
              <a:buNone/>
              <a:defRPr sz="2700">
                <a:solidFill>
                  <a:schemeClr val="lt1"/>
                </a:solidFill>
              </a:defRPr>
            </a:lvl3pPr>
            <a:lvl4pPr lvl="3">
              <a:lnSpc>
                <a:spcPct val="115000"/>
              </a:lnSpc>
              <a:spcBef>
                <a:spcPts val="0"/>
              </a:spcBef>
              <a:spcAft>
                <a:spcPts val="0"/>
              </a:spcAft>
              <a:buNone/>
              <a:defRPr sz="2700">
                <a:solidFill>
                  <a:schemeClr val="lt1"/>
                </a:solidFill>
              </a:defRPr>
            </a:lvl4pPr>
            <a:lvl5pPr lvl="4">
              <a:lnSpc>
                <a:spcPct val="115000"/>
              </a:lnSpc>
              <a:spcBef>
                <a:spcPts val="0"/>
              </a:spcBef>
              <a:spcAft>
                <a:spcPts val="0"/>
              </a:spcAft>
              <a:buNone/>
              <a:defRPr sz="2700">
                <a:solidFill>
                  <a:schemeClr val="lt1"/>
                </a:solidFill>
              </a:defRPr>
            </a:lvl5pPr>
            <a:lvl6pPr lvl="5">
              <a:lnSpc>
                <a:spcPct val="115000"/>
              </a:lnSpc>
              <a:spcBef>
                <a:spcPts val="0"/>
              </a:spcBef>
              <a:spcAft>
                <a:spcPts val="0"/>
              </a:spcAft>
              <a:buNone/>
              <a:defRPr sz="2700">
                <a:solidFill>
                  <a:schemeClr val="lt1"/>
                </a:solidFill>
              </a:defRPr>
            </a:lvl6pPr>
            <a:lvl7pPr lvl="6">
              <a:lnSpc>
                <a:spcPct val="115000"/>
              </a:lnSpc>
              <a:spcBef>
                <a:spcPts val="0"/>
              </a:spcBef>
              <a:spcAft>
                <a:spcPts val="0"/>
              </a:spcAft>
              <a:buNone/>
              <a:defRPr sz="2700">
                <a:solidFill>
                  <a:schemeClr val="lt1"/>
                </a:solidFill>
              </a:defRPr>
            </a:lvl7pPr>
            <a:lvl8pPr lvl="7">
              <a:lnSpc>
                <a:spcPct val="115000"/>
              </a:lnSpc>
              <a:spcBef>
                <a:spcPts val="0"/>
              </a:spcBef>
              <a:spcAft>
                <a:spcPts val="0"/>
              </a:spcAft>
              <a:buNone/>
              <a:defRPr sz="2700">
                <a:solidFill>
                  <a:schemeClr val="lt1"/>
                </a:solidFill>
              </a:defRPr>
            </a:lvl8pPr>
            <a:lvl9pPr lvl="8">
              <a:lnSpc>
                <a:spcPct val="115000"/>
              </a:lnSpc>
              <a:spcBef>
                <a:spcPts val="0"/>
              </a:spcBef>
              <a:spcAft>
                <a:spcPts val="0"/>
              </a:spcAft>
              <a:buNone/>
              <a:defRPr sz="2700">
                <a:solidFill>
                  <a:schemeClr val="lt1"/>
                </a:solidFill>
              </a:defRPr>
            </a:lvl9pPr>
          </a:lstStyle>
          <a:p>
            <a:endParaRPr/>
          </a:p>
        </p:txBody>
      </p:sp>
      <p:cxnSp>
        <p:nvCxnSpPr>
          <p:cNvPr id="5250" name="Google Shape;5250;p628"/>
          <p:cNvCxnSpPr/>
          <p:nvPr/>
        </p:nvCxnSpPr>
        <p:spPr>
          <a:xfrm rot="10800000">
            <a:off x="447775" y="100"/>
            <a:ext cx="0" cy="886500"/>
          </a:xfrm>
          <a:prstGeom prst="straightConnector1">
            <a:avLst/>
          </a:prstGeom>
          <a:noFill/>
          <a:ln w="9525" cap="flat" cmpd="sng">
            <a:solidFill>
              <a:srgbClr val="EE0000"/>
            </a:solidFill>
            <a:prstDash val="solid"/>
            <a:round/>
            <a:headEnd type="none" w="med" len="med"/>
            <a:tailEnd type="none" w="med" len="med"/>
          </a:ln>
        </p:spPr>
      </p:cxnSp>
      <p:sp>
        <p:nvSpPr>
          <p:cNvPr id="5251" name="Google Shape;5251;p628"/>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a:endParaRPr/>
          </a:p>
        </p:txBody>
      </p:sp>
      <p:cxnSp>
        <p:nvCxnSpPr>
          <p:cNvPr id="5252" name="Google Shape;5252;p628"/>
          <p:cNvCxnSpPr/>
          <p:nvPr/>
        </p:nvCxnSpPr>
        <p:spPr>
          <a:xfrm rot="10800000">
            <a:off x="447767" y="6401100"/>
            <a:ext cx="0" cy="456900"/>
          </a:xfrm>
          <a:prstGeom prst="straightConnector1">
            <a:avLst/>
          </a:prstGeom>
          <a:noFill/>
          <a:ln w="9525" cap="flat" cmpd="sng">
            <a:solidFill>
              <a:srgbClr val="EE0000"/>
            </a:solidFill>
            <a:prstDash val="solid"/>
            <a:round/>
            <a:headEnd type="none" w="med" len="med"/>
            <a:tailEnd type="none" w="med" len="med"/>
          </a:ln>
        </p:spPr>
      </p:cxnSp>
      <p:pic>
        <p:nvPicPr>
          <p:cNvPr id="5253" name="Google Shape;5253;p628"/>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5254" name="Google Shape;5254;p628"/>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solidFill>
                  <a:schemeClr val="lt1"/>
                </a:solidFill>
                <a:latin typeface="Red Hat Text Medium"/>
                <a:ea typeface="Red Hat Text Medium"/>
                <a:cs typeface="Red Hat Text Medium"/>
                <a:sym typeface="Red Hat Text Medium"/>
              </a:defRPr>
            </a:lvl1pPr>
            <a:lvl2pPr lvl="1" algn="ctr">
              <a:buNone/>
              <a:defRPr sz="800">
                <a:solidFill>
                  <a:schemeClr val="lt1"/>
                </a:solidFill>
                <a:latin typeface="Red Hat Text Medium"/>
                <a:ea typeface="Red Hat Text Medium"/>
                <a:cs typeface="Red Hat Text Medium"/>
                <a:sym typeface="Red Hat Text Medium"/>
              </a:defRPr>
            </a:lvl2pPr>
            <a:lvl3pPr lvl="2" algn="ctr">
              <a:buNone/>
              <a:defRPr sz="800">
                <a:solidFill>
                  <a:schemeClr val="lt1"/>
                </a:solidFill>
                <a:latin typeface="Red Hat Text Medium"/>
                <a:ea typeface="Red Hat Text Medium"/>
                <a:cs typeface="Red Hat Text Medium"/>
                <a:sym typeface="Red Hat Text Medium"/>
              </a:defRPr>
            </a:lvl3pPr>
            <a:lvl4pPr lvl="3" algn="ctr">
              <a:buNone/>
              <a:defRPr sz="800">
                <a:solidFill>
                  <a:schemeClr val="lt1"/>
                </a:solidFill>
                <a:latin typeface="Red Hat Text Medium"/>
                <a:ea typeface="Red Hat Text Medium"/>
                <a:cs typeface="Red Hat Text Medium"/>
                <a:sym typeface="Red Hat Text Medium"/>
              </a:defRPr>
            </a:lvl4pPr>
            <a:lvl5pPr lvl="4" algn="ctr">
              <a:buNone/>
              <a:defRPr sz="800">
                <a:solidFill>
                  <a:schemeClr val="lt1"/>
                </a:solidFill>
                <a:latin typeface="Red Hat Text Medium"/>
                <a:ea typeface="Red Hat Text Medium"/>
                <a:cs typeface="Red Hat Text Medium"/>
                <a:sym typeface="Red Hat Text Medium"/>
              </a:defRPr>
            </a:lvl5pPr>
            <a:lvl6pPr lvl="5" algn="ctr">
              <a:buNone/>
              <a:defRPr sz="800">
                <a:solidFill>
                  <a:schemeClr val="lt1"/>
                </a:solidFill>
                <a:latin typeface="Red Hat Text Medium"/>
                <a:ea typeface="Red Hat Text Medium"/>
                <a:cs typeface="Red Hat Text Medium"/>
                <a:sym typeface="Red Hat Text Medium"/>
              </a:defRPr>
            </a:lvl6pPr>
            <a:lvl7pPr lvl="6" algn="ctr">
              <a:buNone/>
              <a:defRPr sz="800">
                <a:solidFill>
                  <a:schemeClr val="lt1"/>
                </a:solidFill>
                <a:latin typeface="Red Hat Text Medium"/>
                <a:ea typeface="Red Hat Text Medium"/>
                <a:cs typeface="Red Hat Text Medium"/>
                <a:sym typeface="Red Hat Text Medium"/>
              </a:defRPr>
            </a:lvl7pPr>
            <a:lvl8pPr lvl="7" algn="ctr">
              <a:buNone/>
              <a:defRPr sz="800">
                <a:solidFill>
                  <a:schemeClr val="lt1"/>
                </a:solidFill>
                <a:latin typeface="Red Hat Text Medium"/>
                <a:ea typeface="Red Hat Text Medium"/>
                <a:cs typeface="Red Hat Text Medium"/>
                <a:sym typeface="Red Hat Text Medium"/>
              </a:defRPr>
            </a:lvl8pPr>
            <a:lvl9pPr lvl="8" algn="ctr">
              <a:buNone/>
              <a:defRPr sz="800">
                <a:solidFill>
                  <a:schemeClr val="lt1"/>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5255" name="Google Shape;5255;p628"/>
          <p:cNvSpPr txBox="1">
            <a:spLocks noGrp="1"/>
          </p:cNvSpPr>
          <p:nvPr>
            <p:ph type="subTitle" idx="2"/>
          </p:nvPr>
        </p:nvSpPr>
        <p:spPr>
          <a:xfrm>
            <a:off x="885050" y="6169550"/>
            <a:ext cx="8002500" cy="5595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800">
                <a:solidFill>
                  <a:schemeClr val="lt1"/>
                </a:solidFill>
              </a:defRPr>
            </a:lvl1pPr>
            <a:lvl2pPr lvl="1">
              <a:lnSpc>
                <a:spcPct val="115000"/>
              </a:lnSpc>
              <a:spcBef>
                <a:spcPts val="0"/>
              </a:spcBef>
              <a:spcAft>
                <a:spcPts val="0"/>
              </a:spcAft>
              <a:buNone/>
              <a:defRPr sz="800">
                <a:solidFill>
                  <a:schemeClr val="lt1"/>
                </a:solidFill>
              </a:defRPr>
            </a:lvl2pPr>
            <a:lvl3pPr lvl="2">
              <a:lnSpc>
                <a:spcPct val="115000"/>
              </a:lnSpc>
              <a:spcBef>
                <a:spcPts val="0"/>
              </a:spcBef>
              <a:spcAft>
                <a:spcPts val="0"/>
              </a:spcAft>
              <a:buNone/>
              <a:defRPr sz="800">
                <a:solidFill>
                  <a:schemeClr val="lt1"/>
                </a:solidFill>
              </a:defRPr>
            </a:lvl3pPr>
            <a:lvl4pPr lvl="3">
              <a:lnSpc>
                <a:spcPct val="115000"/>
              </a:lnSpc>
              <a:spcBef>
                <a:spcPts val="0"/>
              </a:spcBef>
              <a:spcAft>
                <a:spcPts val="0"/>
              </a:spcAft>
              <a:buNone/>
              <a:defRPr sz="800">
                <a:solidFill>
                  <a:schemeClr val="lt1"/>
                </a:solidFill>
              </a:defRPr>
            </a:lvl4pPr>
            <a:lvl5pPr lvl="4">
              <a:lnSpc>
                <a:spcPct val="115000"/>
              </a:lnSpc>
              <a:spcBef>
                <a:spcPts val="0"/>
              </a:spcBef>
              <a:spcAft>
                <a:spcPts val="0"/>
              </a:spcAft>
              <a:buNone/>
              <a:defRPr sz="800">
                <a:solidFill>
                  <a:schemeClr val="lt1"/>
                </a:solidFill>
              </a:defRPr>
            </a:lvl5pPr>
            <a:lvl6pPr lvl="5">
              <a:lnSpc>
                <a:spcPct val="115000"/>
              </a:lnSpc>
              <a:spcBef>
                <a:spcPts val="0"/>
              </a:spcBef>
              <a:spcAft>
                <a:spcPts val="0"/>
              </a:spcAft>
              <a:buNone/>
              <a:defRPr sz="800">
                <a:solidFill>
                  <a:schemeClr val="lt1"/>
                </a:solidFill>
              </a:defRPr>
            </a:lvl6pPr>
            <a:lvl7pPr lvl="6">
              <a:lnSpc>
                <a:spcPct val="115000"/>
              </a:lnSpc>
              <a:spcBef>
                <a:spcPts val="0"/>
              </a:spcBef>
              <a:spcAft>
                <a:spcPts val="0"/>
              </a:spcAft>
              <a:buNone/>
              <a:defRPr sz="800">
                <a:solidFill>
                  <a:schemeClr val="lt1"/>
                </a:solidFill>
              </a:defRPr>
            </a:lvl7pPr>
            <a:lvl8pPr lvl="7">
              <a:lnSpc>
                <a:spcPct val="115000"/>
              </a:lnSpc>
              <a:spcBef>
                <a:spcPts val="0"/>
              </a:spcBef>
              <a:spcAft>
                <a:spcPts val="0"/>
              </a:spcAft>
              <a:buNone/>
              <a:defRPr sz="800">
                <a:solidFill>
                  <a:schemeClr val="lt1"/>
                </a:solidFill>
              </a:defRPr>
            </a:lvl8pPr>
            <a:lvl9pPr lvl="8">
              <a:lnSpc>
                <a:spcPct val="115000"/>
              </a:lnSpc>
              <a:spcBef>
                <a:spcPts val="0"/>
              </a:spcBef>
              <a:spcAft>
                <a:spcPts val="0"/>
              </a:spcAft>
              <a:buNone/>
              <a:defRPr sz="800">
                <a:solidFill>
                  <a:schemeClr val="lt1"/>
                </a:solidFill>
              </a:defRPr>
            </a:lvl9pPr>
          </a:lstStyle>
          <a:p>
            <a:endParaRPr/>
          </a:p>
        </p:txBody>
      </p:sp>
      <p:sp>
        <p:nvSpPr>
          <p:cNvPr id="5256" name="Google Shape;5256;p628"/>
          <p:cNvSpPr txBox="1">
            <a:spLocks noGrp="1"/>
          </p:cNvSpPr>
          <p:nvPr>
            <p:ph type="subTitle" idx="3"/>
          </p:nvPr>
        </p:nvSpPr>
        <p:spPr>
          <a:xfrm>
            <a:off x="3279500" y="2664350"/>
            <a:ext cx="2034900" cy="2714100"/>
          </a:xfrm>
          <a:prstGeom prst="rect">
            <a:avLst/>
          </a:prstGeom>
        </p:spPr>
        <p:txBody>
          <a:bodyPr spcFirstLastPara="1" wrap="square" lIns="0" tIns="0" rIns="0" bIns="0" anchor="t" anchorCtr="0">
            <a:noAutofit/>
          </a:bodyPr>
          <a:lstStyle>
            <a:lvl1pPr lv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a:endParaRPr/>
          </a:p>
        </p:txBody>
      </p:sp>
      <p:sp>
        <p:nvSpPr>
          <p:cNvPr id="5257" name="Google Shape;5257;p628"/>
          <p:cNvSpPr txBox="1">
            <a:spLocks noGrp="1"/>
          </p:cNvSpPr>
          <p:nvPr>
            <p:ph type="subTitle" idx="4"/>
          </p:nvPr>
        </p:nvSpPr>
        <p:spPr>
          <a:xfrm>
            <a:off x="5660650" y="2664350"/>
            <a:ext cx="2034900" cy="2714100"/>
          </a:xfrm>
          <a:prstGeom prst="rect">
            <a:avLst/>
          </a:prstGeom>
        </p:spPr>
        <p:txBody>
          <a:bodyPr spcFirstLastPara="1" wrap="square" lIns="0" tIns="0" rIns="0" bIns="0" anchor="t" anchorCtr="0">
            <a:noAutofit/>
          </a:bodyPr>
          <a:lstStyle>
            <a:lvl1pPr lv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a:endParaRPr/>
          </a:p>
        </p:txBody>
      </p:sp>
      <p:sp>
        <p:nvSpPr>
          <p:cNvPr id="5258" name="Google Shape;5258;p628"/>
          <p:cNvSpPr txBox="1">
            <a:spLocks noGrp="1"/>
          </p:cNvSpPr>
          <p:nvPr>
            <p:ph type="subTitle" idx="5"/>
          </p:nvPr>
        </p:nvSpPr>
        <p:spPr>
          <a:xfrm>
            <a:off x="8041800" y="2664350"/>
            <a:ext cx="2034900" cy="2714100"/>
          </a:xfrm>
          <a:prstGeom prst="rect">
            <a:avLst/>
          </a:prstGeom>
        </p:spPr>
        <p:txBody>
          <a:bodyPr spcFirstLastPara="1" wrap="square" lIns="0" tIns="0" rIns="0" bIns="0" anchor="t" anchorCtr="0">
            <a:noAutofit/>
          </a:bodyPr>
          <a:lstStyle>
            <a:lvl1pPr lv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Divider large quote illustrated">
  <p:cSld name="CUSTOM_3_1_1">
    <p:bg>
      <p:bgPr>
        <a:noFill/>
        <a:effectLst/>
      </p:bgPr>
    </p:bg>
    <p:spTree>
      <p:nvGrpSpPr>
        <p:cNvPr id="1" name="Shape 827"/>
        <p:cNvGrpSpPr/>
        <p:nvPr/>
      </p:nvGrpSpPr>
      <p:grpSpPr>
        <a:xfrm>
          <a:off x="0" y="0"/>
          <a:ext cx="0" cy="0"/>
          <a:chOff x="0" y="0"/>
          <a:chExt cx="0" cy="0"/>
        </a:xfrm>
      </p:grpSpPr>
      <p:sp>
        <p:nvSpPr>
          <p:cNvPr id="828" name="Google Shape;828;p64"/>
          <p:cNvSpPr txBox="1">
            <a:spLocks noGrp="1"/>
          </p:cNvSpPr>
          <p:nvPr>
            <p:ph type="title"/>
          </p:nvPr>
        </p:nvSpPr>
        <p:spPr>
          <a:xfrm>
            <a:off x="5674100" y="1632951"/>
            <a:ext cx="5037000" cy="3882300"/>
          </a:xfrm>
          <a:prstGeom prst="rect">
            <a:avLst/>
          </a:prstGeom>
          <a:noFill/>
          <a:ln>
            <a:noFill/>
          </a:ln>
        </p:spPr>
        <p:txBody>
          <a:bodyPr spcFirstLastPara="1" wrap="square" lIns="0" tIns="0" rIns="0" bIns="0" anchor="t" anchorCtr="0">
            <a:noAutofit/>
          </a:bodyPr>
          <a:lstStyle>
            <a:lvl1pPr lvl="0" algn="l" rtl="0">
              <a:lnSpc>
                <a:spcPct val="108000"/>
              </a:lnSpc>
              <a:spcBef>
                <a:spcPts val="0"/>
              </a:spcBef>
              <a:spcAft>
                <a:spcPts val="0"/>
              </a:spcAft>
              <a:buSzPts val="3500"/>
              <a:buNone/>
              <a:defRPr sz="5500">
                <a:solidFill>
                  <a:schemeClr val="lt1"/>
                </a:solidFill>
              </a:defRPr>
            </a:lvl1pPr>
            <a:lvl2pPr lvl="1" algn="l" rtl="0">
              <a:lnSpc>
                <a:spcPct val="108000"/>
              </a:lnSpc>
              <a:spcBef>
                <a:spcPts val="0"/>
              </a:spcBef>
              <a:spcAft>
                <a:spcPts val="0"/>
              </a:spcAft>
              <a:buSzPts val="3500"/>
              <a:buNone/>
              <a:defRPr sz="5500">
                <a:solidFill>
                  <a:schemeClr val="lt1"/>
                </a:solidFill>
              </a:defRPr>
            </a:lvl2pPr>
            <a:lvl3pPr lvl="2" algn="l" rtl="0">
              <a:lnSpc>
                <a:spcPct val="108000"/>
              </a:lnSpc>
              <a:spcBef>
                <a:spcPts val="0"/>
              </a:spcBef>
              <a:spcAft>
                <a:spcPts val="0"/>
              </a:spcAft>
              <a:buSzPts val="3500"/>
              <a:buNone/>
              <a:defRPr sz="5500">
                <a:solidFill>
                  <a:schemeClr val="lt1"/>
                </a:solidFill>
              </a:defRPr>
            </a:lvl3pPr>
            <a:lvl4pPr lvl="3" algn="l" rtl="0">
              <a:lnSpc>
                <a:spcPct val="108000"/>
              </a:lnSpc>
              <a:spcBef>
                <a:spcPts val="0"/>
              </a:spcBef>
              <a:spcAft>
                <a:spcPts val="0"/>
              </a:spcAft>
              <a:buSzPts val="3500"/>
              <a:buNone/>
              <a:defRPr sz="5500">
                <a:solidFill>
                  <a:schemeClr val="lt1"/>
                </a:solidFill>
              </a:defRPr>
            </a:lvl4pPr>
            <a:lvl5pPr lvl="4" algn="l" rtl="0">
              <a:lnSpc>
                <a:spcPct val="108000"/>
              </a:lnSpc>
              <a:spcBef>
                <a:spcPts val="0"/>
              </a:spcBef>
              <a:spcAft>
                <a:spcPts val="0"/>
              </a:spcAft>
              <a:buSzPts val="3500"/>
              <a:buNone/>
              <a:defRPr sz="5500">
                <a:solidFill>
                  <a:schemeClr val="lt1"/>
                </a:solidFill>
              </a:defRPr>
            </a:lvl5pPr>
            <a:lvl6pPr lvl="5" algn="l" rtl="0">
              <a:lnSpc>
                <a:spcPct val="108000"/>
              </a:lnSpc>
              <a:spcBef>
                <a:spcPts val="0"/>
              </a:spcBef>
              <a:spcAft>
                <a:spcPts val="0"/>
              </a:spcAft>
              <a:buSzPts val="3500"/>
              <a:buNone/>
              <a:defRPr sz="5500">
                <a:solidFill>
                  <a:schemeClr val="lt1"/>
                </a:solidFill>
              </a:defRPr>
            </a:lvl6pPr>
            <a:lvl7pPr lvl="6" algn="l" rtl="0">
              <a:lnSpc>
                <a:spcPct val="108000"/>
              </a:lnSpc>
              <a:spcBef>
                <a:spcPts val="0"/>
              </a:spcBef>
              <a:spcAft>
                <a:spcPts val="0"/>
              </a:spcAft>
              <a:buSzPts val="3500"/>
              <a:buNone/>
              <a:defRPr sz="5500">
                <a:solidFill>
                  <a:schemeClr val="lt1"/>
                </a:solidFill>
              </a:defRPr>
            </a:lvl7pPr>
            <a:lvl8pPr lvl="7" algn="l" rtl="0">
              <a:lnSpc>
                <a:spcPct val="108000"/>
              </a:lnSpc>
              <a:spcBef>
                <a:spcPts val="0"/>
              </a:spcBef>
              <a:spcAft>
                <a:spcPts val="0"/>
              </a:spcAft>
              <a:buSzPts val="3500"/>
              <a:buNone/>
              <a:defRPr sz="5500">
                <a:solidFill>
                  <a:schemeClr val="lt1"/>
                </a:solidFill>
              </a:defRPr>
            </a:lvl8pPr>
            <a:lvl9pPr lvl="8" algn="l" rtl="0">
              <a:lnSpc>
                <a:spcPct val="108000"/>
              </a:lnSpc>
              <a:spcBef>
                <a:spcPts val="0"/>
              </a:spcBef>
              <a:spcAft>
                <a:spcPts val="0"/>
              </a:spcAft>
              <a:buSzPts val="3500"/>
              <a:buNone/>
              <a:defRPr sz="5500">
                <a:solidFill>
                  <a:schemeClr val="lt1"/>
                </a:solidFill>
              </a:defRPr>
            </a:lvl9pPr>
          </a:lstStyle>
          <a:p>
            <a:endParaRPr/>
          </a:p>
        </p:txBody>
      </p:sp>
      <p:cxnSp>
        <p:nvCxnSpPr>
          <p:cNvPr id="829" name="Google Shape;829;p64"/>
          <p:cNvCxnSpPr/>
          <p:nvPr/>
        </p:nvCxnSpPr>
        <p:spPr>
          <a:xfrm rot="10800000">
            <a:off x="447767" y="6401700"/>
            <a:ext cx="0" cy="456300"/>
          </a:xfrm>
          <a:prstGeom prst="straightConnector1">
            <a:avLst/>
          </a:prstGeom>
          <a:noFill/>
          <a:ln w="9525" cap="flat" cmpd="sng">
            <a:solidFill>
              <a:schemeClr val="lt1"/>
            </a:solidFill>
            <a:prstDash val="solid"/>
            <a:round/>
            <a:headEnd type="none" w="sm" len="sm"/>
            <a:tailEnd type="none" w="sm" len="sm"/>
          </a:ln>
        </p:spPr>
      </p:cxnSp>
      <p:sp>
        <p:nvSpPr>
          <p:cNvPr id="830" name="Google Shape;830;p64"/>
          <p:cNvSpPr txBox="1"/>
          <p:nvPr/>
        </p:nvSpPr>
        <p:spPr>
          <a:xfrm>
            <a:off x="10068029" y="269836"/>
            <a:ext cx="1619100" cy="298800"/>
          </a:xfrm>
          <a:prstGeom prst="rect">
            <a:avLst/>
          </a:prstGeom>
          <a:noFill/>
          <a:ln>
            <a:noFill/>
          </a:ln>
        </p:spPr>
        <p:txBody>
          <a:bodyPr spcFirstLastPara="1" wrap="square" lIns="0" tIns="0" rIns="0" bIns="0" anchor="b" anchorCtr="0">
            <a:noAutofit/>
          </a:bodyPr>
          <a:lstStyle/>
          <a:p>
            <a:pPr marL="0" marR="0" lvl="0" indent="0" algn="r" rtl="0">
              <a:lnSpc>
                <a:spcPct val="150000"/>
              </a:lnSpc>
              <a:spcBef>
                <a:spcPts val="0"/>
              </a:spcBef>
              <a:spcAft>
                <a:spcPts val="0"/>
              </a:spcAft>
              <a:buClr>
                <a:srgbClr val="000000"/>
              </a:buClr>
              <a:buSzPts val="700"/>
              <a:buFont typeface="Arial"/>
              <a:buNone/>
            </a:pPr>
            <a:r>
              <a:rPr lang="en" sz="700" b="1" i="0" u="none" strike="noStrike" cap="none">
                <a:solidFill>
                  <a:schemeClr val="lt1"/>
                </a:solidFill>
                <a:latin typeface="Overpass"/>
                <a:ea typeface="Overpass"/>
                <a:cs typeface="Overpass"/>
                <a:sym typeface="Overpass"/>
              </a:rPr>
              <a:t>CONFIDENTIAL </a:t>
            </a:r>
            <a:r>
              <a:rPr lang="en" sz="700" b="0" i="0" u="none" strike="noStrike" cap="none">
                <a:solidFill>
                  <a:schemeClr val="lt1"/>
                </a:solidFill>
                <a:latin typeface="Overpass Light"/>
                <a:ea typeface="Overpass Light"/>
                <a:cs typeface="Overpass Light"/>
                <a:sym typeface="Overpass Light"/>
              </a:rPr>
              <a:t>Designator</a:t>
            </a:r>
            <a:endParaRPr sz="700" b="0" i="0" u="none" strike="noStrike" cap="none">
              <a:solidFill>
                <a:schemeClr val="lt1"/>
              </a:solidFill>
              <a:latin typeface="Overpass Light"/>
              <a:ea typeface="Overpass Light"/>
              <a:cs typeface="Overpass Light"/>
              <a:sym typeface="Overpass Light"/>
            </a:endParaRPr>
          </a:p>
        </p:txBody>
      </p:sp>
      <p:sp>
        <p:nvSpPr>
          <p:cNvPr id="831" name="Google Shape;831;p64"/>
          <p:cNvSpPr txBox="1">
            <a:spLocks noGrp="1"/>
          </p:cNvSpPr>
          <p:nvPr>
            <p:ph type="subTitle" idx="1"/>
          </p:nvPr>
        </p:nvSpPr>
        <p:spPr>
          <a:xfrm rot="5400000">
            <a:off x="-2138449" y="2138400"/>
            <a:ext cx="5148900" cy="872100"/>
          </a:xfrm>
          <a:prstGeom prst="rect">
            <a:avLst/>
          </a:prstGeom>
          <a:noFill/>
          <a:ln>
            <a:noFill/>
          </a:ln>
        </p:spPr>
        <p:txBody>
          <a:bodyPr spcFirstLastPara="1" wrap="square" lIns="502825" tIns="91425" rIns="91425" bIns="91425" anchor="ctr" anchorCtr="0">
            <a:noAutofit/>
          </a:bodyPr>
          <a:lstStyle>
            <a:lvl1pPr lvl="0"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a:endParaRPr/>
          </a:p>
        </p:txBody>
      </p:sp>
      <p:sp>
        <p:nvSpPr>
          <p:cNvPr id="832" name="Google Shape;832;p64"/>
          <p:cNvSpPr/>
          <p:nvPr/>
        </p:nvSpPr>
        <p:spPr>
          <a:xfrm>
            <a:off x="10711279" y="6312505"/>
            <a:ext cx="975363" cy="229497"/>
          </a:xfrm>
          <a:prstGeom prst="rect">
            <a:avLst/>
          </a:prstGeom>
          <a:noFill/>
          <a:ln>
            <a:noFill/>
          </a:ln>
        </p:spPr>
      </p:sp>
    </p:spTree>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matchingName="Interior agenda light">
  <p:cSld name="CUSTOM_4_1_1">
    <p:bg>
      <p:bgPr>
        <a:solidFill>
          <a:schemeClr val="lt1"/>
        </a:solidFill>
        <a:effectLst/>
      </p:bgPr>
    </p:bg>
    <p:spTree>
      <p:nvGrpSpPr>
        <p:cNvPr id="1" name="Shape 5259"/>
        <p:cNvGrpSpPr/>
        <p:nvPr/>
      </p:nvGrpSpPr>
      <p:grpSpPr>
        <a:xfrm>
          <a:off x="0" y="0"/>
          <a:ext cx="0" cy="0"/>
          <a:chOff x="0" y="0"/>
          <a:chExt cx="0" cy="0"/>
        </a:xfrm>
      </p:grpSpPr>
      <p:sp>
        <p:nvSpPr>
          <p:cNvPr id="5260" name="Google Shape;5260;p629"/>
          <p:cNvSpPr txBox="1">
            <a:spLocks noGrp="1"/>
          </p:cNvSpPr>
          <p:nvPr>
            <p:ph type="title"/>
          </p:nvPr>
        </p:nvSpPr>
        <p:spPr>
          <a:xfrm>
            <a:off x="885050" y="871750"/>
            <a:ext cx="10422000" cy="13221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3100"/>
            </a:lvl1pPr>
            <a:lvl2pPr lvl="1">
              <a:lnSpc>
                <a:spcPct val="115000"/>
              </a:lnSpc>
              <a:spcBef>
                <a:spcPts val="0"/>
              </a:spcBef>
              <a:spcAft>
                <a:spcPts val="0"/>
              </a:spcAft>
              <a:buNone/>
              <a:defRPr sz="2700"/>
            </a:lvl2pPr>
            <a:lvl3pPr lvl="2">
              <a:lnSpc>
                <a:spcPct val="115000"/>
              </a:lnSpc>
              <a:spcBef>
                <a:spcPts val="0"/>
              </a:spcBef>
              <a:spcAft>
                <a:spcPts val="0"/>
              </a:spcAft>
              <a:buNone/>
              <a:defRPr sz="2700"/>
            </a:lvl3pPr>
            <a:lvl4pPr lvl="3">
              <a:lnSpc>
                <a:spcPct val="115000"/>
              </a:lnSpc>
              <a:spcBef>
                <a:spcPts val="0"/>
              </a:spcBef>
              <a:spcAft>
                <a:spcPts val="0"/>
              </a:spcAft>
              <a:buNone/>
              <a:defRPr sz="2700"/>
            </a:lvl4pPr>
            <a:lvl5pPr lvl="4">
              <a:lnSpc>
                <a:spcPct val="115000"/>
              </a:lnSpc>
              <a:spcBef>
                <a:spcPts val="0"/>
              </a:spcBef>
              <a:spcAft>
                <a:spcPts val="0"/>
              </a:spcAft>
              <a:buNone/>
              <a:defRPr sz="2700"/>
            </a:lvl5pPr>
            <a:lvl6pPr lvl="5">
              <a:lnSpc>
                <a:spcPct val="115000"/>
              </a:lnSpc>
              <a:spcBef>
                <a:spcPts val="0"/>
              </a:spcBef>
              <a:spcAft>
                <a:spcPts val="0"/>
              </a:spcAft>
              <a:buNone/>
              <a:defRPr sz="2700"/>
            </a:lvl6pPr>
            <a:lvl7pPr lvl="6">
              <a:lnSpc>
                <a:spcPct val="115000"/>
              </a:lnSpc>
              <a:spcBef>
                <a:spcPts val="0"/>
              </a:spcBef>
              <a:spcAft>
                <a:spcPts val="0"/>
              </a:spcAft>
              <a:buNone/>
              <a:defRPr sz="2700"/>
            </a:lvl7pPr>
            <a:lvl8pPr lvl="7">
              <a:lnSpc>
                <a:spcPct val="115000"/>
              </a:lnSpc>
              <a:spcBef>
                <a:spcPts val="0"/>
              </a:spcBef>
              <a:spcAft>
                <a:spcPts val="0"/>
              </a:spcAft>
              <a:buNone/>
              <a:defRPr sz="2700"/>
            </a:lvl8pPr>
            <a:lvl9pPr lvl="8">
              <a:lnSpc>
                <a:spcPct val="115000"/>
              </a:lnSpc>
              <a:spcBef>
                <a:spcPts val="0"/>
              </a:spcBef>
              <a:spcAft>
                <a:spcPts val="0"/>
              </a:spcAft>
              <a:buNone/>
              <a:defRPr sz="2700"/>
            </a:lvl9pPr>
          </a:lstStyle>
          <a:p>
            <a:endParaRPr/>
          </a:p>
        </p:txBody>
      </p:sp>
      <p:cxnSp>
        <p:nvCxnSpPr>
          <p:cNvPr id="5261" name="Google Shape;5261;p629"/>
          <p:cNvCxnSpPr/>
          <p:nvPr/>
        </p:nvCxnSpPr>
        <p:spPr>
          <a:xfrm rot="10800000">
            <a:off x="447775" y="100"/>
            <a:ext cx="0" cy="886500"/>
          </a:xfrm>
          <a:prstGeom prst="straightConnector1">
            <a:avLst/>
          </a:prstGeom>
          <a:noFill/>
          <a:ln w="9525" cap="flat" cmpd="sng">
            <a:solidFill>
              <a:srgbClr val="EE0000"/>
            </a:solidFill>
            <a:prstDash val="solid"/>
            <a:round/>
            <a:headEnd type="none" w="med" len="med"/>
            <a:tailEnd type="none" w="med" len="med"/>
          </a:ln>
        </p:spPr>
      </p:cxnSp>
      <p:sp>
        <p:nvSpPr>
          <p:cNvPr id="5262" name="Google Shape;5262;p629"/>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1pPr>
            <a:lvl2pPr lvl="1">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2pPr>
            <a:lvl3pPr lvl="2">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3pPr>
            <a:lvl4pPr lvl="3">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4pPr>
            <a:lvl5pPr lvl="4">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5pPr>
            <a:lvl6pPr lvl="5">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6pPr>
            <a:lvl7pPr lvl="6">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7pPr>
            <a:lvl8pPr lvl="7">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8pPr>
            <a:lvl9pPr lvl="8">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9pPr>
          </a:lstStyle>
          <a:p>
            <a:endParaRPr/>
          </a:p>
        </p:txBody>
      </p:sp>
      <p:cxnSp>
        <p:nvCxnSpPr>
          <p:cNvPr id="5263" name="Google Shape;5263;p629"/>
          <p:cNvCxnSpPr/>
          <p:nvPr/>
        </p:nvCxnSpPr>
        <p:spPr>
          <a:xfrm rot="10800000">
            <a:off x="447767"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5264" name="Google Shape;5264;p629"/>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solidFill>
                  <a:schemeClr val="dk1"/>
                </a:solidFill>
                <a:latin typeface="Red Hat Text Medium"/>
                <a:ea typeface="Red Hat Text Medium"/>
                <a:cs typeface="Red Hat Text Medium"/>
                <a:sym typeface="Red Hat Text Medium"/>
              </a:defRPr>
            </a:lvl1pPr>
            <a:lvl2pPr lvl="1" algn="ctr">
              <a:buNone/>
              <a:defRPr sz="800">
                <a:solidFill>
                  <a:schemeClr val="dk1"/>
                </a:solidFill>
                <a:latin typeface="Red Hat Text Medium"/>
                <a:ea typeface="Red Hat Text Medium"/>
                <a:cs typeface="Red Hat Text Medium"/>
                <a:sym typeface="Red Hat Text Medium"/>
              </a:defRPr>
            </a:lvl2pPr>
            <a:lvl3pPr lvl="2" algn="ctr">
              <a:buNone/>
              <a:defRPr sz="800">
                <a:solidFill>
                  <a:schemeClr val="dk1"/>
                </a:solidFill>
                <a:latin typeface="Red Hat Text Medium"/>
                <a:ea typeface="Red Hat Text Medium"/>
                <a:cs typeface="Red Hat Text Medium"/>
                <a:sym typeface="Red Hat Text Medium"/>
              </a:defRPr>
            </a:lvl3pPr>
            <a:lvl4pPr lvl="3" algn="ctr">
              <a:buNone/>
              <a:defRPr sz="800">
                <a:solidFill>
                  <a:schemeClr val="dk1"/>
                </a:solidFill>
                <a:latin typeface="Red Hat Text Medium"/>
                <a:ea typeface="Red Hat Text Medium"/>
                <a:cs typeface="Red Hat Text Medium"/>
                <a:sym typeface="Red Hat Text Medium"/>
              </a:defRPr>
            </a:lvl4pPr>
            <a:lvl5pPr lvl="4" algn="ctr">
              <a:buNone/>
              <a:defRPr sz="800">
                <a:solidFill>
                  <a:schemeClr val="dk1"/>
                </a:solidFill>
                <a:latin typeface="Red Hat Text Medium"/>
                <a:ea typeface="Red Hat Text Medium"/>
                <a:cs typeface="Red Hat Text Medium"/>
                <a:sym typeface="Red Hat Text Medium"/>
              </a:defRPr>
            </a:lvl5pPr>
            <a:lvl6pPr lvl="5" algn="ctr">
              <a:buNone/>
              <a:defRPr sz="800">
                <a:solidFill>
                  <a:schemeClr val="dk1"/>
                </a:solidFill>
                <a:latin typeface="Red Hat Text Medium"/>
                <a:ea typeface="Red Hat Text Medium"/>
                <a:cs typeface="Red Hat Text Medium"/>
                <a:sym typeface="Red Hat Text Medium"/>
              </a:defRPr>
            </a:lvl6pPr>
            <a:lvl7pPr lvl="6" algn="ctr">
              <a:buNone/>
              <a:defRPr sz="800">
                <a:solidFill>
                  <a:schemeClr val="dk1"/>
                </a:solidFill>
                <a:latin typeface="Red Hat Text Medium"/>
                <a:ea typeface="Red Hat Text Medium"/>
                <a:cs typeface="Red Hat Text Medium"/>
                <a:sym typeface="Red Hat Text Medium"/>
              </a:defRPr>
            </a:lvl7pPr>
            <a:lvl8pPr lvl="7" algn="ctr">
              <a:buNone/>
              <a:defRPr sz="800">
                <a:solidFill>
                  <a:schemeClr val="dk1"/>
                </a:solidFill>
                <a:latin typeface="Red Hat Text Medium"/>
                <a:ea typeface="Red Hat Text Medium"/>
                <a:cs typeface="Red Hat Text Medium"/>
                <a:sym typeface="Red Hat Text Medium"/>
              </a:defRPr>
            </a:lvl8pPr>
            <a:lvl9pPr lvl="8" algn="ctr">
              <a:buNone/>
              <a:defRPr sz="800">
                <a:solidFill>
                  <a:schemeClr val="dk1"/>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265" name="Google Shape;5265;p629"/>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5266" name="Google Shape;5266;p629"/>
          <p:cNvSpPr txBox="1">
            <a:spLocks noGrp="1"/>
          </p:cNvSpPr>
          <p:nvPr>
            <p:ph type="subTitle" idx="2"/>
          </p:nvPr>
        </p:nvSpPr>
        <p:spPr>
          <a:xfrm>
            <a:off x="885050" y="6169550"/>
            <a:ext cx="8002500" cy="5595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a:endParaRPr/>
          </a:p>
        </p:txBody>
      </p:sp>
      <p:sp>
        <p:nvSpPr>
          <p:cNvPr id="5267" name="Google Shape;5267;p629"/>
          <p:cNvSpPr txBox="1">
            <a:spLocks noGrp="1"/>
          </p:cNvSpPr>
          <p:nvPr>
            <p:ph type="subTitle" idx="3"/>
          </p:nvPr>
        </p:nvSpPr>
        <p:spPr>
          <a:xfrm>
            <a:off x="3279500" y="2664350"/>
            <a:ext cx="2034900" cy="2714100"/>
          </a:xfrm>
          <a:prstGeom prst="rect">
            <a:avLst/>
          </a:prstGeom>
        </p:spPr>
        <p:txBody>
          <a:bodyPr spcFirstLastPara="1" wrap="square" lIns="0" tIns="0" rIns="0" bIns="0" anchor="t" anchorCtr="0">
            <a:noAutofit/>
          </a:bodyPr>
          <a:lstStyle>
            <a:lvl1pPr lv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a:endParaRPr/>
          </a:p>
        </p:txBody>
      </p:sp>
      <p:sp>
        <p:nvSpPr>
          <p:cNvPr id="5268" name="Google Shape;5268;p629"/>
          <p:cNvSpPr txBox="1">
            <a:spLocks noGrp="1"/>
          </p:cNvSpPr>
          <p:nvPr>
            <p:ph type="subTitle" idx="4"/>
          </p:nvPr>
        </p:nvSpPr>
        <p:spPr>
          <a:xfrm>
            <a:off x="5660650" y="2664350"/>
            <a:ext cx="2034900" cy="2714100"/>
          </a:xfrm>
          <a:prstGeom prst="rect">
            <a:avLst/>
          </a:prstGeom>
        </p:spPr>
        <p:txBody>
          <a:bodyPr spcFirstLastPara="1" wrap="square" lIns="0" tIns="0" rIns="0" bIns="0" anchor="t" anchorCtr="0">
            <a:noAutofit/>
          </a:bodyPr>
          <a:lstStyle>
            <a:lvl1pPr lv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a:endParaRPr/>
          </a:p>
        </p:txBody>
      </p:sp>
      <p:sp>
        <p:nvSpPr>
          <p:cNvPr id="5269" name="Google Shape;5269;p629"/>
          <p:cNvSpPr txBox="1">
            <a:spLocks noGrp="1"/>
          </p:cNvSpPr>
          <p:nvPr>
            <p:ph type="subTitle" idx="5"/>
          </p:nvPr>
        </p:nvSpPr>
        <p:spPr>
          <a:xfrm>
            <a:off x="8041800" y="2664350"/>
            <a:ext cx="2034900" cy="2714100"/>
          </a:xfrm>
          <a:prstGeom prst="rect">
            <a:avLst/>
          </a:prstGeom>
        </p:spPr>
        <p:txBody>
          <a:bodyPr spcFirstLastPara="1" wrap="square" lIns="0" tIns="0" rIns="0" bIns="0" anchor="t" anchorCtr="0">
            <a:noAutofit/>
          </a:bodyPr>
          <a:lstStyle>
            <a:lvl1pPr lv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matchingName="Title with Text">
  <p:cSld name="Title with Text">
    <p:spTree>
      <p:nvGrpSpPr>
        <p:cNvPr id="1" name="Shape 5270"/>
        <p:cNvGrpSpPr/>
        <p:nvPr/>
      </p:nvGrpSpPr>
      <p:grpSpPr>
        <a:xfrm>
          <a:off x="0" y="0"/>
          <a:ext cx="0" cy="0"/>
          <a:chOff x="0" y="0"/>
          <a:chExt cx="0" cy="0"/>
        </a:xfrm>
      </p:grpSpPr>
      <p:sp>
        <p:nvSpPr>
          <p:cNvPr id="5271" name="Google Shape;5271;p630"/>
          <p:cNvSpPr txBox="1">
            <a:spLocks noGrp="1"/>
          </p:cNvSpPr>
          <p:nvPr>
            <p:ph type="title"/>
          </p:nvPr>
        </p:nvSpPr>
        <p:spPr>
          <a:xfrm>
            <a:off x="232699" y="141800"/>
            <a:ext cx="10812300" cy="395700"/>
          </a:xfrm>
          <a:prstGeom prst="rect">
            <a:avLst/>
          </a:prstGeom>
          <a:noFill/>
          <a:ln w="12700" cap="flat" cmpd="sng">
            <a:solidFill>
              <a:srgbClr val="606060"/>
            </a:solidFill>
            <a:prstDash val="solid"/>
            <a:miter lim="800000"/>
            <a:headEnd type="none" w="sm" len="sm"/>
            <a:tailEnd type="none" w="sm" len="sm"/>
          </a:ln>
        </p:spPr>
        <p:txBody>
          <a:bodyPr spcFirstLastPara="1" wrap="square" lIns="0" tIns="0" rIns="0" bIns="0" anchor="ctr" anchorCtr="0">
            <a:noAutofit/>
          </a:bodyPr>
          <a:lstStyle>
            <a:lvl1pPr lvl="0" algn="ctr">
              <a:lnSpc>
                <a:spcPct val="100000"/>
              </a:lnSpc>
              <a:spcBef>
                <a:spcPts val="0"/>
              </a:spcBef>
              <a:spcAft>
                <a:spcPts val="0"/>
              </a:spcAft>
              <a:buSzPts val="1900"/>
              <a:buNone/>
              <a:defRPr sz="2400"/>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a:endParaRPr/>
          </a:p>
        </p:txBody>
      </p:sp>
      <p:sp>
        <p:nvSpPr>
          <p:cNvPr id="5272" name="Google Shape;5272;p630"/>
          <p:cNvSpPr txBox="1">
            <a:spLocks noGrp="1"/>
          </p:cNvSpPr>
          <p:nvPr>
            <p:ph type="body" idx="1"/>
          </p:nvPr>
        </p:nvSpPr>
        <p:spPr>
          <a:xfrm>
            <a:off x="534187" y="1066800"/>
            <a:ext cx="10058400" cy="4724400"/>
          </a:xfrm>
          <a:prstGeom prst="rect">
            <a:avLst/>
          </a:prstGeom>
          <a:noFill/>
          <a:ln>
            <a:noFill/>
          </a:ln>
        </p:spPr>
        <p:txBody>
          <a:bodyPr spcFirstLastPara="1" wrap="square" lIns="174125" tIns="87075" rIns="174125" bIns="87075" anchor="t" anchorCtr="0">
            <a:noAutofit/>
          </a:bodyPr>
          <a:lstStyle>
            <a:lvl1pPr marL="457200" lvl="0" indent="-330200" algn="l">
              <a:lnSpc>
                <a:spcPct val="100000"/>
              </a:lnSpc>
              <a:spcBef>
                <a:spcPts val="900"/>
              </a:spcBef>
              <a:spcAft>
                <a:spcPts val="0"/>
              </a:spcAft>
              <a:buClr>
                <a:schemeClr val="dk1"/>
              </a:buClr>
              <a:buSzPts val="1600"/>
              <a:buFont typeface="Arial"/>
              <a:buChar char="•"/>
              <a:defRPr sz="1600"/>
            </a:lvl1pPr>
            <a:lvl2pPr marL="914400" lvl="1" indent="-330200" algn="l">
              <a:lnSpc>
                <a:spcPct val="100000"/>
              </a:lnSpc>
              <a:spcBef>
                <a:spcPts val="300"/>
              </a:spcBef>
              <a:spcAft>
                <a:spcPts val="0"/>
              </a:spcAft>
              <a:buClr>
                <a:schemeClr val="dk1"/>
              </a:buClr>
              <a:buSzPts val="1600"/>
              <a:buFont typeface="Arial"/>
              <a:buChar char="–"/>
              <a:defRPr sz="1600"/>
            </a:lvl2pPr>
            <a:lvl3pPr marL="1371600" lvl="2" indent="-304800" algn="l">
              <a:lnSpc>
                <a:spcPct val="100000"/>
              </a:lnSpc>
              <a:spcBef>
                <a:spcPts val="200"/>
              </a:spcBef>
              <a:spcAft>
                <a:spcPts val="0"/>
              </a:spcAft>
              <a:buClr>
                <a:srgbClr val="7F7F7F"/>
              </a:buClr>
              <a:buSzPts val="1200"/>
              <a:buFont typeface="Arial"/>
              <a:buChar char="•"/>
              <a:defRPr sz="1200">
                <a:solidFill>
                  <a:srgbClr val="7F7F7F"/>
                </a:solidFill>
              </a:defRPr>
            </a:lvl3pPr>
            <a:lvl4pPr marL="1828800" lvl="3" indent="-298450" algn="l">
              <a:lnSpc>
                <a:spcPct val="100000"/>
              </a:lnSpc>
              <a:spcBef>
                <a:spcPts val="200"/>
              </a:spcBef>
              <a:spcAft>
                <a:spcPts val="0"/>
              </a:spcAft>
              <a:buClr>
                <a:srgbClr val="7F7F7F"/>
              </a:buClr>
              <a:buSzPts val="1100"/>
              <a:buFont typeface="Arial"/>
              <a:buChar char="–"/>
              <a:defRPr sz="1100">
                <a:solidFill>
                  <a:srgbClr val="7F7F7F"/>
                </a:solidFill>
              </a:defRPr>
            </a:lvl4pPr>
            <a:lvl5pPr marL="2286000" lvl="4" indent="-381000" algn="l">
              <a:lnSpc>
                <a:spcPct val="100000"/>
              </a:lnSpc>
              <a:spcBef>
                <a:spcPts val="500"/>
              </a:spcBef>
              <a:spcAft>
                <a:spcPts val="0"/>
              </a:spcAft>
              <a:buClr>
                <a:schemeClr val="dk1"/>
              </a:buClr>
              <a:buSzPts val="2400"/>
              <a:buChar char="»"/>
              <a:defRPr/>
            </a:lvl5pPr>
            <a:lvl6pPr marL="2743200" lvl="5" indent="-381000" algn="l">
              <a:lnSpc>
                <a:spcPct val="100000"/>
              </a:lnSpc>
              <a:spcBef>
                <a:spcPts val="500"/>
              </a:spcBef>
              <a:spcAft>
                <a:spcPts val="0"/>
              </a:spcAft>
              <a:buClr>
                <a:schemeClr val="dk1"/>
              </a:buClr>
              <a:buSzPts val="2400"/>
              <a:buChar char="»"/>
              <a:defRPr/>
            </a:lvl6pPr>
            <a:lvl7pPr marL="3200400" lvl="6" indent="-381000" algn="l">
              <a:lnSpc>
                <a:spcPct val="100000"/>
              </a:lnSpc>
              <a:spcBef>
                <a:spcPts val="500"/>
              </a:spcBef>
              <a:spcAft>
                <a:spcPts val="0"/>
              </a:spcAft>
              <a:buClr>
                <a:schemeClr val="dk1"/>
              </a:buClr>
              <a:buSzPts val="2400"/>
              <a:buChar char="»"/>
              <a:defRPr/>
            </a:lvl7pPr>
            <a:lvl8pPr marL="3657600" lvl="7" indent="-381000" algn="l">
              <a:lnSpc>
                <a:spcPct val="100000"/>
              </a:lnSpc>
              <a:spcBef>
                <a:spcPts val="500"/>
              </a:spcBef>
              <a:spcAft>
                <a:spcPts val="0"/>
              </a:spcAft>
              <a:buClr>
                <a:schemeClr val="dk1"/>
              </a:buClr>
              <a:buSzPts val="2400"/>
              <a:buChar char="»"/>
              <a:defRPr/>
            </a:lvl8pPr>
            <a:lvl9pPr marL="4114800" lvl="8" indent="-381000" algn="l">
              <a:lnSpc>
                <a:spcPct val="100000"/>
              </a:lnSpc>
              <a:spcBef>
                <a:spcPts val="500"/>
              </a:spcBef>
              <a:spcAft>
                <a:spcPts val="0"/>
              </a:spcAft>
              <a:buClr>
                <a:schemeClr val="dk1"/>
              </a:buClr>
              <a:buSzPts val="2400"/>
              <a:buChar char="»"/>
              <a:defRPr/>
            </a:lvl9pPr>
          </a:lstStyle>
          <a:p>
            <a:endParaRPr/>
          </a:p>
        </p:txBody>
      </p:sp>
    </p:spTree>
  </p:cSld>
  <p:clrMapOvr>
    <a:masterClrMapping/>
  </p:clrMapOvr>
  <p:transition spd="med">
    <p:fade/>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matchingName="Interior white 3 1">
  <p:cSld name="CUSTOM_4_26">
    <p:spTree>
      <p:nvGrpSpPr>
        <p:cNvPr id="1" name="Shape 5273"/>
        <p:cNvGrpSpPr/>
        <p:nvPr/>
      </p:nvGrpSpPr>
      <p:grpSpPr>
        <a:xfrm>
          <a:off x="0" y="0"/>
          <a:ext cx="0" cy="0"/>
          <a:chOff x="0" y="0"/>
          <a:chExt cx="0" cy="0"/>
        </a:xfrm>
      </p:grpSpPr>
      <p:sp>
        <p:nvSpPr>
          <p:cNvPr id="5274" name="Google Shape;5274;p631"/>
          <p:cNvSpPr txBox="1">
            <a:spLocks noGrp="1"/>
          </p:cNvSpPr>
          <p:nvPr>
            <p:ph type="title"/>
          </p:nvPr>
        </p:nvSpPr>
        <p:spPr>
          <a:xfrm>
            <a:off x="1752600" y="946000"/>
            <a:ext cx="8686800" cy="967500"/>
          </a:xfrm>
          <a:prstGeom prst="rect">
            <a:avLst/>
          </a:prstGeom>
        </p:spPr>
        <p:txBody>
          <a:bodyPr spcFirstLastPara="1" wrap="square" lIns="0" tIns="0" rIns="0" bIns="0" anchor="t" anchorCtr="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a:endParaRPr/>
          </a:p>
        </p:txBody>
      </p:sp>
      <p:cxnSp>
        <p:nvCxnSpPr>
          <p:cNvPr id="5275" name="Google Shape;5275;p631"/>
          <p:cNvCxnSpPr/>
          <p:nvPr/>
        </p:nvCxnSpPr>
        <p:spPr>
          <a:xfrm rot="10800000">
            <a:off x="447775" y="100"/>
            <a:ext cx="0" cy="886500"/>
          </a:xfrm>
          <a:prstGeom prst="straightConnector1">
            <a:avLst/>
          </a:prstGeom>
          <a:noFill/>
          <a:ln w="9525" cap="flat" cmpd="sng">
            <a:solidFill>
              <a:srgbClr val="EE0000"/>
            </a:solidFill>
            <a:prstDash val="solid"/>
            <a:round/>
            <a:headEnd type="none" w="med" len="med"/>
            <a:tailEnd type="none" w="med" len="med"/>
          </a:ln>
        </p:spPr>
      </p:cxnSp>
      <p:sp>
        <p:nvSpPr>
          <p:cNvPr id="5276" name="Google Shape;5276;p631"/>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5277" name="Google Shape;5277;p631"/>
          <p:cNvCxnSpPr/>
          <p:nvPr/>
        </p:nvCxnSpPr>
        <p:spPr>
          <a:xfrm rot="10800000">
            <a:off x="447767"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5278" name="Google Shape;5278;p631"/>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5279" name="Google Shape;5279;p631"/>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5280" name="Google Shape;5280;p631"/>
          <p:cNvSpPr txBox="1">
            <a:spLocks noGrp="1"/>
          </p:cNvSpPr>
          <p:nvPr>
            <p:ph type="subTitle" idx="2"/>
          </p:nvPr>
        </p:nvSpPr>
        <p:spPr>
          <a:xfrm>
            <a:off x="885050" y="6169550"/>
            <a:ext cx="9182700" cy="559500"/>
          </a:xfrm>
          <a:prstGeom prst="rect">
            <a:avLst/>
          </a:prstGeom>
        </p:spPr>
        <p:txBody>
          <a:bodyPr spcFirstLastPara="1" wrap="square" lIns="0" tIns="0" rIns="0" bIns="0" anchor="b" anchorCtr="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a:endParaRPr/>
          </a:p>
        </p:txBody>
      </p:sp>
      <p:sp>
        <p:nvSpPr>
          <p:cNvPr id="5281" name="Google Shape;5281;p631"/>
          <p:cNvSpPr txBox="1"/>
          <p:nvPr/>
        </p:nvSpPr>
        <p:spPr>
          <a:xfrm>
            <a:off x="1055200" y="2075967"/>
            <a:ext cx="10207500" cy="39672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endParaRPr sz="1600">
              <a:latin typeface="Overpass Light"/>
              <a:ea typeface="Overpass Light"/>
              <a:cs typeface="Overpass Light"/>
              <a:sym typeface="Overpass Light"/>
            </a:endParaRPr>
          </a:p>
        </p:txBody>
      </p:sp>
      <p:sp>
        <p:nvSpPr>
          <p:cNvPr id="5282" name="Google Shape;5282;p631"/>
          <p:cNvSpPr/>
          <p:nvPr/>
        </p:nvSpPr>
        <p:spPr>
          <a:xfrm>
            <a:off x="9412467" y="6277167"/>
            <a:ext cx="1298700" cy="3444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p="http://schemas.openxmlformats.org/presentationml/2006/main" matchingName="Interior agenda light 1">
  <p:cSld name="CUSTOM_4_1_1_1">
    <p:bg>
      <p:bgPr>
        <a:solidFill>
          <a:schemeClr val="lt1"/>
        </a:solidFill>
        <a:effectLst/>
      </p:bgPr>
    </p:bg>
    <p:spTree>
      <p:nvGrpSpPr>
        <p:cNvPr id="1" name="Shape 5283"/>
        <p:cNvGrpSpPr/>
        <p:nvPr/>
      </p:nvGrpSpPr>
      <p:grpSpPr>
        <a:xfrm>
          <a:off x="0" y="0"/>
          <a:ext cx="0" cy="0"/>
          <a:chOff x="0" y="0"/>
          <a:chExt cx="0" cy="0"/>
        </a:xfrm>
      </p:grpSpPr>
      <p:cxnSp>
        <p:nvCxnSpPr>
          <p:cNvPr id="5284" name="Google Shape;5284;p632"/>
          <p:cNvCxnSpPr/>
          <p:nvPr/>
        </p:nvCxnSpPr>
        <p:spPr>
          <a:xfrm rot="10800000">
            <a:off x="447775" y="100"/>
            <a:ext cx="0" cy="886500"/>
          </a:xfrm>
          <a:prstGeom prst="straightConnector1">
            <a:avLst/>
          </a:prstGeom>
          <a:noFill/>
          <a:ln w="9525" cap="flat" cmpd="sng">
            <a:solidFill>
              <a:srgbClr val="EE0000"/>
            </a:solidFill>
            <a:prstDash val="solid"/>
            <a:round/>
            <a:headEnd type="none" w="med" len="med"/>
            <a:tailEnd type="none" w="med" len="med"/>
          </a:ln>
        </p:spPr>
      </p:cxnSp>
      <p:sp>
        <p:nvSpPr>
          <p:cNvPr id="5285" name="Google Shape;5285;p632"/>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2pPr>
            <a:lvl3pPr lvl="2">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3pPr>
            <a:lvl4pPr lvl="3">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4pPr>
            <a:lvl5pPr lvl="4">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5pPr>
            <a:lvl6pPr lvl="5">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6pPr>
            <a:lvl7pPr lvl="6">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7pPr>
            <a:lvl8pPr lvl="7">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8pPr>
            <a:lvl9pPr lvl="8">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9pPr>
          </a:lstStyle>
          <a:p>
            <a:endParaRPr/>
          </a:p>
        </p:txBody>
      </p:sp>
      <p:cxnSp>
        <p:nvCxnSpPr>
          <p:cNvPr id="5286" name="Google Shape;5286;p632"/>
          <p:cNvCxnSpPr/>
          <p:nvPr/>
        </p:nvCxnSpPr>
        <p:spPr>
          <a:xfrm rot="10800000">
            <a:off x="447767" y="6401700"/>
            <a:ext cx="0" cy="456300"/>
          </a:xfrm>
          <a:prstGeom prst="straightConnector1">
            <a:avLst/>
          </a:prstGeom>
          <a:noFill/>
          <a:ln w="9525" cap="flat" cmpd="sng">
            <a:solidFill>
              <a:srgbClr val="EE0000"/>
            </a:solidFill>
            <a:prstDash val="solid"/>
            <a:round/>
            <a:headEnd type="none" w="med" len="med"/>
            <a:tailEnd type="none" w="med" len="med"/>
          </a:ln>
        </p:spPr>
      </p:cxnSp>
      <p:sp>
        <p:nvSpPr>
          <p:cNvPr id="5287" name="Google Shape;5287;p632"/>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solidFill>
                  <a:schemeClr val="dk1"/>
                </a:solidFill>
                <a:latin typeface="Red Hat Text Medium"/>
                <a:ea typeface="Red Hat Text Medium"/>
                <a:cs typeface="Red Hat Text Medium"/>
                <a:sym typeface="Red Hat Text Medium"/>
              </a:defRPr>
            </a:lvl1pPr>
            <a:lvl2pPr lvl="1" algn="ctr">
              <a:buNone/>
              <a:defRPr sz="800">
                <a:solidFill>
                  <a:schemeClr val="dk1"/>
                </a:solidFill>
                <a:latin typeface="Red Hat Text Medium"/>
                <a:ea typeface="Red Hat Text Medium"/>
                <a:cs typeface="Red Hat Text Medium"/>
                <a:sym typeface="Red Hat Text Medium"/>
              </a:defRPr>
            </a:lvl2pPr>
            <a:lvl3pPr lvl="2" algn="ctr">
              <a:buNone/>
              <a:defRPr sz="800">
                <a:solidFill>
                  <a:schemeClr val="dk1"/>
                </a:solidFill>
                <a:latin typeface="Red Hat Text Medium"/>
                <a:ea typeface="Red Hat Text Medium"/>
                <a:cs typeface="Red Hat Text Medium"/>
                <a:sym typeface="Red Hat Text Medium"/>
              </a:defRPr>
            </a:lvl3pPr>
            <a:lvl4pPr lvl="3" algn="ctr">
              <a:buNone/>
              <a:defRPr sz="800">
                <a:solidFill>
                  <a:schemeClr val="dk1"/>
                </a:solidFill>
                <a:latin typeface="Red Hat Text Medium"/>
                <a:ea typeface="Red Hat Text Medium"/>
                <a:cs typeface="Red Hat Text Medium"/>
                <a:sym typeface="Red Hat Text Medium"/>
              </a:defRPr>
            </a:lvl4pPr>
            <a:lvl5pPr lvl="4" algn="ctr">
              <a:buNone/>
              <a:defRPr sz="800">
                <a:solidFill>
                  <a:schemeClr val="dk1"/>
                </a:solidFill>
                <a:latin typeface="Red Hat Text Medium"/>
                <a:ea typeface="Red Hat Text Medium"/>
                <a:cs typeface="Red Hat Text Medium"/>
                <a:sym typeface="Red Hat Text Medium"/>
              </a:defRPr>
            </a:lvl5pPr>
            <a:lvl6pPr lvl="5" algn="ctr">
              <a:buNone/>
              <a:defRPr sz="800">
                <a:solidFill>
                  <a:schemeClr val="dk1"/>
                </a:solidFill>
                <a:latin typeface="Red Hat Text Medium"/>
                <a:ea typeface="Red Hat Text Medium"/>
                <a:cs typeface="Red Hat Text Medium"/>
                <a:sym typeface="Red Hat Text Medium"/>
              </a:defRPr>
            </a:lvl6pPr>
            <a:lvl7pPr lvl="6" algn="ctr">
              <a:buNone/>
              <a:defRPr sz="800">
                <a:solidFill>
                  <a:schemeClr val="dk1"/>
                </a:solidFill>
                <a:latin typeface="Red Hat Text Medium"/>
                <a:ea typeface="Red Hat Text Medium"/>
                <a:cs typeface="Red Hat Text Medium"/>
                <a:sym typeface="Red Hat Text Medium"/>
              </a:defRPr>
            </a:lvl7pPr>
            <a:lvl8pPr lvl="7" algn="ctr">
              <a:buNone/>
              <a:defRPr sz="800">
                <a:solidFill>
                  <a:schemeClr val="dk1"/>
                </a:solidFill>
                <a:latin typeface="Red Hat Text Medium"/>
                <a:ea typeface="Red Hat Text Medium"/>
                <a:cs typeface="Red Hat Text Medium"/>
                <a:sym typeface="Red Hat Text Medium"/>
              </a:defRPr>
            </a:lvl8pPr>
            <a:lvl9pPr lvl="8" algn="ctr">
              <a:buNone/>
              <a:defRPr sz="800">
                <a:solidFill>
                  <a:schemeClr val="dk1"/>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288" name="Google Shape;5288;p632"/>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5289" name="Google Shape;5289;p632"/>
          <p:cNvSpPr txBox="1">
            <a:spLocks noGrp="1"/>
          </p:cNvSpPr>
          <p:nvPr>
            <p:ph type="subTitle" idx="2"/>
          </p:nvPr>
        </p:nvSpPr>
        <p:spPr>
          <a:xfrm>
            <a:off x="885050" y="6169550"/>
            <a:ext cx="8002500" cy="5601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a:endParaRPr/>
          </a:p>
        </p:txBody>
      </p:sp>
      <p:sp>
        <p:nvSpPr>
          <p:cNvPr id="5290" name="Google Shape;5290;p632"/>
          <p:cNvSpPr txBox="1">
            <a:spLocks noGrp="1"/>
          </p:cNvSpPr>
          <p:nvPr>
            <p:ph type="body" idx="3"/>
          </p:nvPr>
        </p:nvSpPr>
        <p:spPr>
          <a:xfrm>
            <a:off x="8669900" y="1849475"/>
            <a:ext cx="2132100" cy="3000000"/>
          </a:xfrm>
          <a:prstGeom prst="rect">
            <a:avLst/>
          </a:prstGeom>
        </p:spPr>
        <p:txBody>
          <a:bodyPr spcFirstLastPara="1" wrap="square" lIns="0" tIns="0" rIns="0" bIns="0" anchor="t" anchorCtr="0">
            <a:noAutofit/>
          </a:bodyPr>
          <a:lstStyle>
            <a:lvl1pPr marL="457200" lvl="0" indent="-330200">
              <a:lnSpc>
                <a:spcPct val="115000"/>
              </a:lnSpc>
              <a:spcBef>
                <a:spcPts val="0"/>
              </a:spcBef>
              <a:spcAft>
                <a:spcPts val="0"/>
              </a:spcAft>
              <a:buSzPts val="1600"/>
              <a:buChar char="▸"/>
              <a:defRPr/>
            </a:lvl1pPr>
            <a:lvl2pPr marL="914400" lvl="1" indent="-323850">
              <a:lnSpc>
                <a:spcPct val="115000"/>
              </a:lnSpc>
              <a:spcBef>
                <a:spcPts val="2000"/>
              </a:spcBef>
              <a:spcAft>
                <a:spcPts val="0"/>
              </a:spcAft>
              <a:buSzPts val="1500"/>
              <a:buChar char="･"/>
              <a:defRPr/>
            </a:lvl2pPr>
            <a:lvl3pPr marL="1371600" lvl="2" indent="-323850">
              <a:lnSpc>
                <a:spcPct val="115000"/>
              </a:lnSpc>
              <a:spcBef>
                <a:spcPts val="2000"/>
              </a:spcBef>
              <a:spcAft>
                <a:spcPts val="0"/>
              </a:spcAft>
              <a:buSzPts val="1500"/>
              <a:buChar char="･"/>
              <a:defRPr/>
            </a:lvl3pPr>
            <a:lvl4pPr marL="1828800" lvl="3" indent="-323850">
              <a:lnSpc>
                <a:spcPct val="115000"/>
              </a:lnSpc>
              <a:spcBef>
                <a:spcPts val="2000"/>
              </a:spcBef>
              <a:spcAft>
                <a:spcPts val="0"/>
              </a:spcAft>
              <a:buSzPts val="1500"/>
              <a:buChar char="･"/>
              <a:defRPr/>
            </a:lvl4pPr>
            <a:lvl5pPr marL="2286000" lvl="4" indent="-323850">
              <a:lnSpc>
                <a:spcPct val="115000"/>
              </a:lnSpc>
              <a:spcBef>
                <a:spcPts val="2000"/>
              </a:spcBef>
              <a:spcAft>
                <a:spcPts val="0"/>
              </a:spcAft>
              <a:buSzPts val="1500"/>
              <a:buChar char="･"/>
              <a:defRPr/>
            </a:lvl5pPr>
            <a:lvl6pPr marL="2743200" lvl="5" indent="-323850">
              <a:lnSpc>
                <a:spcPct val="115000"/>
              </a:lnSpc>
              <a:spcBef>
                <a:spcPts val="2000"/>
              </a:spcBef>
              <a:spcAft>
                <a:spcPts val="0"/>
              </a:spcAft>
              <a:buSzPts val="1500"/>
              <a:buChar char="･"/>
              <a:defRPr/>
            </a:lvl6pPr>
            <a:lvl7pPr marL="3200400" lvl="6" indent="-323850">
              <a:lnSpc>
                <a:spcPct val="115000"/>
              </a:lnSpc>
              <a:spcBef>
                <a:spcPts val="2000"/>
              </a:spcBef>
              <a:spcAft>
                <a:spcPts val="0"/>
              </a:spcAft>
              <a:buSzPts val="1500"/>
              <a:buChar char="･"/>
              <a:defRPr/>
            </a:lvl7pPr>
            <a:lvl8pPr marL="3657600" lvl="7" indent="-323850">
              <a:lnSpc>
                <a:spcPct val="115000"/>
              </a:lnSpc>
              <a:spcBef>
                <a:spcPts val="2000"/>
              </a:spcBef>
              <a:spcAft>
                <a:spcPts val="0"/>
              </a:spcAft>
              <a:buSzPts val="1500"/>
              <a:buChar char="･"/>
              <a:defRPr/>
            </a:lvl8pPr>
            <a:lvl9pPr marL="4114800" lvl="8" indent="-323850">
              <a:lnSpc>
                <a:spcPct val="115000"/>
              </a:lnSpc>
              <a:spcBef>
                <a:spcPts val="2000"/>
              </a:spcBef>
              <a:spcAft>
                <a:spcPts val="2000"/>
              </a:spcAft>
              <a:buSzPts val="1500"/>
              <a:buChar char="･"/>
              <a:defRPr/>
            </a:lvl9pPr>
          </a:lstStyle>
          <a:p>
            <a:endParaRPr/>
          </a:p>
        </p:txBody>
      </p:sp>
      <p:sp>
        <p:nvSpPr>
          <p:cNvPr id="5291" name="Google Shape;5291;p632"/>
          <p:cNvSpPr txBox="1">
            <a:spLocks noGrp="1"/>
          </p:cNvSpPr>
          <p:nvPr>
            <p:ph type="body" idx="4"/>
          </p:nvPr>
        </p:nvSpPr>
        <p:spPr>
          <a:xfrm>
            <a:off x="5708700" y="1849475"/>
            <a:ext cx="2132100" cy="3000000"/>
          </a:xfrm>
          <a:prstGeom prst="rect">
            <a:avLst/>
          </a:prstGeom>
        </p:spPr>
        <p:txBody>
          <a:bodyPr spcFirstLastPara="1" wrap="square" lIns="0" tIns="0" rIns="0" bIns="0" anchor="t" anchorCtr="0">
            <a:noAutofit/>
          </a:bodyPr>
          <a:lstStyle>
            <a:lvl1pPr marL="457200" lvl="0" indent="-330200">
              <a:lnSpc>
                <a:spcPct val="115000"/>
              </a:lnSpc>
              <a:spcBef>
                <a:spcPts val="0"/>
              </a:spcBef>
              <a:spcAft>
                <a:spcPts val="0"/>
              </a:spcAft>
              <a:buSzPts val="1600"/>
              <a:buChar char="▸"/>
              <a:defRPr/>
            </a:lvl1pPr>
            <a:lvl2pPr marL="914400" lvl="1" indent="-323850">
              <a:lnSpc>
                <a:spcPct val="115000"/>
              </a:lnSpc>
              <a:spcBef>
                <a:spcPts val="2000"/>
              </a:spcBef>
              <a:spcAft>
                <a:spcPts val="0"/>
              </a:spcAft>
              <a:buSzPts val="1500"/>
              <a:buChar char="･"/>
              <a:defRPr/>
            </a:lvl2pPr>
            <a:lvl3pPr marL="1371600" lvl="2" indent="-323850">
              <a:lnSpc>
                <a:spcPct val="115000"/>
              </a:lnSpc>
              <a:spcBef>
                <a:spcPts val="2000"/>
              </a:spcBef>
              <a:spcAft>
                <a:spcPts val="0"/>
              </a:spcAft>
              <a:buSzPts val="1500"/>
              <a:buChar char="･"/>
              <a:defRPr/>
            </a:lvl3pPr>
            <a:lvl4pPr marL="1828800" lvl="3" indent="-323850">
              <a:lnSpc>
                <a:spcPct val="115000"/>
              </a:lnSpc>
              <a:spcBef>
                <a:spcPts val="2000"/>
              </a:spcBef>
              <a:spcAft>
                <a:spcPts val="0"/>
              </a:spcAft>
              <a:buSzPts val="1500"/>
              <a:buChar char="･"/>
              <a:defRPr/>
            </a:lvl4pPr>
            <a:lvl5pPr marL="2286000" lvl="4" indent="-323850">
              <a:lnSpc>
                <a:spcPct val="115000"/>
              </a:lnSpc>
              <a:spcBef>
                <a:spcPts val="2000"/>
              </a:spcBef>
              <a:spcAft>
                <a:spcPts val="0"/>
              </a:spcAft>
              <a:buSzPts val="1500"/>
              <a:buChar char="･"/>
              <a:defRPr/>
            </a:lvl5pPr>
            <a:lvl6pPr marL="2743200" lvl="5" indent="-323850">
              <a:lnSpc>
                <a:spcPct val="115000"/>
              </a:lnSpc>
              <a:spcBef>
                <a:spcPts val="2000"/>
              </a:spcBef>
              <a:spcAft>
                <a:spcPts val="0"/>
              </a:spcAft>
              <a:buSzPts val="1500"/>
              <a:buChar char="･"/>
              <a:defRPr/>
            </a:lvl6pPr>
            <a:lvl7pPr marL="3200400" lvl="6" indent="-323850">
              <a:lnSpc>
                <a:spcPct val="115000"/>
              </a:lnSpc>
              <a:spcBef>
                <a:spcPts val="2000"/>
              </a:spcBef>
              <a:spcAft>
                <a:spcPts val="0"/>
              </a:spcAft>
              <a:buSzPts val="1500"/>
              <a:buChar char="･"/>
              <a:defRPr/>
            </a:lvl7pPr>
            <a:lvl8pPr marL="3657600" lvl="7" indent="-323850">
              <a:lnSpc>
                <a:spcPct val="115000"/>
              </a:lnSpc>
              <a:spcBef>
                <a:spcPts val="2000"/>
              </a:spcBef>
              <a:spcAft>
                <a:spcPts val="0"/>
              </a:spcAft>
              <a:buSzPts val="1500"/>
              <a:buChar char="･"/>
              <a:defRPr/>
            </a:lvl8pPr>
            <a:lvl9pPr marL="4114800" lvl="8" indent="-323850">
              <a:lnSpc>
                <a:spcPct val="115000"/>
              </a:lnSpc>
              <a:spcBef>
                <a:spcPts val="2000"/>
              </a:spcBef>
              <a:spcAft>
                <a:spcPts val="2000"/>
              </a:spcAft>
              <a:buSzPts val="1500"/>
              <a:buChar char="･"/>
              <a:defRPr/>
            </a:lvl9pPr>
          </a:lstStyle>
          <a:p>
            <a:endParaRPr/>
          </a:p>
        </p:txBody>
      </p:sp>
      <p:sp>
        <p:nvSpPr>
          <p:cNvPr id="5292" name="Google Shape;5292;p632"/>
          <p:cNvSpPr txBox="1">
            <a:spLocks noGrp="1"/>
          </p:cNvSpPr>
          <p:nvPr>
            <p:ph type="title"/>
          </p:nvPr>
        </p:nvSpPr>
        <p:spPr>
          <a:xfrm>
            <a:off x="900275" y="1736433"/>
            <a:ext cx="3885900" cy="26985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4800"/>
              <a:buNone/>
              <a:defRPr sz="48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p="http://schemas.openxmlformats.org/presentationml/2006/main" matchingName="Theme 1 title" type="title">
  <p:cSld name="TITLE">
    <p:bg>
      <p:bgPr>
        <a:blipFill>
          <a:blip r:embed="rId2">
            <a:alphaModFix/>
          </a:blip>
          <a:stretch>
            <a:fillRect/>
          </a:stretch>
        </a:blipFill>
        <a:effectLst/>
      </p:bgPr>
    </p:bg>
    <p:spTree>
      <p:nvGrpSpPr>
        <p:cNvPr id="1" name="Shape 5296"/>
        <p:cNvGrpSpPr/>
        <p:nvPr/>
      </p:nvGrpSpPr>
      <p:grpSpPr>
        <a:xfrm>
          <a:off x="0" y="0"/>
          <a:ext cx="0" cy="0"/>
          <a:chOff x="0" y="0"/>
          <a:chExt cx="0" cy="0"/>
        </a:xfrm>
      </p:grpSpPr>
      <p:pic>
        <p:nvPicPr>
          <p:cNvPr id="5297" name="Google Shape;5297;p634"/>
          <p:cNvPicPr preferRelativeResize="0"/>
          <p:nvPr/>
        </p:nvPicPr>
        <p:blipFill rotWithShape="1">
          <a:blip r:embed="rId3">
            <a:alphaModFix amt="51000"/>
          </a:blip>
          <a:srcRect l="12240" t="13515" r="39962" b="2948"/>
          <a:stretch/>
        </p:blipFill>
        <p:spPr>
          <a:xfrm>
            <a:off x="6281550" y="0"/>
            <a:ext cx="5910451" cy="5810875"/>
          </a:xfrm>
          <a:prstGeom prst="rect">
            <a:avLst/>
          </a:prstGeom>
          <a:noFill/>
          <a:ln>
            <a:noFill/>
          </a:ln>
        </p:spPr>
      </p:pic>
      <p:sp>
        <p:nvSpPr>
          <p:cNvPr id="5298" name="Google Shape;5298;p634"/>
          <p:cNvSpPr/>
          <p:nvPr/>
        </p:nvSpPr>
        <p:spPr>
          <a:xfrm>
            <a:off x="9617175" y="5878875"/>
            <a:ext cx="25749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634"/>
          <p:cNvSpPr txBox="1">
            <a:spLocks noGrp="1"/>
          </p:cNvSpPr>
          <p:nvPr>
            <p:ph type="subTitle" idx="1"/>
          </p:nvPr>
        </p:nvSpPr>
        <p:spPr>
          <a:xfrm>
            <a:off x="2083725" y="3521825"/>
            <a:ext cx="7533300" cy="914400"/>
          </a:xfrm>
          <a:prstGeom prst="rect">
            <a:avLst/>
          </a:prstGeom>
        </p:spPr>
        <p:txBody>
          <a:bodyPr spcFirstLastPara="1" wrap="square" lIns="0" tIns="0" rIns="0" bIns="0" anchor="t" anchorCtr="0">
            <a:noAutofit/>
          </a:bodyPr>
          <a:lstStyle>
            <a:lvl1pPr lv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5300" name="Google Shape;5300;p634"/>
          <p:cNvSpPr txBox="1">
            <a:spLocks noGrp="1"/>
          </p:cNvSpPr>
          <p:nvPr>
            <p:ph type="title"/>
          </p:nvPr>
        </p:nvSpPr>
        <p:spPr>
          <a:xfrm>
            <a:off x="2083875" y="1743625"/>
            <a:ext cx="7533300" cy="1600200"/>
          </a:xfrm>
          <a:prstGeom prst="rect">
            <a:avLst/>
          </a:prstGeom>
        </p:spPr>
        <p:txBody>
          <a:bodyPr spcFirstLastPara="1" wrap="square" lIns="0" tIns="0" rIns="0" bIns="0" anchor="b" anchorCtr="0">
            <a:noAutofit/>
          </a:bodyPr>
          <a:lstStyle>
            <a:lvl1pPr lv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a:lnSpc>
                <a:spcPct val="105000"/>
              </a:lnSpc>
              <a:spcBef>
                <a:spcPts val="0"/>
              </a:spcBef>
              <a:spcAft>
                <a:spcPts val="0"/>
              </a:spcAft>
              <a:buNone/>
              <a:defRPr sz="4600">
                <a:solidFill>
                  <a:schemeClr val="lt1"/>
                </a:solidFill>
              </a:defRPr>
            </a:lvl2pPr>
            <a:lvl3pPr lvl="2">
              <a:lnSpc>
                <a:spcPct val="105000"/>
              </a:lnSpc>
              <a:spcBef>
                <a:spcPts val="0"/>
              </a:spcBef>
              <a:spcAft>
                <a:spcPts val="0"/>
              </a:spcAft>
              <a:buNone/>
              <a:defRPr sz="4600">
                <a:solidFill>
                  <a:schemeClr val="lt1"/>
                </a:solidFill>
              </a:defRPr>
            </a:lvl3pPr>
            <a:lvl4pPr lvl="3">
              <a:lnSpc>
                <a:spcPct val="105000"/>
              </a:lnSpc>
              <a:spcBef>
                <a:spcPts val="0"/>
              </a:spcBef>
              <a:spcAft>
                <a:spcPts val="0"/>
              </a:spcAft>
              <a:buNone/>
              <a:defRPr sz="4600">
                <a:solidFill>
                  <a:schemeClr val="lt1"/>
                </a:solidFill>
              </a:defRPr>
            </a:lvl4pPr>
            <a:lvl5pPr lvl="4">
              <a:lnSpc>
                <a:spcPct val="105000"/>
              </a:lnSpc>
              <a:spcBef>
                <a:spcPts val="0"/>
              </a:spcBef>
              <a:spcAft>
                <a:spcPts val="0"/>
              </a:spcAft>
              <a:buNone/>
              <a:defRPr sz="4600">
                <a:solidFill>
                  <a:schemeClr val="lt1"/>
                </a:solidFill>
              </a:defRPr>
            </a:lvl5pPr>
            <a:lvl6pPr lvl="5">
              <a:lnSpc>
                <a:spcPct val="105000"/>
              </a:lnSpc>
              <a:spcBef>
                <a:spcPts val="0"/>
              </a:spcBef>
              <a:spcAft>
                <a:spcPts val="0"/>
              </a:spcAft>
              <a:buNone/>
              <a:defRPr sz="4600">
                <a:solidFill>
                  <a:schemeClr val="lt1"/>
                </a:solidFill>
              </a:defRPr>
            </a:lvl6pPr>
            <a:lvl7pPr lvl="6">
              <a:lnSpc>
                <a:spcPct val="105000"/>
              </a:lnSpc>
              <a:spcBef>
                <a:spcPts val="0"/>
              </a:spcBef>
              <a:spcAft>
                <a:spcPts val="0"/>
              </a:spcAft>
              <a:buNone/>
              <a:defRPr sz="4600">
                <a:solidFill>
                  <a:schemeClr val="lt1"/>
                </a:solidFill>
              </a:defRPr>
            </a:lvl7pPr>
            <a:lvl8pPr lvl="7">
              <a:lnSpc>
                <a:spcPct val="105000"/>
              </a:lnSpc>
              <a:spcBef>
                <a:spcPts val="0"/>
              </a:spcBef>
              <a:spcAft>
                <a:spcPts val="0"/>
              </a:spcAft>
              <a:buNone/>
              <a:defRPr sz="4600">
                <a:solidFill>
                  <a:schemeClr val="lt1"/>
                </a:solidFill>
              </a:defRPr>
            </a:lvl8pPr>
            <a:lvl9pPr lvl="8">
              <a:lnSpc>
                <a:spcPct val="105000"/>
              </a:lnSpc>
              <a:spcBef>
                <a:spcPts val="0"/>
              </a:spcBef>
              <a:spcAft>
                <a:spcPts val="0"/>
              </a:spcAft>
              <a:buNone/>
              <a:defRPr sz="4600">
                <a:solidFill>
                  <a:schemeClr val="lt1"/>
                </a:solidFill>
              </a:defRPr>
            </a:lvl9pPr>
          </a:lstStyle>
          <a:p>
            <a:endParaRPr/>
          </a:p>
        </p:txBody>
      </p:sp>
      <p:sp>
        <p:nvSpPr>
          <p:cNvPr id="5301" name="Google Shape;5301;p634"/>
          <p:cNvSpPr txBox="1">
            <a:spLocks noGrp="1"/>
          </p:cNvSpPr>
          <p:nvPr>
            <p:ph type="subTitle" idx="2"/>
          </p:nvPr>
        </p:nvSpPr>
        <p:spPr>
          <a:xfrm>
            <a:off x="2083725" y="4605500"/>
            <a:ext cx="2040300" cy="605700"/>
          </a:xfrm>
          <a:prstGeom prst="rect">
            <a:avLst/>
          </a:prstGeom>
        </p:spPr>
        <p:txBody>
          <a:bodyPr spcFirstLastPara="1" wrap="square" lIns="0" tIns="0" rIns="0" bIns="0" anchor="t" anchorCtr="0">
            <a:noAutofit/>
          </a:bodyPr>
          <a:lstStyle>
            <a:lvl1pPr lv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2pPr>
            <a:lvl3pPr lvl="2">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3pPr>
            <a:lvl4pPr lvl="3">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4pPr>
            <a:lvl5pPr lvl="4">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5pPr>
            <a:lvl6pPr lvl="5">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6pPr>
            <a:lvl7pPr lvl="6">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7pPr>
            <a:lvl8pPr lvl="7">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8pPr>
            <a:lvl9pPr lvl="8">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9pPr>
          </a:lstStyle>
          <a:p>
            <a:endParaRPr/>
          </a:p>
        </p:txBody>
      </p:sp>
      <p:sp>
        <p:nvSpPr>
          <p:cNvPr id="5302" name="Google Shape;5302;p634"/>
          <p:cNvSpPr txBox="1">
            <a:spLocks noGrp="1"/>
          </p:cNvSpPr>
          <p:nvPr>
            <p:ph type="subTitle" idx="3"/>
          </p:nvPr>
        </p:nvSpPr>
        <p:spPr>
          <a:xfrm>
            <a:off x="4471850" y="4605500"/>
            <a:ext cx="2040300" cy="605700"/>
          </a:xfrm>
          <a:prstGeom prst="rect">
            <a:avLst/>
          </a:prstGeom>
        </p:spPr>
        <p:txBody>
          <a:bodyPr spcFirstLastPara="1" wrap="square" lIns="0" tIns="0" rIns="0" bIns="0" anchor="t" anchorCtr="0">
            <a:noAutofit/>
          </a:bodyPr>
          <a:lstStyle>
            <a:lvl1pPr lv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2pPr>
            <a:lvl3pPr lvl="2">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3pPr>
            <a:lvl4pPr lvl="3">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4pPr>
            <a:lvl5pPr lvl="4">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5pPr>
            <a:lvl6pPr lvl="5">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6pPr>
            <a:lvl7pPr lvl="6">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7pPr>
            <a:lvl8pPr lvl="7">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8pPr>
            <a:lvl9pPr lvl="8">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9pPr>
          </a:lstStyle>
          <a:p>
            <a:endParaRPr/>
          </a:p>
        </p:txBody>
      </p:sp>
      <p:pic>
        <p:nvPicPr>
          <p:cNvPr id="5303" name="Google Shape;5303;p634"/>
          <p:cNvPicPr preferRelativeResize="0"/>
          <p:nvPr/>
        </p:nvPicPr>
        <p:blipFill>
          <a:blip r:embed="rId4">
            <a:alphaModFix/>
          </a:blip>
          <a:stretch>
            <a:fillRect/>
          </a:stretch>
        </p:blipFill>
        <p:spPr>
          <a:xfrm>
            <a:off x="10106850" y="6203986"/>
            <a:ext cx="1580275" cy="372766"/>
          </a:xfrm>
          <a:prstGeom prst="rect">
            <a:avLst/>
          </a:prstGeom>
          <a:noFill/>
          <a:ln>
            <a:noFill/>
          </a:ln>
        </p:spPr>
      </p:pic>
      <p:cxnSp>
        <p:nvCxnSpPr>
          <p:cNvPr id="5304" name="Google Shape;5304;p634"/>
          <p:cNvCxnSpPr/>
          <p:nvPr/>
        </p:nvCxnSpPr>
        <p:spPr>
          <a:xfrm rot="10800000">
            <a:off x="447767"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5305" name="Google Shape;5305;p634"/>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p="http://schemas.openxmlformats.org/presentationml/2006/main" matchingName="Theme 1 closing">
  <p:cSld name="TITLE_1">
    <p:bg>
      <p:bgPr>
        <a:blipFill>
          <a:blip r:embed="rId2">
            <a:alphaModFix/>
          </a:blip>
          <a:stretch>
            <a:fillRect/>
          </a:stretch>
        </a:blipFill>
        <a:effectLst/>
      </p:bgPr>
    </p:bg>
    <p:spTree>
      <p:nvGrpSpPr>
        <p:cNvPr id="1" name="Shape 5306"/>
        <p:cNvGrpSpPr/>
        <p:nvPr/>
      </p:nvGrpSpPr>
      <p:grpSpPr>
        <a:xfrm>
          <a:off x="0" y="0"/>
          <a:ext cx="0" cy="0"/>
          <a:chOff x="0" y="0"/>
          <a:chExt cx="0" cy="0"/>
        </a:xfrm>
      </p:grpSpPr>
      <p:sp>
        <p:nvSpPr>
          <p:cNvPr id="5307" name="Google Shape;5307;p635"/>
          <p:cNvSpPr/>
          <p:nvPr/>
        </p:nvSpPr>
        <p:spPr>
          <a:xfrm>
            <a:off x="9617175" y="5878875"/>
            <a:ext cx="25749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35"/>
          <p:cNvSpPr txBox="1">
            <a:spLocks noGrp="1"/>
          </p:cNvSpPr>
          <p:nvPr>
            <p:ph type="subTitle" idx="1"/>
          </p:nvPr>
        </p:nvSpPr>
        <p:spPr>
          <a:xfrm>
            <a:off x="2083725" y="3008425"/>
            <a:ext cx="4146300" cy="1524900"/>
          </a:xfrm>
          <a:prstGeom prst="rect">
            <a:avLst/>
          </a:prstGeom>
        </p:spPr>
        <p:txBody>
          <a:bodyPr spcFirstLastPara="1" wrap="square" lIns="0" tIns="0" rIns="0" bIns="0" anchor="t" anchorCtr="0">
            <a:noAutofit/>
          </a:bodyPr>
          <a:lstStyle>
            <a:lvl1pPr lvl="0">
              <a:lnSpc>
                <a:spcPct val="135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1pPr>
            <a:lvl2pPr lvl="1">
              <a:lnSpc>
                <a:spcPct val="180000"/>
              </a:lnSpc>
              <a:spcBef>
                <a:spcPts val="0"/>
              </a:spcBef>
              <a:spcAft>
                <a:spcPts val="0"/>
              </a:spcAft>
              <a:buClr>
                <a:schemeClr val="lt1"/>
              </a:buClr>
              <a:buSzPts val="1400"/>
              <a:buNone/>
              <a:defRPr sz="1400">
                <a:solidFill>
                  <a:schemeClr val="lt1"/>
                </a:solidFill>
              </a:defRPr>
            </a:lvl2pPr>
            <a:lvl3pPr lvl="2">
              <a:lnSpc>
                <a:spcPct val="180000"/>
              </a:lnSpc>
              <a:spcBef>
                <a:spcPts val="0"/>
              </a:spcBef>
              <a:spcAft>
                <a:spcPts val="0"/>
              </a:spcAft>
              <a:buClr>
                <a:schemeClr val="lt1"/>
              </a:buClr>
              <a:buSzPts val="1400"/>
              <a:buNone/>
              <a:defRPr sz="1400">
                <a:solidFill>
                  <a:schemeClr val="lt1"/>
                </a:solidFill>
              </a:defRPr>
            </a:lvl3pPr>
            <a:lvl4pPr lvl="3">
              <a:lnSpc>
                <a:spcPct val="180000"/>
              </a:lnSpc>
              <a:spcBef>
                <a:spcPts val="0"/>
              </a:spcBef>
              <a:spcAft>
                <a:spcPts val="0"/>
              </a:spcAft>
              <a:buClr>
                <a:schemeClr val="lt1"/>
              </a:buClr>
              <a:buSzPts val="1400"/>
              <a:buNone/>
              <a:defRPr sz="1400">
                <a:solidFill>
                  <a:schemeClr val="lt1"/>
                </a:solidFill>
              </a:defRPr>
            </a:lvl4pPr>
            <a:lvl5pPr lvl="4">
              <a:lnSpc>
                <a:spcPct val="180000"/>
              </a:lnSpc>
              <a:spcBef>
                <a:spcPts val="0"/>
              </a:spcBef>
              <a:spcAft>
                <a:spcPts val="0"/>
              </a:spcAft>
              <a:buClr>
                <a:schemeClr val="lt1"/>
              </a:buClr>
              <a:buSzPts val="1400"/>
              <a:buNone/>
              <a:defRPr sz="1400">
                <a:solidFill>
                  <a:schemeClr val="lt1"/>
                </a:solidFill>
              </a:defRPr>
            </a:lvl5pPr>
            <a:lvl6pPr lvl="5">
              <a:lnSpc>
                <a:spcPct val="180000"/>
              </a:lnSpc>
              <a:spcBef>
                <a:spcPts val="0"/>
              </a:spcBef>
              <a:spcAft>
                <a:spcPts val="0"/>
              </a:spcAft>
              <a:buClr>
                <a:schemeClr val="lt1"/>
              </a:buClr>
              <a:buSzPts val="1400"/>
              <a:buNone/>
              <a:defRPr sz="1400">
                <a:solidFill>
                  <a:schemeClr val="lt1"/>
                </a:solidFill>
              </a:defRPr>
            </a:lvl6pPr>
            <a:lvl7pPr lvl="6">
              <a:lnSpc>
                <a:spcPct val="180000"/>
              </a:lnSpc>
              <a:spcBef>
                <a:spcPts val="0"/>
              </a:spcBef>
              <a:spcAft>
                <a:spcPts val="0"/>
              </a:spcAft>
              <a:buClr>
                <a:schemeClr val="lt1"/>
              </a:buClr>
              <a:buSzPts val="1400"/>
              <a:buNone/>
              <a:defRPr sz="1400">
                <a:solidFill>
                  <a:schemeClr val="lt1"/>
                </a:solidFill>
              </a:defRPr>
            </a:lvl7pPr>
            <a:lvl8pPr lvl="7">
              <a:lnSpc>
                <a:spcPct val="180000"/>
              </a:lnSpc>
              <a:spcBef>
                <a:spcPts val="0"/>
              </a:spcBef>
              <a:spcAft>
                <a:spcPts val="0"/>
              </a:spcAft>
              <a:buClr>
                <a:schemeClr val="lt1"/>
              </a:buClr>
              <a:buSzPts val="1400"/>
              <a:buNone/>
              <a:defRPr sz="1400">
                <a:solidFill>
                  <a:schemeClr val="lt1"/>
                </a:solidFill>
              </a:defRPr>
            </a:lvl8pPr>
            <a:lvl9pPr lvl="8">
              <a:lnSpc>
                <a:spcPct val="180000"/>
              </a:lnSpc>
              <a:spcBef>
                <a:spcPts val="0"/>
              </a:spcBef>
              <a:spcAft>
                <a:spcPts val="0"/>
              </a:spcAft>
              <a:buClr>
                <a:schemeClr val="lt1"/>
              </a:buClr>
              <a:buSzPts val="1400"/>
              <a:buNone/>
              <a:defRPr sz="1400">
                <a:solidFill>
                  <a:schemeClr val="lt1"/>
                </a:solidFill>
              </a:defRPr>
            </a:lvl9pPr>
          </a:lstStyle>
          <a:p>
            <a:endParaRPr/>
          </a:p>
        </p:txBody>
      </p:sp>
      <p:sp>
        <p:nvSpPr>
          <p:cNvPr id="5309" name="Google Shape;5309;p635"/>
          <p:cNvSpPr txBox="1">
            <a:spLocks noGrp="1"/>
          </p:cNvSpPr>
          <p:nvPr>
            <p:ph type="title"/>
          </p:nvPr>
        </p:nvSpPr>
        <p:spPr>
          <a:xfrm>
            <a:off x="2083875" y="568625"/>
            <a:ext cx="4905000" cy="1985400"/>
          </a:xfrm>
          <a:prstGeom prst="rect">
            <a:avLst/>
          </a:prstGeom>
        </p:spPr>
        <p:txBody>
          <a:bodyPr spcFirstLastPara="1" wrap="square" lIns="0" tIns="0" rIns="0" bIns="0" anchor="b" anchorCtr="0">
            <a:noAutofit/>
          </a:bodyPr>
          <a:lstStyle>
            <a:lvl1pPr lvl="0">
              <a:lnSpc>
                <a:spcPct val="100000"/>
              </a:lnSpc>
              <a:spcBef>
                <a:spcPts val="0"/>
              </a:spcBef>
              <a:spcAft>
                <a:spcPts val="0"/>
              </a:spcAft>
              <a:buNone/>
              <a:defRPr sz="5400">
                <a:solidFill>
                  <a:schemeClr val="lt1"/>
                </a:solidFill>
                <a:latin typeface="Red Hat Display Medium"/>
                <a:ea typeface="Red Hat Display Medium"/>
                <a:cs typeface="Red Hat Display Medium"/>
                <a:sym typeface="Red Hat Display Medium"/>
              </a:defRPr>
            </a:lvl1pPr>
            <a:lvl2pPr lvl="1">
              <a:lnSpc>
                <a:spcPct val="105000"/>
              </a:lnSpc>
              <a:spcBef>
                <a:spcPts val="0"/>
              </a:spcBef>
              <a:spcAft>
                <a:spcPts val="0"/>
              </a:spcAft>
              <a:buNone/>
              <a:defRPr sz="7000">
                <a:solidFill>
                  <a:schemeClr val="lt1"/>
                </a:solidFill>
              </a:defRPr>
            </a:lvl2pPr>
            <a:lvl3pPr lvl="2">
              <a:lnSpc>
                <a:spcPct val="105000"/>
              </a:lnSpc>
              <a:spcBef>
                <a:spcPts val="0"/>
              </a:spcBef>
              <a:spcAft>
                <a:spcPts val="0"/>
              </a:spcAft>
              <a:buNone/>
              <a:defRPr sz="7000">
                <a:solidFill>
                  <a:schemeClr val="lt1"/>
                </a:solidFill>
              </a:defRPr>
            </a:lvl3pPr>
            <a:lvl4pPr lvl="3">
              <a:lnSpc>
                <a:spcPct val="105000"/>
              </a:lnSpc>
              <a:spcBef>
                <a:spcPts val="0"/>
              </a:spcBef>
              <a:spcAft>
                <a:spcPts val="0"/>
              </a:spcAft>
              <a:buNone/>
              <a:defRPr sz="7000">
                <a:solidFill>
                  <a:schemeClr val="lt1"/>
                </a:solidFill>
              </a:defRPr>
            </a:lvl4pPr>
            <a:lvl5pPr lvl="4">
              <a:lnSpc>
                <a:spcPct val="105000"/>
              </a:lnSpc>
              <a:spcBef>
                <a:spcPts val="0"/>
              </a:spcBef>
              <a:spcAft>
                <a:spcPts val="0"/>
              </a:spcAft>
              <a:buNone/>
              <a:defRPr sz="7000">
                <a:solidFill>
                  <a:schemeClr val="lt1"/>
                </a:solidFill>
              </a:defRPr>
            </a:lvl5pPr>
            <a:lvl6pPr lvl="5">
              <a:lnSpc>
                <a:spcPct val="105000"/>
              </a:lnSpc>
              <a:spcBef>
                <a:spcPts val="0"/>
              </a:spcBef>
              <a:spcAft>
                <a:spcPts val="0"/>
              </a:spcAft>
              <a:buNone/>
              <a:defRPr sz="7000">
                <a:solidFill>
                  <a:schemeClr val="lt1"/>
                </a:solidFill>
              </a:defRPr>
            </a:lvl6pPr>
            <a:lvl7pPr lvl="6">
              <a:lnSpc>
                <a:spcPct val="105000"/>
              </a:lnSpc>
              <a:spcBef>
                <a:spcPts val="0"/>
              </a:spcBef>
              <a:spcAft>
                <a:spcPts val="0"/>
              </a:spcAft>
              <a:buNone/>
              <a:defRPr sz="7000">
                <a:solidFill>
                  <a:schemeClr val="lt1"/>
                </a:solidFill>
              </a:defRPr>
            </a:lvl7pPr>
            <a:lvl8pPr lvl="7">
              <a:lnSpc>
                <a:spcPct val="105000"/>
              </a:lnSpc>
              <a:spcBef>
                <a:spcPts val="0"/>
              </a:spcBef>
              <a:spcAft>
                <a:spcPts val="0"/>
              </a:spcAft>
              <a:buNone/>
              <a:defRPr sz="7000">
                <a:solidFill>
                  <a:schemeClr val="lt1"/>
                </a:solidFill>
              </a:defRPr>
            </a:lvl8pPr>
            <a:lvl9pPr lvl="8">
              <a:lnSpc>
                <a:spcPct val="105000"/>
              </a:lnSpc>
              <a:spcBef>
                <a:spcPts val="0"/>
              </a:spcBef>
              <a:spcAft>
                <a:spcPts val="0"/>
              </a:spcAft>
              <a:buNone/>
              <a:defRPr sz="7000">
                <a:solidFill>
                  <a:schemeClr val="lt1"/>
                </a:solidFill>
              </a:defRPr>
            </a:lvl9pPr>
          </a:lstStyle>
          <a:p>
            <a:endParaRPr/>
          </a:p>
        </p:txBody>
      </p:sp>
      <p:pic>
        <p:nvPicPr>
          <p:cNvPr id="5310" name="Google Shape;5310;p635"/>
          <p:cNvPicPr preferRelativeResize="0"/>
          <p:nvPr/>
        </p:nvPicPr>
        <p:blipFill>
          <a:blip r:embed="rId3">
            <a:alphaModFix/>
          </a:blip>
          <a:stretch>
            <a:fillRect/>
          </a:stretch>
        </p:blipFill>
        <p:spPr>
          <a:xfrm>
            <a:off x="10106850" y="6203986"/>
            <a:ext cx="1580275" cy="372766"/>
          </a:xfrm>
          <a:prstGeom prst="rect">
            <a:avLst/>
          </a:prstGeom>
          <a:noFill/>
          <a:ln>
            <a:noFill/>
          </a:ln>
        </p:spPr>
      </p:pic>
      <p:pic>
        <p:nvPicPr>
          <p:cNvPr id="5311" name="Google Shape;5311;p635"/>
          <p:cNvPicPr preferRelativeResize="0"/>
          <p:nvPr/>
        </p:nvPicPr>
        <p:blipFill rotWithShape="1">
          <a:blip r:embed="rId4">
            <a:alphaModFix/>
          </a:blip>
          <a:srcRect/>
          <a:stretch/>
        </p:blipFill>
        <p:spPr>
          <a:xfrm>
            <a:off x="7542672" y="3470249"/>
            <a:ext cx="282625" cy="282625"/>
          </a:xfrm>
          <a:prstGeom prst="rect">
            <a:avLst/>
          </a:prstGeom>
          <a:noFill/>
          <a:ln>
            <a:noFill/>
          </a:ln>
        </p:spPr>
      </p:pic>
      <p:pic>
        <p:nvPicPr>
          <p:cNvPr id="5312" name="Google Shape;5312;p635"/>
          <p:cNvPicPr preferRelativeResize="0"/>
          <p:nvPr/>
        </p:nvPicPr>
        <p:blipFill rotWithShape="1">
          <a:blip r:embed="rId5">
            <a:alphaModFix/>
          </a:blip>
          <a:srcRect/>
          <a:stretch/>
        </p:blipFill>
        <p:spPr>
          <a:xfrm>
            <a:off x="7542672" y="2778374"/>
            <a:ext cx="282625" cy="282625"/>
          </a:xfrm>
          <a:prstGeom prst="rect">
            <a:avLst/>
          </a:prstGeom>
          <a:noFill/>
          <a:ln>
            <a:noFill/>
          </a:ln>
        </p:spPr>
      </p:pic>
      <p:pic>
        <p:nvPicPr>
          <p:cNvPr id="5313" name="Google Shape;5313;p635"/>
          <p:cNvPicPr preferRelativeResize="0"/>
          <p:nvPr/>
        </p:nvPicPr>
        <p:blipFill rotWithShape="1">
          <a:blip r:embed="rId6">
            <a:alphaModFix/>
          </a:blip>
          <a:srcRect/>
          <a:stretch/>
        </p:blipFill>
        <p:spPr>
          <a:xfrm>
            <a:off x="7542674" y="2086500"/>
            <a:ext cx="282625" cy="282625"/>
          </a:xfrm>
          <a:prstGeom prst="rect">
            <a:avLst/>
          </a:prstGeom>
          <a:noFill/>
          <a:ln>
            <a:noFill/>
          </a:ln>
        </p:spPr>
      </p:pic>
      <p:pic>
        <p:nvPicPr>
          <p:cNvPr id="5314" name="Google Shape;5314;p635"/>
          <p:cNvPicPr preferRelativeResize="0"/>
          <p:nvPr/>
        </p:nvPicPr>
        <p:blipFill rotWithShape="1">
          <a:blip r:embed="rId7">
            <a:alphaModFix/>
          </a:blip>
          <a:srcRect/>
          <a:stretch/>
        </p:blipFill>
        <p:spPr>
          <a:xfrm>
            <a:off x="7542672" y="4162124"/>
            <a:ext cx="282625" cy="282625"/>
          </a:xfrm>
          <a:prstGeom prst="rect">
            <a:avLst/>
          </a:prstGeom>
          <a:noFill/>
          <a:ln>
            <a:noFill/>
          </a:ln>
        </p:spPr>
      </p:pic>
      <p:sp>
        <p:nvSpPr>
          <p:cNvPr id="5315" name="Google Shape;5315;p635"/>
          <p:cNvSpPr txBox="1"/>
          <p:nvPr/>
        </p:nvSpPr>
        <p:spPr>
          <a:xfrm>
            <a:off x="7960472" y="199982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Red Hat Display"/>
                <a:ea typeface="Red Hat Display"/>
                <a:cs typeface="Red Hat Display"/>
                <a:sym typeface="Red Hat Display"/>
              </a:rPr>
              <a:t>linkedin.com/company/red-hat</a:t>
            </a:r>
            <a:endParaRPr>
              <a:solidFill>
                <a:schemeClr val="lt1"/>
              </a:solidFill>
              <a:latin typeface="Red Hat Display"/>
              <a:ea typeface="Red Hat Display"/>
              <a:cs typeface="Red Hat Display"/>
              <a:sym typeface="Red Hat Display"/>
            </a:endParaRPr>
          </a:p>
        </p:txBody>
      </p:sp>
      <p:sp>
        <p:nvSpPr>
          <p:cNvPr id="5316" name="Google Shape;5316;p635"/>
          <p:cNvSpPr txBox="1"/>
          <p:nvPr/>
        </p:nvSpPr>
        <p:spPr>
          <a:xfrm>
            <a:off x="7960472" y="269167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Red Hat Display"/>
                <a:ea typeface="Red Hat Display"/>
                <a:cs typeface="Red Hat Display"/>
                <a:sym typeface="Red Hat Display"/>
              </a:rPr>
              <a:t>youtube.com/OpenShift</a:t>
            </a:r>
            <a:endParaRPr>
              <a:solidFill>
                <a:schemeClr val="lt1"/>
              </a:solidFill>
              <a:latin typeface="Red Hat Display"/>
              <a:ea typeface="Red Hat Display"/>
              <a:cs typeface="Red Hat Display"/>
              <a:sym typeface="Red Hat Display"/>
            </a:endParaRPr>
          </a:p>
        </p:txBody>
      </p:sp>
      <p:sp>
        <p:nvSpPr>
          <p:cNvPr id="5317" name="Google Shape;5317;p635"/>
          <p:cNvSpPr txBox="1"/>
          <p:nvPr/>
        </p:nvSpPr>
        <p:spPr>
          <a:xfrm>
            <a:off x="7960472" y="338352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Red Hat Display"/>
                <a:ea typeface="Red Hat Display"/>
                <a:cs typeface="Red Hat Display"/>
                <a:sym typeface="Red Hat Display"/>
              </a:rPr>
              <a:t>facebook.com/redhatinc</a:t>
            </a:r>
            <a:endParaRPr>
              <a:solidFill>
                <a:schemeClr val="lt1"/>
              </a:solidFill>
              <a:latin typeface="Red Hat Display"/>
              <a:ea typeface="Red Hat Display"/>
              <a:cs typeface="Red Hat Display"/>
              <a:sym typeface="Red Hat Display"/>
            </a:endParaRPr>
          </a:p>
        </p:txBody>
      </p:sp>
      <p:sp>
        <p:nvSpPr>
          <p:cNvPr id="5318" name="Google Shape;5318;p635"/>
          <p:cNvSpPr txBox="1"/>
          <p:nvPr/>
        </p:nvSpPr>
        <p:spPr>
          <a:xfrm>
            <a:off x="7960472" y="407537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Red Hat Display"/>
                <a:ea typeface="Red Hat Display"/>
                <a:cs typeface="Red Hat Display"/>
                <a:sym typeface="Red Hat Display"/>
              </a:rPr>
              <a:t>twitter.com/OpenShift</a:t>
            </a:r>
            <a:endParaRPr>
              <a:solidFill>
                <a:schemeClr val="lt1"/>
              </a:solidFill>
              <a:latin typeface="Red Hat Display"/>
              <a:ea typeface="Red Hat Display"/>
              <a:cs typeface="Red Hat Display"/>
              <a:sym typeface="Red Hat Display"/>
            </a:endParaRPr>
          </a:p>
        </p:txBody>
      </p:sp>
      <p:cxnSp>
        <p:nvCxnSpPr>
          <p:cNvPr id="5319" name="Google Shape;5319;p635"/>
          <p:cNvCxnSpPr/>
          <p:nvPr/>
        </p:nvCxnSpPr>
        <p:spPr>
          <a:xfrm rot="10800000">
            <a:off x="447775" y="50"/>
            <a:ext cx="0" cy="2282700"/>
          </a:xfrm>
          <a:prstGeom prst="straightConnector1">
            <a:avLst/>
          </a:prstGeom>
          <a:noFill/>
          <a:ln w="9525" cap="flat" cmpd="sng">
            <a:solidFill>
              <a:srgbClr val="800000"/>
            </a:solidFill>
            <a:prstDash val="solid"/>
            <a:round/>
            <a:headEnd type="none" w="med" len="med"/>
            <a:tailEnd type="none" w="med" len="med"/>
          </a:ln>
        </p:spPr>
      </p:cxnSp>
      <p:cxnSp>
        <p:nvCxnSpPr>
          <p:cNvPr id="5320" name="Google Shape;5320;p635"/>
          <p:cNvCxnSpPr/>
          <p:nvPr/>
        </p:nvCxnSpPr>
        <p:spPr>
          <a:xfrm rot="10800000">
            <a:off x="447767" y="6401400"/>
            <a:ext cx="0" cy="456600"/>
          </a:xfrm>
          <a:prstGeom prst="straightConnector1">
            <a:avLst/>
          </a:prstGeom>
          <a:noFill/>
          <a:ln w="9525" cap="flat" cmpd="sng">
            <a:solidFill>
              <a:srgbClr val="800000"/>
            </a:solidFill>
            <a:prstDash val="solid"/>
            <a:round/>
            <a:headEnd type="none" w="med" len="med"/>
            <a:tailEnd type="none" w="med" len="med"/>
          </a:ln>
        </p:spPr>
      </p:cxnSp>
      <p:sp>
        <p:nvSpPr>
          <p:cNvPr id="5321" name="Google Shape;5321;p635"/>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p="http://schemas.openxmlformats.org/presentationml/2006/main" matchingName="Theme 2 Title">
  <p:cSld name="TITLE_2">
    <p:bg>
      <p:bgPr>
        <a:blipFill>
          <a:blip r:embed="rId2">
            <a:alphaModFix/>
          </a:blip>
          <a:stretch>
            <a:fillRect/>
          </a:stretch>
        </a:blipFill>
        <a:effectLst/>
      </p:bgPr>
    </p:bg>
    <p:spTree>
      <p:nvGrpSpPr>
        <p:cNvPr id="1" name="Shape 5322"/>
        <p:cNvGrpSpPr/>
        <p:nvPr/>
      </p:nvGrpSpPr>
      <p:grpSpPr>
        <a:xfrm>
          <a:off x="0" y="0"/>
          <a:ext cx="0" cy="0"/>
          <a:chOff x="0" y="0"/>
          <a:chExt cx="0" cy="0"/>
        </a:xfrm>
      </p:grpSpPr>
      <p:sp>
        <p:nvSpPr>
          <p:cNvPr id="5323" name="Google Shape;5323;p636"/>
          <p:cNvSpPr/>
          <p:nvPr/>
        </p:nvSpPr>
        <p:spPr>
          <a:xfrm>
            <a:off x="0" y="0"/>
            <a:ext cx="12192000" cy="5844000"/>
          </a:xfrm>
          <a:prstGeom prst="rect">
            <a:avLst/>
          </a:prstGeom>
          <a:solidFill>
            <a:srgbClr val="1414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36"/>
          <p:cNvSpPr/>
          <p:nvPr/>
        </p:nvSpPr>
        <p:spPr>
          <a:xfrm>
            <a:off x="9617175" y="5878875"/>
            <a:ext cx="25749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636"/>
          <p:cNvSpPr txBox="1">
            <a:spLocks noGrp="1"/>
          </p:cNvSpPr>
          <p:nvPr>
            <p:ph type="subTitle" idx="1"/>
          </p:nvPr>
        </p:nvSpPr>
        <p:spPr>
          <a:xfrm>
            <a:off x="2083725" y="3521825"/>
            <a:ext cx="7533300" cy="914400"/>
          </a:xfrm>
          <a:prstGeom prst="rect">
            <a:avLst/>
          </a:prstGeom>
        </p:spPr>
        <p:txBody>
          <a:bodyPr spcFirstLastPara="1" wrap="square" lIns="0" tIns="0" rIns="0" bIns="0" anchor="t" anchorCtr="0">
            <a:noAutofit/>
          </a:bodyPr>
          <a:lstStyle>
            <a:lvl1pPr lv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5326" name="Google Shape;5326;p636"/>
          <p:cNvSpPr txBox="1">
            <a:spLocks noGrp="1"/>
          </p:cNvSpPr>
          <p:nvPr>
            <p:ph type="title"/>
          </p:nvPr>
        </p:nvSpPr>
        <p:spPr>
          <a:xfrm>
            <a:off x="2083875" y="1743625"/>
            <a:ext cx="7533300" cy="1600200"/>
          </a:xfrm>
          <a:prstGeom prst="rect">
            <a:avLst/>
          </a:prstGeom>
        </p:spPr>
        <p:txBody>
          <a:bodyPr spcFirstLastPara="1" wrap="square" lIns="0" tIns="0" rIns="0" bIns="0" anchor="b" anchorCtr="0">
            <a:noAutofit/>
          </a:bodyPr>
          <a:lstStyle>
            <a:lvl1pPr lv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4800">
                <a:solidFill>
                  <a:schemeClr val="lt1"/>
                </a:solidFill>
              </a:defRPr>
            </a:lvl2pPr>
            <a:lvl3pPr lvl="2">
              <a:lnSpc>
                <a:spcPct val="100000"/>
              </a:lnSpc>
              <a:spcBef>
                <a:spcPts val="0"/>
              </a:spcBef>
              <a:spcAft>
                <a:spcPts val="0"/>
              </a:spcAft>
              <a:buNone/>
              <a:defRPr sz="4800">
                <a:solidFill>
                  <a:schemeClr val="lt1"/>
                </a:solidFill>
              </a:defRPr>
            </a:lvl3pPr>
            <a:lvl4pPr lvl="3">
              <a:lnSpc>
                <a:spcPct val="100000"/>
              </a:lnSpc>
              <a:spcBef>
                <a:spcPts val="0"/>
              </a:spcBef>
              <a:spcAft>
                <a:spcPts val="0"/>
              </a:spcAft>
              <a:buNone/>
              <a:defRPr sz="4800">
                <a:solidFill>
                  <a:schemeClr val="lt1"/>
                </a:solidFill>
              </a:defRPr>
            </a:lvl4pPr>
            <a:lvl5pPr lvl="4">
              <a:lnSpc>
                <a:spcPct val="100000"/>
              </a:lnSpc>
              <a:spcBef>
                <a:spcPts val="0"/>
              </a:spcBef>
              <a:spcAft>
                <a:spcPts val="0"/>
              </a:spcAft>
              <a:buNone/>
              <a:defRPr sz="4800">
                <a:solidFill>
                  <a:schemeClr val="lt1"/>
                </a:solidFill>
              </a:defRPr>
            </a:lvl5pPr>
            <a:lvl6pPr lvl="5">
              <a:lnSpc>
                <a:spcPct val="100000"/>
              </a:lnSpc>
              <a:spcBef>
                <a:spcPts val="0"/>
              </a:spcBef>
              <a:spcAft>
                <a:spcPts val="0"/>
              </a:spcAft>
              <a:buNone/>
              <a:defRPr sz="4800">
                <a:solidFill>
                  <a:schemeClr val="lt1"/>
                </a:solidFill>
              </a:defRPr>
            </a:lvl6pPr>
            <a:lvl7pPr lvl="6">
              <a:lnSpc>
                <a:spcPct val="100000"/>
              </a:lnSpc>
              <a:spcBef>
                <a:spcPts val="0"/>
              </a:spcBef>
              <a:spcAft>
                <a:spcPts val="0"/>
              </a:spcAft>
              <a:buNone/>
              <a:defRPr sz="4800">
                <a:solidFill>
                  <a:schemeClr val="lt1"/>
                </a:solidFill>
              </a:defRPr>
            </a:lvl7pPr>
            <a:lvl8pPr lvl="7">
              <a:lnSpc>
                <a:spcPct val="100000"/>
              </a:lnSpc>
              <a:spcBef>
                <a:spcPts val="0"/>
              </a:spcBef>
              <a:spcAft>
                <a:spcPts val="0"/>
              </a:spcAft>
              <a:buNone/>
              <a:defRPr sz="4800">
                <a:solidFill>
                  <a:schemeClr val="lt1"/>
                </a:solidFill>
              </a:defRPr>
            </a:lvl8pPr>
            <a:lvl9pPr lvl="8">
              <a:lnSpc>
                <a:spcPct val="100000"/>
              </a:lnSpc>
              <a:spcBef>
                <a:spcPts val="0"/>
              </a:spcBef>
              <a:spcAft>
                <a:spcPts val="0"/>
              </a:spcAft>
              <a:buNone/>
              <a:defRPr sz="4800">
                <a:solidFill>
                  <a:schemeClr val="lt1"/>
                </a:solidFill>
              </a:defRPr>
            </a:lvl9pPr>
          </a:lstStyle>
          <a:p>
            <a:endParaRPr/>
          </a:p>
        </p:txBody>
      </p:sp>
      <p:sp>
        <p:nvSpPr>
          <p:cNvPr id="5327" name="Google Shape;5327;p636"/>
          <p:cNvSpPr txBox="1">
            <a:spLocks noGrp="1"/>
          </p:cNvSpPr>
          <p:nvPr>
            <p:ph type="subTitle" idx="2"/>
          </p:nvPr>
        </p:nvSpPr>
        <p:spPr>
          <a:xfrm>
            <a:off x="2083725" y="4605500"/>
            <a:ext cx="2040300" cy="605700"/>
          </a:xfrm>
          <a:prstGeom prst="rect">
            <a:avLst/>
          </a:prstGeom>
        </p:spPr>
        <p:txBody>
          <a:bodyPr spcFirstLastPara="1" wrap="square" lIns="0" tIns="0" rIns="0" bIns="0" anchor="t" anchorCtr="0">
            <a:noAutofit/>
          </a:bodyPr>
          <a:lstStyle>
            <a:lvl1pPr lv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2pPr>
            <a:lvl3pPr lvl="2">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3pPr>
            <a:lvl4pPr lvl="3">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4pPr>
            <a:lvl5pPr lvl="4">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5pPr>
            <a:lvl6pPr lvl="5">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6pPr>
            <a:lvl7pPr lvl="6">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7pPr>
            <a:lvl8pPr lvl="7">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8pPr>
            <a:lvl9pPr lvl="8">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9pPr>
          </a:lstStyle>
          <a:p>
            <a:endParaRPr/>
          </a:p>
        </p:txBody>
      </p:sp>
      <p:sp>
        <p:nvSpPr>
          <p:cNvPr id="5328" name="Google Shape;5328;p636"/>
          <p:cNvSpPr txBox="1">
            <a:spLocks noGrp="1"/>
          </p:cNvSpPr>
          <p:nvPr>
            <p:ph type="subTitle" idx="3"/>
          </p:nvPr>
        </p:nvSpPr>
        <p:spPr>
          <a:xfrm>
            <a:off x="4471850" y="4605500"/>
            <a:ext cx="2040300" cy="605700"/>
          </a:xfrm>
          <a:prstGeom prst="rect">
            <a:avLst/>
          </a:prstGeom>
        </p:spPr>
        <p:txBody>
          <a:bodyPr spcFirstLastPara="1" wrap="square" lIns="0" tIns="0" rIns="0" bIns="0" anchor="t" anchorCtr="0">
            <a:noAutofit/>
          </a:bodyPr>
          <a:lstStyle>
            <a:lvl1pPr lv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2pPr>
            <a:lvl3pPr lvl="2">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3pPr>
            <a:lvl4pPr lvl="3">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4pPr>
            <a:lvl5pPr lvl="4">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5pPr>
            <a:lvl6pPr lvl="5">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6pPr>
            <a:lvl7pPr lvl="6">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7pPr>
            <a:lvl8pPr lvl="7">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8pPr>
            <a:lvl9pPr lvl="8">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9pPr>
          </a:lstStyle>
          <a:p>
            <a:endParaRPr/>
          </a:p>
        </p:txBody>
      </p:sp>
      <p:pic>
        <p:nvPicPr>
          <p:cNvPr id="5329" name="Google Shape;5329;p636"/>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5330" name="Google Shape;5330;p636"/>
          <p:cNvCxnSpPr/>
          <p:nvPr/>
        </p:nvCxnSpPr>
        <p:spPr>
          <a:xfrm rot="10800000">
            <a:off x="447767"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5331" name="Google Shape;5331;p636"/>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332" name="Google Shape;5332;p636"/>
          <p:cNvPicPr preferRelativeResize="0"/>
          <p:nvPr/>
        </p:nvPicPr>
        <p:blipFill rotWithShape="1">
          <a:blip r:embed="rId4">
            <a:alphaModFix/>
          </a:blip>
          <a:srcRect r="4861"/>
          <a:stretch/>
        </p:blipFill>
        <p:spPr>
          <a:xfrm>
            <a:off x="2627050" y="94450"/>
            <a:ext cx="9564948" cy="5655099"/>
          </a:xfrm>
          <a:prstGeom prst="rect">
            <a:avLst/>
          </a:prstGeom>
          <a:noFill/>
          <a:ln>
            <a:noFill/>
          </a:ln>
        </p:spPr>
      </p:pic>
    </p:spTree>
  </p:cSld>
  <p:clrMapOvr>
    <a:masterClrMapping/>
  </p:clrMapOvr>
</p:sldLayout>
</file>

<file path=ppt/slideLayouts/slideLayout627.xml><?xml version="1.0" encoding="utf-8"?>
<p:sldLayout xmlns:a="http://schemas.openxmlformats.org/drawingml/2006/main" xmlns:r="http://schemas.openxmlformats.org/officeDocument/2006/relationships" xmlns:p="http://schemas.openxmlformats.org/presentationml/2006/main" matchingName="Theme 2 closing">
  <p:cSld name="TITLE_1_1">
    <p:bg>
      <p:bgPr>
        <a:blipFill>
          <a:blip r:embed="rId2">
            <a:alphaModFix/>
          </a:blip>
          <a:stretch>
            <a:fillRect/>
          </a:stretch>
        </a:blipFill>
        <a:effectLst/>
      </p:bgPr>
    </p:bg>
    <p:spTree>
      <p:nvGrpSpPr>
        <p:cNvPr id="1" name="Shape 5333"/>
        <p:cNvGrpSpPr/>
        <p:nvPr/>
      </p:nvGrpSpPr>
      <p:grpSpPr>
        <a:xfrm>
          <a:off x="0" y="0"/>
          <a:ext cx="0" cy="0"/>
          <a:chOff x="0" y="0"/>
          <a:chExt cx="0" cy="0"/>
        </a:xfrm>
      </p:grpSpPr>
      <p:sp>
        <p:nvSpPr>
          <p:cNvPr id="5334" name="Google Shape;5334;p637"/>
          <p:cNvSpPr/>
          <p:nvPr/>
        </p:nvSpPr>
        <p:spPr>
          <a:xfrm>
            <a:off x="0" y="0"/>
            <a:ext cx="12192000" cy="5844000"/>
          </a:xfrm>
          <a:prstGeom prst="rect">
            <a:avLst/>
          </a:prstGeom>
          <a:solidFill>
            <a:srgbClr val="1414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35" name="Google Shape;5335;p637"/>
          <p:cNvPicPr preferRelativeResize="0"/>
          <p:nvPr/>
        </p:nvPicPr>
        <p:blipFill rotWithShape="1">
          <a:blip r:embed="rId3">
            <a:alphaModFix amt="8000"/>
          </a:blip>
          <a:srcRect t="11691" r="40162" b="3093"/>
          <a:stretch/>
        </p:blipFill>
        <p:spPr>
          <a:xfrm>
            <a:off x="4896850" y="0"/>
            <a:ext cx="7295227" cy="5844001"/>
          </a:xfrm>
          <a:prstGeom prst="rect">
            <a:avLst/>
          </a:prstGeom>
          <a:noFill/>
          <a:ln>
            <a:noFill/>
          </a:ln>
        </p:spPr>
      </p:pic>
      <p:sp>
        <p:nvSpPr>
          <p:cNvPr id="5336" name="Google Shape;5336;p637"/>
          <p:cNvSpPr/>
          <p:nvPr/>
        </p:nvSpPr>
        <p:spPr>
          <a:xfrm>
            <a:off x="9617175" y="5878875"/>
            <a:ext cx="25749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637"/>
          <p:cNvSpPr txBox="1">
            <a:spLocks noGrp="1"/>
          </p:cNvSpPr>
          <p:nvPr>
            <p:ph type="subTitle" idx="1"/>
          </p:nvPr>
        </p:nvSpPr>
        <p:spPr>
          <a:xfrm>
            <a:off x="2083725" y="3008425"/>
            <a:ext cx="4146300" cy="1524900"/>
          </a:xfrm>
          <a:prstGeom prst="rect">
            <a:avLst/>
          </a:prstGeom>
        </p:spPr>
        <p:txBody>
          <a:bodyPr spcFirstLastPara="1" wrap="square" lIns="0" tIns="0" rIns="0" bIns="0" anchor="t" anchorCtr="0">
            <a:noAutofit/>
          </a:bodyPr>
          <a:lstStyle>
            <a:lvl1pPr lvl="0">
              <a:lnSpc>
                <a:spcPct val="135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1pPr>
            <a:lvl2pPr lvl="1">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2pPr>
            <a:lvl3pPr lvl="2">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3pPr>
            <a:lvl4pPr lvl="3">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4pPr>
            <a:lvl5pPr lvl="4">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5pPr>
            <a:lvl6pPr lvl="5">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6pPr>
            <a:lvl7pPr lvl="6">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7pPr>
            <a:lvl8pPr lvl="7">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8pPr>
            <a:lvl9pPr lvl="8">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9pPr>
          </a:lstStyle>
          <a:p>
            <a:endParaRPr/>
          </a:p>
        </p:txBody>
      </p:sp>
      <p:sp>
        <p:nvSpPr>
          <p:cNvPr id="5338" name="Google Shape;5338;p637"/>
          <p:cNvSpPr txBox="1">
            <a:spLocks noGrp="1"/>
          </p:cNvSpPr>
          <p:nvPr>
            <p:ph type="title"/>
          </p:nvPr>
        </p:nvSpPr>
        <p:spPr>
          <a:xfrm>
            <a:off x="2083875" y="568625"/>
            <a:ext cx="4905000" cy="1985400"/>
          </a:xfrm>
          <a:prstGeom prst="rect">
            <a:avLst/>
          </a:prstGeom>
        </p:spPr>
        <p:txBody>
          <a:bodyPr spcFirstLastPara="1" wrap="square" lIns="0" tIns="0" rIns="0" bIns="0" anchor="b" anchorCtr="0">
            <a:noAutofit/>
          </a:bodyPr>
          <a:lstStyle>
            <a:lvl1pPr lvl="0">
              <a:lnSpc>
                <a:spcPct val="100000"/>
              </a:lnSpc>
              <a:spcBef>
                <a:spcPts val="0"/>
              </a:spcBef>
              <a:spcAft>
                <a:spcPts val="0"/>
              </a:spcAft>
              <a:buNone/>
              <a:defRPr sz="5400">
                <a:solidFill>
                  <a:schemeClr val="lt1"/>
                </a:solidFill>
                <a:latin typeface="Red Hat Display Medium"/>
                <a:ea typeface="Red Hat Display Medium"/>
                <a:cs typeface="Red Hat Display Medium"/>
                <a:sym typeface="Red Hat Display Medium"/>
              </a:defRPr>
            </a:lvl1pPr>
            <a:lvl2pPr lvl="1">
              <a:lnSpc>
                <a:spcPct val="105000"/>
              </a:lnSpc>
              <a:spcBef>
                <a:spcPts val="0"/>
              </a:spcBef>
              <a:spcAft>
                <a:spcPts val="0"/>
              </a:spcAft>
              <a:buNone/>
              <a:defRPr sz="7000">
                <a:solidFill>
                  <a:schemeClr val="lt1"/>
                </a:solidFill>
              </a:defRPr>
            </a:lvl2pPr>
            <a:lvl3pPr lvl="2">
              <a:lnSpc>
                <a:spcPct val="105000"/>
              </a:lnSpc>
              <a:spcBef>
                <a:spcPts val="0"/>
              </a:spcBef>
              <a:spcAft>
                <a:spcPts val="0"/>
              </a:spcAft>
              <a:buNone/>
              <a:defRPr sz="7000">
                <a:solidFill>
                  <a:schemeClr val="lt1"/>
                </a:solidFill>
              </a:defRPr>
            </a:lvl3pPr>
            <a:lvl4pPr lvl="3">
              <a:lnSpc>
                <a:spcPct val="105000"/>
              </a:lnSpc>
              <a:spcBef>
                <a:spcPts val="0"/>
              </a:spcBef>
              <a:spcAft>
                <a:spcPts val="0"/>
              </a:spcAft>
              <a:buNone/>
              <a:defRPr sz="7000">
                <a:solidFill>
                  <a:schemeClr val="lt1"/>
                </a:solidFill>
              </a:defRPr>
            </a:lvl4pPr>
            <a:lvl5pPr lvl="4">
              <a:lnSpc>
                <a:spcPct val="105000"/>
              </a:lnSpc>
              <a:spcBef>
                <a:spcPts val="0"/>
              </a:spcBef>
              <a:spcAft>
                <a:spcPts val="0"/>
              </a:spcAft>
              <a:buNone/>
              <a:defRPr sz="7000">
                <a:solidFill>
                  <a:schemeClr val="lt1"/>
                </a:solidFill>
              </a:defRPr>
            </a:lvl5pPr>
            <a:lvl6pPr lvl="5">
              <a:lnSpc>
                <a:spcPct val="105000"/>
              </a:lnSpc>
              <a:spcBef>
                <a:spcPts val="0"/>
              </a:spcBef>
              <a:spcAft>
                <a:spcPts val="0"/>
              </a:spcAft>
              <a:buNone/>
              <a:defRPr sz="7000">
                <a:solidFill>
                  <a:schemeClr val="lt1"/>
                </a:solidFill>
              </a:defRPr>
            </a:lvl6pPr>
            <a:lvl7pPr lvl="6">
              <a:lnSpc>
                <a:spcPct val="105000"/>
              </a:lnSpc>
              <a:spcBef>
                <a:spcPts val="0"/>
              </a:spcBef>
              <a:spcAft>
                <a:spcPts val="0"/>
              </a:spcAft>
              <a:buNone/>
              <a:defRPr sz="7000">
                <a:solidFill>
                  <a:schemeClr val="lt1"/>
                </a:solidFill>
              </a:defRPr>
            </a:lvl7pPr>
            <a:lvl8pPr lvl="7">
              <a:lnSpc>
                <a:spcPct val="105000"/>
              </a:lnSpc>
              <a:spcBef>
                <a:spcPts val="0"/>
              </a:spcBef>
              <a:spcAft>
                <a:spcPts val="0"/>
              </a:spcAft>
              <a:buNone/>
              <a:defRPr sz="7000">
                <a:solidFill>
                  <a:schemeClr val="lt1"/>
                </a:solidFill>
              </a:defRPr>
            </a:lvl8pPr>
            <a:lvl9pPr lvl="8">
              <a:lnSpc>
                <a:spcPct val="105000"/>
              </a:lnSpc>
              <a:spcBef>
                <a:spcPts val="0"/>
              </a:spcBef>
              <a:spcAft>
                <a:spcPts val="0"/>
              </a:spcAft>
              <a:buNone/>
              <a:defRPr sz="7000">
                <a:solidFill>
                  <a:schemeClr val="lt1"/>
                </a:solidFill>
              </a:defRPr>
            </a:lvl9pPr>
          </a:lstStyle>
          <a:p>
            <a:endParaRPr/>
          </a:p>
        </p:txBody>
      </p:sp>
      <p:pic>
        <p:nvPicPr>
          <p:cNvPr id="5339" name="Google Shape;5339;p637"/>
          <p:cNvPicPr preferRelativeResize="0"/>
          <p:nvPr/>
        </p:nvPicPr>
        <p:blipFill>
          <a:blip r:embed="rId4">
            <a:alphaModFix/>
          </a:blip>
          <a:stretch>
            <a:fillRect/>
          </a:stretch>
        </p:blipFill>
        <p:spPr>
          <a:xfrm>
            <a:off x="10106850" y="6203986"/>
            <a:ext cx="1580275" cy="372766"/>
          </a:xfrm>
          <a:prstGeom prst="rect">
            <a:avLst/>
          </a:prstGeom>
          <a:noFill/>
          <a:ln>
            <a:noFill/>
          </a:ln>
        </p:spPr>
      </p:pic>
      <p:sp>
        <p:nvSpPr>
          <p:cNvPr id="5340" name="Google Shape;5340;p637"/>
          <p:cNvSpPr txBox="1"/>
          <p:nvPr/>
        </p:nvSpPr>
        <p:spPr>
          <a:xfrm>
            <a:off x="7960472" y="199982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Red Hat Display"/>
                <a:ea typeface="Red Hat Display"/>
                <a:cs typeface="Red Hat Display"/>
                <a:sym typeface="Red Hat Display"/>
              </a:rPr>
              <a:t>linkedin.com/company/red-hat</a:t>
            </a:r>
            <a:endParaRPr>
              <a:solidFill>
                <a:schemeClr val="lt1"/>
              </a:solidFill>
              <a:latin typeface="Red Hat Display"/>
              <a:ea typeface="Red Hat Display"/>
              <a:cs typeface="Red Hat Display"/>
              <a:sym typeface="Red Hat Display"/>
            </a:endParaRPr>
          </a:p>
        </p:txBody>
      </p:sp>
      <p:sp>
        <p:nvSpPr>
          <p:cNvPr id="5341" name="Google Shape;5341;p637"/>
          <p:cNvSpPr txBox="1"/>
          <p:nvPr/>
        </p:nvSpPr>
        <p:spPr>
          <a:xfrm>
            <a:off x="7960472" y="269167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Red Hat Display"/>
                <a:ea typeface="Red Hat Display"/>
                <a:cs typeface="Red Hat Display"/>
                <a:sym typeface="Red Hat Display"/>
              </a:rPr>
              <a:t>youtube.com/OpenShift</a:t>
            </a:r>
            <a:endParaRPr>
              <a:solidFill>
                <a:schemeClr val="lt1"/>
              </a:solidFill>
              <a:latin typeface="Red Hat Display"/>
              <a:ea typeface="Red Hat Display"/>
              <a:cs typeface="Red Hat Display"/>
              <a:sym typeface="Red Hat Display"/>
            </a:endParaRPr>
          </a:p>
        </p:txBody>
      </p:sp>
      <p:sp>
        <p:nvSpPr>
          <p:cNvPr id="5342" name="Google Shape;5342;p637"/>
          <p:cNvSpPr txBox="1"/>
          <p:nvPr/>
        </p:nvSpPr>
        <p:spPr>
          <a:xfrm>
            <a:off x="7960472" y="338352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Red Hat Display"/>
                <a:ea typeface="Red Hat Display"/>
                <a:cs typeface="Red Hat Display"/>
                <a:sym typeface="Red Hat Display"/>
              </a:rPr>
              <a:t>facebook.com/redhatinc</a:t>
            </a:r>
            <a:endParaRPr>
              <a:solidFill>
                <a:schemeClr val="lt1"/>
              </a:solidFill>
              <a:latin typeface="Red Hat Display"/>
              <a:ea typeface="Red Hat Display"/>
              <a:cs typeface="Red Hat Display"/>
              <a:sym typeface="Red Hat Display"/>
            </a:endParaRPr>
          </a:p>
        </p:txBody>
      </p:sp>
      <p:sp>
        <p:nvSpPr>
          <p:cNvPr id="5343" name="Google Shape;5343;p637"/>
          <p:cNvSpPr txBox="1"/>
          <p:nvPr/>
        </p:nvSpPr>
        <p:spPr>
          <a:xfrm>
            <a:off x="7960472" y="4075375"/>
            <a:ext cx="29934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Red Hat Display"/>
                <a:ea typeface="Red Hat Display"/>
                <a:cs typeface="Red Hat Display"/>
                <a:sym typeface="Red Hat Display"/>
              </a:rPr>
              <a:t>twitter.com/Openshift</a:t>
            </a:r>
            <a:endParaRPr>
              <a:solidFill>
                <a:schemeClr val="lt1"/>
              </a:solidFill>
              <a:latin typeface="Red Hat Display"/>
              <a:ea typeface="Red Hat Display"/>
              <a:cs typeface="Red Hat Display"/>
              <a:sym typeface="Red Hat Display"/>
            </a:endParaRPr>
          </a:p>
        </p:txBody>
      </p:sp>
      <p:cxnSp>
        <p:nvCxnSpPr>
          <p:cNvPr id="5344" name="Google Shape;5344;p637"/>
          <p:cNvCxnSpPr/>
          <p:nvPr/>
        </p:nvCxnSpPr>
        <p:spPr>
          <a:xfrm rot="10800000">
            <a:off x="447775" y="50"/>
            <a:ext cx="0" cy="2282700"/>
          </a:xfrm>
          <a:prstGeom prst="straightConnector1">
            <a:avLst/>
          </a:prstGeom>
          <a:noFill/>
          <a:ln w="9525" cap="flat" cmpd="sng">
            <a:solidFill>
              <a:srgbClr val="EE0000"/>
            </a:solidFill>
            <a:prstDash val="solid"/>
            <a:round/>
            <a:headEnd type="none" w="med" len="med"/>
            <a:tailEnd type="none" w="med" len="med"/>
          </a:ln>
        </p:spPr>
      </p:cxnSp>
      <p:cxnSp>
        <p:nvCxnSpPr>
          <p:cNvPr id="5345" name="Google Shape;5345;p637"/>
          <p:cNvCxnSpPr/>
          <p:nvPr/>
        </p:nvCxnSpPr>
        <p:spPr>
          <a:xfrm rot="10800000">
            <a:off x="447767"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5346" name="Google Shape;5346;p637"/>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347" name="Google Shape;5347;p637"/>
          <p:cNvPicPr preferRelativeResize="0"/>
          <p:nvPr/>
        </p:nvPicPr>
        <p:blipFill rotWithShape="1">
          <a:blip r:embed="rId5">
            <a:alphaModFix/>
          </a:blip>
          <a:srcRect/>
          <a:stretch/>
        </p:blipFill>
        <p:spPr>
          <a:xfrm>
            <a:off x="7542672" y="3470249"/>
            <a:ext cx="282625" cy="282625"/>
          </a:xfrm>
          <a:prstGeom prst="rect">
            <a:avLst/>
          </a:prstGeom>
          <a:noFill/>
          <a:ln>
            <a:noFill/>
          </a:ln>
        </p:spPr>
      </p:pic>
      <p:pic>
        <p:nvPicPr>
          <p:cNvPr id="5348" name="Google Shape;5348;p637"/>
          <p:cNvPicPr preferRelativeResize="0"/>
          <p:nvPr/>
        </p:nvPicPr>
        <p:blipFill rotWithShape="1">
          <a:blip r:embed="rId6">
            <a:alphaModFix/>
          </a:blip>
          <a:srcRect/>
          <a:stretch/>
        </p:blipFill>
        <p:spPr>
          <a:xfrm>
            <a:off x="7542672" y="2778374"/>
            <a:ext cx="282625" cy="282625"/>
          </a:xfrm>
          <a:prstGeom prst="rect">
            <a:avLst/>
          </a:prstGeom>
          <a:noFill/>
          <a:ln>
            <a:noFill/>
          </a:ln>
        </p:spPr>
      </p:pic>
      <p:pic>
        <p:nvPicPr>
          <p:cNvPr id="5349" name="Google Shape;5349;p637"/>
          <p:cNvPicPr preferRelativeResize="0"/>
          <p:nvPr/>
        </p:nvPicPr>
        <p:blipFill rotWithShape="1">
          <a:blip r:embed="rId7">
            <a:alphaModFix/>
          </a:blip>
          <a:srcRect/>
          <a:stretch/>
        </p:blipFill>
        <p:spPr>
          <a:xfrm>
            <a:off x="7542674" y="2086500"/>
            <a:ext cx="282625" cy="282625"/>
          </a:xfrm>
          <a:prstGeom prst="rect">
            <a:avLst/>
          </a:prstGeom>
          <a:noFill/>
          <a:ln>
            <a:noFill/>
          </a:ln>
        </p:spPr>
      </p:pic>
      <p:pic>
        <p:nvPicPr>
          <p:cNvPr id="5350" name="Google Shape;5350;p637"/>
          <p:cNvPicPr preferRelativeResize="0"/>
          <p:nvPr/>
        </p:nvPicPr>
        <p:blipFill rotWithShape="1">
          <a:blip r:embed="rId8">
            <a:alphaModFix/>
          </a:blip>
          <a:srcRect/>
          <a:stretch/>
        </p:blipFill>
        <p:spPr>
          <a:xfrm>
            <a:off x="7542672" y="4162124"/>
            <a:ext cx="282625" cy="282625"/>
          </a:xfrm>
          <a:prstGeom prst="rect">
            <a:avLst/>
          </a:prstGeom>
          <a:noFill/>
          <a:ln>
            <a:noFill/>
          </a:ln>
        </p:spPr>
      </p:pic>
    </p:spTree>
  </p:cSld>
  <p:clrMapOvr>
    <a:masterClrMapping/>
  </p:clrMapOvr>
</p:sldLayout>
</file>

<file path=ppt/slideLayouts/slideLayout628.xml><?xml version="1.0" encoding="utf-8"?>
<p:sldLayout xmlns:a="http://schemas.openxmlformats.org/drawingml/2006/main" xmlns:r="http://schemas.openxmlformats.org/officeDocument/2006/relationships" xmlns:p="http://schemas.openxmlformats.org/presentationml/2006/main" matchingName="Theme 3 Title">
  <p:cSld name="CUSTOM">
    <p:bg>
      <p:bgPr>
        <a:blipFill>
          <a:blip r:embed="rId2">
            <a:alphaModFix/>
          </a:blip>
          <a:stretch>
            <a:fillRect/>
          </a:stretch>
        </a:blipFill>
        <a:effectLst/>
      </p:bgPr>
    </p:bg>
    <p:spTree>
      <p:nvGrpSpPr>
        <p:cNvPr id="1" name="Shape 5351"/>
        <p:cNvGrpSpPr/>
        <p:nvPr/>
      </p:nvGrpSpPr>
      <p:grpSpPr>
        <a:xfrm>
          <a:off x="0" y="0"/>
          <a:ext cx="0" cy="0"/>
          <a:chOff x="0" y="0"/>
          <a:chExt cx="0" cy="0"/>
        </a:xfrm>
      </p:grpSpPr>
      <p:pic>
        <p:nvPicPr>
          <p:cNvPr id="5352" name="Google Shape;5352;p638"/>
          <p:cNvPicPr preferRelativeResize="0"/>
          <p:nvPr/>
        </p:nvPicPr>
        <p:blipFill>
          <a:blip r:embed="rId3">
            <a:alphaModFix/>
          </a:blip>
          <a:stretch>
            <a:fillRect/>
          </a:stretch>
        </p:blipFill>
        <p:spPr>
          <a:xfrm>
            <a:off x="872046" y="0"/>
            <a:ext cx="3653358" cy="6857999"/>
          </a:xfrm>
          <a:prstGeom prst="rect">
            <a:avLst/>
          </a:prstGeom>
          <a:noFill/>
          <a:ln>
            <a:noFill/>
          </a:ln>
        </p:spPr>
      </p:pic>
      <p:sp>
        <p:nvSpPr>
          <p:cNvPr id="5353" name="Google Shape;5353;p638"/>
          <p:cNvSpPr/>
          <p:nvPr/>
        </p:nvSpPr>
        <p:spPr>
          <a:xfrm>
            <a:off x="9617175" y="5878875"/>
            <a:ext cx="25749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54" name="Google Shape;5354;p638"/>
          <p:cNvPicPr preferRelativeResize="0"/>
          <p:nvPr/>
        </p:nvPicPr>
        <p:blipFill>
          <a:blip r:embed="rId4">
            <a:alphaModFix/>
          </a:blip>
          <a:stretch>
            <a:fillRect/>
          </a:stretch>
        </p:blipFill>
        <p:spPr>
          <a:xfrm>
            <a:off x="10106850" y="6203986"/>
            <a:ext cx="1580275" cy="372766"/>
          </a:xfrm>
          <a:prstGeom prst="rect">
            <a:avLst/>
          </a:prstGeom>
          <a:noFill/>
          <a:ln>
            <a:noFill/>
          </a:ln>
        </p:spPr>
      </p:pic>
      <p:cxnSp>
        <p:nvCxnSpPr>
          <p:cNvPr id="5355" name="Google Shape;5355;p638"/>
          <p:cNvCxnSpPr/>
          <p:nvPr/>
        </p:nvCxnSpPr>
        <p:spPr>
          <a:xfrm rot="10800000">
            <a:off x="447767" y="6401400"/>
            <a:ext cx="0" cy="456600"/>
          </a:xfrm>
          <a:prstGeom prst="straightConnector1">
            <a:avLst/>
          </a:prstGeom>
          <a:noFill/>
          <a:ln w="9525" cap="flat" cmpd="sng">
            <a:solidFill>
              <a:schemeClr val="lt1"/>
            </a:solidFill>
            <a:prstDash val="solid"/>
            <a:round/>
            <a:headEnd type="none" w="med" len="med"/>
            <a:tailEnd type="none" w="med" len="med"/>
          </a:ln>
        </p:spPr>
      </p:cxnSp>
      <p:sp>
        <p:nvSpPr>
          <p:cNvPr id="5356" name="Google Shape;5356;p638"/>
          <p:cNvSpPr txBox="1">
            <a:spLocks noGrp="1"/>
          </p:cNvSpPr>
          <p:nvPr>
            <p:ph type="subTitle" idx="1"/>
          </p:nvPr>
        </p:nvSpPr>
        <p:spPr>
          <a:xfrm>
            <a:off x="5660525" y="3971650"/>
            <a:ext cx="4446300" cy="914400"/>
          </a:xfrm>
          <a:prstGeom prst="rect">
            <a:avLst/>
          </a:prstGeom>
        </p:spPr>
        <p:txBody>
          <a:bodyPr spcFirstLastPara="1" wrap="square" lIns="0" tIns="0" rIns="0" bIns="0" anchor="t" anchorCtr="0">
            <a:noAutofit/>
          </a:bodyPr>
          <a:lstStyle>
            <a:lvl1pPr lvl="0">
              <a:lnSpc>
                <a:spcPct val="135000"/>
              </a:lnSpc>
              <a:spcBef>
                <a:spcPts val="0"/>
              </a:spcBef>
              <a:spcAft>
                <a:spcPts val="0"/>
              </a:spcAft>
              <a:buClr>
                <a:schemeClr val="dk1"/>
              </a:buClr>
              <a:buSzPts val="1800"/>
              <a:buFont typeface="Red Hat Display"/>
              <a:buNone/>
              <a:defRPr sz="1800">
                <a:solidFill>
                  <a:schemeClr val="dk1"/>
                </a:solidFill>
                <a:latin typeface="Red Hat Display"/>
                <a:ea typeface="Red Hat Display"/>
                <a:cs typeface="Red Hat Display"/>
                <a:sym typeface="Red Hat Display"/>
              </a:defRPr>
            </a:lvl1pPr>
            <a:lvl2pPr lvl="1">
              <a:lnSpc>
                <a:spcPct val="140000"/>
              </a:lnSpc>
              <a:spcBef>
                <a:spcPts val="0"/>
              </a:spcBef>
              <a:spcAft>
                <a:spcPts val="0"/>
              </a:spcAft>
              <a:buClr>
                <a:schemeClr val="dk1"/>
              </a:buClr>
              <a:buSzPts val="1800"/>
              <a:buNone/>
              <a:defRPr sz="1800">
                <a:solidFill>
                  <a:schemeClr val="dk1"/>
                </a:solidFill>
              </a:defRPr>
            </a:lvl2pPr>
            <a:lvl3pPr lvl="2">
              <a:lnSpc>
                <a:spcPct val="140000"/>
              </a:lnSpc>
              <a:spcBef>
                <a:spcPts val="0"/>
              </a:spcBef>
              <a:spcAft>
                <a:spcPts val="0"/>
              </a:spcAft>
              <a:buClr>
                <a:schemeClr val="dk1"/>
              </a:buClr>
              <a:buSzPts val="1800"/>
              <a:buNone/>
              <a:defRPr sz="1800">
                <a:solidFill>
                  <a:schemeClr val="dk1"/>
                </a:solidFill>
              </a:defRPr>
            </a:lvl3pPr>
            <a:lvl4pPr lvl="3">
              <a:lnSpc>
                <a:spcPct val="140000"/>
              </a:lnSpc>
              <a:spcBef>
                <a:spcPts val="0"/>
              </a:spcBef>
              <a:spcAft>
                <a:spcPts val="0"/>
              </a:spcAft>
              <a:buClr>
                <a:schemeClr val="dk1"/>
              </a:buClr>
              <a:buSzPts val="1800"/>
              <a:buNone/>
              <a:defRPr sz="1800">
                <a:solidFill>
                  <a:schemeClr val="dk1"/>
                </a:solidFill>
              </a:defRPr>
            </a:lvl4pPr>
            <a:lvl5pPr lvl="4">
              <a:lnSpc>
                <a:spcPct val="140000"/>
              </a:lnSpc>
              <a:spcBef>
                <a:spcPts val="0"/>
              </a:spcBef>
              <a:spcAft>
                <a:spcPts val="0"/>
              </a:spcAft>
              <a:buClr>
                <a:schemeClr val="dk1"/>
              </a:buClr>
              <a:buSzPts val="1800"/>
              <a:buNone/>
              <a:defRPr sz="1800">
                <a:solidFill>
                  <a:schemeClr val="dk1"/>
                </a:solidFill>
              </a:defRPr>
            </a:lvl5pPr>
            <a:lvl6pPr lvl="5">
              <a:lnSpc>
                <a:spcPct val="140000"/>
              </a:lnSpc>
              <a:spcBef>
                <a:spcPts val="0"/>
              </a:spcBef>
              <a:spcAft>
                <a:spcPts val="0"/>
              </a:spcAft>
              <a:buClr>
                <a:schemeClr val="dk1"/>
              </a:buClr>
              <a:buSzPts val="1800"/>
              <a:buNone/>
              <a:defRPr sz="1800">
                <a:solidFill>
                  <a:schemeClr val="dk1"/>
                </a:solidFill>
              </a:defRPr>
            </a:lvl6pPr>
            <a:lvl7pPr lvl="6">
              <a:lnSpc>
                <a:spcPct val="140000"/>
              </a:lnSpc>
              <a:spcBef>
                <a:spcPts val="0"/>
              </a:spcBef>
              <a:spcAft>
                <a:spcPts val="0"/>
              </a:spcAft>
              <a:buClr>
                <a:schemeClr val="dk1"/>
              </a:buClr>
              <a:buSzPts val="1800"/>
              <a:buNone/>
              <a:defRPr sz="1800">
                <a:solidFill>
                  <a:schemeClr val="dk1"/>
                </a:solidFill>
              </a:defRPr>
            </a:lvl7pPr>
            <a:lvl8pPr lvl="7">
              <a:lnSpc>
                <a:spcPct val="140000"/>
              </a:lnSpc>
              <a:spcBef>
                <a:spcPts val="0"/>
              </a:spcBef>
              <a:spcAft>
                <a:spcPts val="0"/>
              </a:spcAft>
              <a:buClr>
                <a:schemeClr val="dk1"/>
              </a:buClr>
              <a:buSzPts val="1800"/>
              <a:buNone/>
              <a:defRPr sz="1800">
                <a:solidFill>
                  <a:schemeClr val="dk1"/>
                </a:solidFill>
              </a:defRPr>
            </a:lvl8pPr>
            <a:lvl9pPr lvl="8">
              <a:lnSpc>
                <a:spcPct val="140000"/>
              </a:lnSpc>
              <a:spcBef>
                <a:spcPts val="0"/>
              </a:spcBef>
              <a:spcAft>
                <a:spcPts val="0"/>
              </a:spcAft>
              <a:buClr>
                <a:schemeClr val="dk1"/>
              </a:buClr>
              <a:buSzPts val="1800"/>
              <a:buNone/>
              <a:defRPr sz="1800">
                <a:solidFill>
                  <a:schemeClr val="dk1"/>
                </a:solidFill>
              </a:defRPr>
            </a:lvl9pPr>
          </a:lstStyle>
          <a:p>
            <a:endParaRPr/>
          </a:p>
        </p:txBody>
      </p:sp>
      <p:sp>
        <p:nvSpPr>
          <p:cNvPr id="5357" name="Google Shape;5357;p638"/>
          <p:cNvSpPr txBox="1">
            <a:spLocks noGrp="1"/>
          </p:cNvSpPr>
          <p:nvPr>
            <p:ph type="title"/>
          </p:nvPr>
        </p:nvSpPr>
        <p:spPr>
          <a:xfrm>
            <a:off x="5660525" y="1709031"/>
            <a:ext cx="5736300" cy="2117400"/>
          </a:xfrm>
          <a:prstGeom prst="rect">
            <a:avLst/>
          </a:prstGeom>
        </p:spPr>
        <p:txBody>
          <a:bodyPr spcFirstLastPara="1" wrap="square" lIns="0" tIns="0" rIns="0" bIns="0" anchor="b" anchorCtr="0">
            <a:noAutofit/>
          </a:bodyPr>
          <a:lstStyle>
            <a:lvl1pPr lvl="0">
              <a:lnSpc>
                <a:spcPct val="100000"/>
              </a:lnSpc>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9pPr>
          </a:lstStyle>
          <a:p>
            <a:endParaRPr/>
          </a:p>
        </p:txBody>
      </p:sp>
      <p:sp>
        <p:nvSpPr>
          <p:cNvPr id="5358" name="Google Shape;5358;p638"/>
          <p:cNvSpPr txBox="1">
            <a:spLocks noGrp="1"/>
          </p:cNvSpPr>
          <p:nvPr>
            <p:ph type="subTitle" idx="2"/>
          </p:nvPr>
        </p:nvSpPr>
        <p:spPr>
          <a:xfrm>
            <a:off x="5660525" y="5318275"/>
            <a:ext cx="2040300" cy="605700"/>
          </a:xfrm>
          <a:prstGeom prst="rect">
            <a:avLst/>
          </a:prstGeom>
        </p:spPr>
        <p:txBody>
          <a:bodyPr spcFirstLastPara="1" wrap="square" lIns="0" tIns="0" rIns="0" bIns="0" anchor="t" anchorCtr="0">
            <a:noAutofit/>
          </a:bodyPr>
          <a:lstStyle>
            <a:lvl1pPr lvl="0">
              <a:lnSpc>
                <a:spcPct val="135000"/>
              </a:lnSpc>
              <a:spcBef>
                <a:spcPts val="0"/>
              </a:spcBef>
              <a:spcAft>
                <a:spcPts val="0"/>
              </a:spcAft>
              <a:buClr>
                <a:schemeClr val="dk1"/>
              </a:buClr>
              <a:buSzPts val="1400"/>
              <a:buFont typeface="Red Hat Display Medium"/>
              <a:buNone/>
              <a:defRPr sz="1400">
                <a:solidFill>
                  <a:schemeClr val="dk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dk1"/>
              </a:buClr>
              <a:buSzPts val="1200"/>
              <a:buNone/>
              <a:defRPr sz="1200">
                <a:solidFill>
                  <a:schemeClr val="dk1"/>
                </a:solidFill>
              </a:defRPr>
            </a:lvl2pPr>
            <a:lvl3pPr lvl="2">
              <a:lnSpc>
                <a:spcPct val="135000"/>
              </a:lnSpc>
              <a:spcBef>
                <a:spcPts val="0"/>
              </a:spcBef>
              <a:spcAft>
                <a:spcPts val="0"/>
              </a:spcAft>
              <a:buClr>
                <a:schemeClr val="dk1"/>
              </a:buClr>
              <a:buSzPts val="1200"/>
              <a:buNone/>
              <a:defRPr sz="1200">
                <a:solidFill>
                  <a:schemeClr val="dk1"/>
                </a:solidFill>
              </a:defRPr>
            </a:lvl3pPr>
            <a:lvl4pPr lvl="3">
              <a:lnSpc>
                <a:spcPct val="135000"/>
              </a:lnSpc>
              <a:spcBef>
                <a:spcPts val="0"/>
              </a:spcBef>
              <a:spcAft>
                <a:spcPts val="0"/>
              </a:spcAft>
              <a:buClr>
                <a:schemeClr val="dk1"/>
              </a:buClr>
              <a:buSzPts val="1200"/>
              <a:buNone/>
              <a:defRPr sz="1200">
                <a:solidFill>
                  <a:schemeClr val="dk1"/>
                </a:solidFill>
              </a:defRPr>
            </a:lvl4pPr>
            <a:lvl5pPr lvl="4">
              <a:lnSpc>
                <a:spcPct val="135000"/>
              </a:lnSpc>
              <a:spcBef>
                <a:spcPts val="0"/>
              </a:spcBef>
              <a:spcAft>
                <a:spcPts val="0"/>
              </a:spcAft>
              <a:buClr>
                <a:schemeClr val="dk1"/>
              </a:buClr>
              <a:buSzPts val="1200"/>
              <a:buNone/>
              <a:defRPr sz="1200">
                <a:solidFill>
                  <a:schemeClr val="dk1"/>
                </a:solidFill>
              </a:defRPr>
            </a:lvl5pPr>
            <a:lvl6pPr lvl="5">
              <a:lnSpc>
                <a:spcPct val="135000"/>
              </a:lnSpc>
              <a:spcBef>
                <a:spcPts val="0"/>
              </a:spcBef>
              <a:spcAft>
                <a:spcPts val="0"/>
              </a:spcAft>
              <a:buClr>
                <a:schemeClr val="dk1"/>
              </a:buClr>
              <a:buSzPts val="1200"/>
              <a:buNone/>
              <a:defRPr sz="1200">
                <a:solidFill>
                  <a:schemeClr val="dk1"/>
                </a:solidFill>
              </a:defRPr>
            </a:lvl6pPr>
            <a:lvl7pPr lvl="6">
              <a:lnSpc>
                <a:spcPct val="135000"/>
              </a:lnSpc>
              <a:spcBef>
                <a:spcPts val="0"/>
              </a:spcBef>
              <a:spcAft>
                <a:spcPts val="0"/>
              </a:spcAft>
              <a:buClr>
                <a:schemeClr val="dk1"/>
              </a:buClr>
              <a:buSzPts val="1200"/>
              <a:buNone/>
              <a:defRPr sz="1200">
                <a:solidFill>
                  <a:schemeClr val="dk1"/>
                </a:solidFill>
              </a:defRPr>
            </a:lvl7pPr>
            <a:lvl8pPr lvl="7">
              <a:lnSpc>
                <a:spcPct val="135000"/>
              </a:lnSpc>
              <a:spcBef>
                <a:spcPts val="0"/>
              </a:spcBef>
              <a:spcAft>
                <a:spcPts val="0"/>
              </a:spcAft>
              <a:buClr>
                <a:schemeClr val="dk1"/>
              </a:buClr>
              <a:buSzPts val="1200"/>
              <a:buNone/>
              <a:defRPr sz="1200">
                <a:solidFill>
                  <a:schemeClr val="dk1"/>
                </a:solidFill>
              </a:defRPr>
            </a:lvl8pPr>
            <a:lvl9pPr lvl="8">
              <a:lnSpc>
                <a:spcPct val="135000"/>
              </a:lnSpc>
              <a:spcBef>
                <a:spcPts val="0"/>
              </a:spcBef>
              <a:spcAft>
                <a:spcPts val="0"/>
              </a:spcAft>
              <a:buClr>
                <a:schemeClr val="dk1"/>
              </a:buClr>
              <a:buSzPts val="1200"/>
              <a:buNone/>
              <a:defRPr sz="1200">
                <a:solidFill>
                  <a:schemeClr val="dk1"/>
                </a:solidFill>
              </a:defRPr>
            </a:lvl9pPr>
          </a:lstStyle>
          <a:p>
            <a:endParaRPr/>
          </a:p>
        </p:txBody>
      </p:sp>
      <p:sp>
        <p:nvSpPr>
          <p:cNvPr id="5359" name="Google Shape;5359;p638"/>
          <p:cNvSpPr txBox="1">
            <a:spLocks noGrp="1"/>
          </p:cNvSpPr>
          <p:nvPr>
            <p:ph type="subTitle" idx="3"/>
          </p:nvPr>
        </p:nvSpPr>
        <p:spPr>
          <a:xfrm rot="5400000">
            <a:off x="-2138450" y="2138400"/>
            <a:ext cx="5148900" cy="872100"/>
          </a:xfrm>
          <a:prstGeom prst="rect">
            <a:avLst/>
          </a:prstGeom>
        </p:spPr>
        <p:txBody>
          <a:bodyPr spcFirstLastPara="1" wrap="square" lIns="502900" tIns="91425" rIns="91425" bIns="91425" anchor="ctr" anchorCtr="0">
            <a:noAutofit/>
          </a:bodyPr>
          <a:lstStyle>
            <a:lvl1pPr lv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a:endParaRPr/>
          </a:p>
        </p:txBody>
      </p:sp>
      <p:sp>
        <p:nvSpPr>
          <p:cNvPr id="5360" name="Google Shape;5360;p638"/>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solidFill>
                  <a:srgbClr val="FFFFFF"/>
                </a:solidFill>
                <a:latin typeface="Red Hat Text Medium"/>
                <a:ea typeface="Red Hat Text Medium"/>
                <a:cs typeface="Red Hat Text Medium"/>
                <a:sym typeface="Red Hat Text Medium"/>
              </a:defRPr>
            </a:lvl1pPr>
            <a:lvl2pPr lvl="1" algn="ctr">
              <a:buNone/>
              <a:defRPr sz="800">
                <a:solidFill>
                  <a:srgbClr val="FFFFFF"/>
                </a:solidFill>
                <a:latin typeface="Red Hat Text Medium"/>
                <a:ea typeface="Red Hat Text Medium"/>
                <a:cs typeface="Red Hat Text Medium"/>
                <a:sym typeface="Red Hat Text Medium"/>
              </a:defRPr>
            </a:lvl2pPr>
            <a:lvl3pPr lvl="2" algn="ctr">
              <a:buNone/>
              <a:defRPr sz="800">
                <a:solidFill>
                  <a:srgbClr val="FFFFFF"/>
                </a:solidFill>
                <a:latin typeface="Red Hat Text Medium"/>
                <a:ea typeface="Red Hat Text Medium"/>
                <a:cs typeface="Red Hat Text Medium"/>
                <a:sym typeface="Red Hat Text Medium"/>
              </a:defRPr>
            </a:lvl3pPr>
            <a:lvl4pPr lvl="3" algn="ctr">
              <a:buNone/>
              <a:defRPr sz="800">
                <a:solidFill>
                  <a:srgbClr val="FFFFFF"/>
                </a:solidFill>
                <a:latin typeface="Red Hat Text Medium"/>
                <a:ea typeface="Red Hat Text Medium"/>
                <a:cs typeface="Red Hat Text Medium"/>
                <a:sym typeface="Red Hat Text Medium"/>
              </a:defRPr>
            </a:lvl4pPr>
            <a:lvl5pPr lvl="4" algn="ctr">
              <a:buNone/>
              <a:defRPr sz="800">
                <a:solidFill>
                  <a:srgbClr val="FFFFFF"/>
                </a:solidFill>
                <a:latin typeface="Red Hat Text Medium"/>
                <a:ea typeface="Red Hat Text Medium"/>
                <a:cs typeface="Red Hat Text Medium"/>
                <a:sym typeface="Red Hat Text Medium"/>
              </a:defRPr>
            </a:lvl5pPr>
            <a:lvl6pPr lvl="5" algn="ctr">
              <a:buNone/>
              <a:defRPr sz="800">
                <a:solidFill>
                  <a:srgbClr val="FFFFFF"/>
                </a:solidFill>
                <a:latin typeface="Red Hat Text Medium"/>
                <a:ea typeface="Red Hat Text Medium"/>
                <a:cs typeface="Red Hat Text Medium"/>
                <a:sym typeface="Red Hat Text Medium"/>
              </a:defRPr>
            </a:lvl6pPr>
            <a:lvl7pPr lvl="6" algn="ctr">
              <a:buNone/>
              <a:defRPr sz="800">
                <a:solidFill>
                  <a:srgbClr val="FFFFFF"/>
                </a:solidFill>
                <a:latin typeface="Red Hat Text Medium"/>
                <a:ea typeface="Red Hat Text Medium"/>
                <a:cs typeface="Red Hat Text Medium"/>
                <a:sym typeface="Red Hat Text Medium"/>
              </a:defRPr>
            </a:lvl7pPr>
            <a:lvl8pPr lvl="7" algn="ctr">
              <a:buNone/>
              <a:defRPr sz="800">
                <a:solidFill>
                  <a:srgbClr val="FFFFFF"/>
                </a:solidFill>
                <a:latin typeface="Red Hat Text Medium"/>
                <a:ea typeface="Red Hat Text Medium"/>
                <a:cs typeface="Red Hat Text Medium"/>
                <a:sym typeface="Red Hat Text Medium"/>
              </a:defRPr>
            </a:lvl8pPr>
            <a:lvl9pPr lvl="8" algn="ctr">
              <a:buNone/>
              <a:defRPr sz="8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p="http://schemas.openxmlformats.org/presentationml/2006/main" matchingName="Theme 3 closing">
  <p:cSld name="CUSTOM_1">
    <p:bg>
      <p:bgPr>
        <a:blipFill>
          <a:blip r:embed="rId2">
            <a:alphaModFix/>
          </a:blip>
          <a:stretch>
            <a:fillRect/>
          </a:stretch>
        </a:blipFill>
        <a:effectLst/>
      </p:bgPr>
    </p:bg>
    <p:spTree>
      <p:nvGrpSpPr>
        <p:cNvPr id="1" name="Shape 5361"/>
        <p:cNvGrpSpPr/>
        <p:nvPr/>
      </p:nvGrpSpPr>
      <p:grpSpPr>
        <a:xfrm>
          <a:off x="0" y="0"/>
          <a:ext cx="0" cy="0"/>
          <a:chOff x="0" y="0"/>
          <a:chExt cx="0" cy="0"/>
        </a:xfrm>
      </p:grpSpPr>
      <p:sp>
        <p:nvSpPr>
          <p:cNvPr id="5362" name="Google Shape;5362;p639"/>
          <p:cNvSpPr/>
          <p:nvPr/>
        </p:nvSpPr>
        <p:spPr>
          <a:xfrm>
            <a:off x="9617175" y="5878875"/>
            <a:ext cx="25749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63" name="Google Shape;5363;p639"/>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5364" name="Google Shape;5364;p639"/>
          <p:cNvCxnSpPr/>
          <p:nvPr/>
        </p:nvCxnSpPr>
        <p:spPr>
          <a:xfrm rot="10800000">
            <a:off x="447767" y="6401400"/>
            <a:ext cx="0" cy="456600"/>
          </a:xfrm>
          <a:prstGeom prst="straightConnector1">
            <a:avLst/>
          </a:prstGeom>
          <a:noFill/>
          <a:ln w="9525" cap="flat" cmpd="sng">
            <a:solidFill>
              <a:schemeClr val="lt1"/>
            </a:solidFill>
            <a:prstDash val="solid"/>
            <a:round/>
            <a:headEnd type="none" w="med" len="med"/>
            <a:tailEnd type="none" w="med" len="med"/>
          </a:ln>
        </p:spPr>
      </p:cxnSp>
      <p:sp>
        <p:nvSpPr>
          <p:cNvPr id="5365" name="Google Shape;5365;p639"/>
          <p:cNvSpPr txBox="1">
            <a:spLocks noGrp="1"/>
          </p:cNvSpPr>
          <p:nvPr>
            <p:ph type="title"/>
          </p:nvPr>
        </p:nvSpPr>
        <p:spPr>
          <a:xfrm>
            <a:off x="5660525" y="568626"/>
            <a:ext cx="5736300" cy="1929300"/>
          </a:xfrm>
          <a:prstGeom prst="rect">
            <a:avLst/>
          </a:prstGeom>
        </p:spPr>
        <p:txBody>
          <a:bodyPr spcFirstLastPara="1" wrap="square" lIns="0" tIns="0" rIns="0" bIns="0" anchor="b" anchorCtr="0">
            <a:noAutofit/>
          </a:bodyPr>
          <a:lstStyle>
            <a:lvl1pPr lvl="0">
              <a:lnSpc>
                <a:spcPct val="100000"/>
              </a:lnSpc>
              <a:spcBef>
                <a:spcPts val="0"/>
              </a:spcBef>
              <a:spcAft>
                <a:spcPts val="0"/>
              </a:spcAft>
              <a:buNone/>
              <a:defRPr sz="54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9pPr>
          </a:lstStyle>
          <a:p>
            <a:endParaRPr/>
          </a:p>
        </p:txBody>
      </p:sp>
      <p:sp>
        <p:nvSpPr>
          <p:cNvPr id="5366" name="Google Shape;5366;p639"/>
          <p:cNvSpPr txBox="1">
            <a:spLocks noGrp="1"/>
          </p:cNvSpPr>
          <p:nvPr>
            <p:ph type="subTitle" idx="1"/>
          </p:nvPr>
        </p:nvSpPr>
        <p:spPr>
          <a:xfrm rot="5400000">
            <a:off x="-2138450" y="2138400"/>
            <a:ext cx="5148900" cy="872100"/>
          </a:xfrm>
          <a:prstGeom prst="rect">
            <a:avLst/>
          </a:prstGeom>
        </p:spPr>
        <p:txBody>
          <a:bodyPr spcFirstLastPara="1" wrap="square" lIns="502900" tIns="91425" rIns="91425" bIns="91425" anchor="ctr" anchorCtr="0">
            <a:noAutofit/>
          </a:bodyPr>
          <a:lstStyle>
            <a:lvl1pPr lv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a:endParaRPr/>
          </a:p>
        </p:txBody>
      </p:sp>
      <p:sp>
        <p:nvSpPr>
          <p:cNvPr id="5367" name="Google Shape;5367;p639"/>
          <p:cNvSpPr txBox="1">
            <a:spLocks noGrp="1"/>
          </p:cNvSpPr>
          <p:nvPr>
            <p:ph type="subTitle" idx="2"/>
          </p:nvPr>
        </p:nvSpPr>
        <p:spPr>
          <a:xfrm>
            <a:off x="5660525" y="2752400"/>
            <a:ext cx="4446300" cy="1524900"/>
          </a:xfrm>
          <a:prstGeom prst="rect">
            <a:avLst/>
          </a:prstGeom>
        </p:spPr>
        <p:txBody>
          <a:bodyPr spcFirstLastPara="1" wrap="square" lIns="0" tIns="0" rIns="0" bIns="0" anchor="t" anchorCtr="0">
            <a:noAutofit/>
          </a:bodyPr>
          <a:lstStyle>
            <a:lvl1pPr lvl="0">
              <a:lnSpc>
                <a:spcPct val="135000"/>
              </a:lnSpc>
              <a:spcBef>
                <a:spcPts val="0"/>
              </a:spcBef>
              <a:spcAft>
                <a:spcPts val="0"/>
              </a:spcAft>
              <a:buClr>
                <a:schemeClr val="dk1"/>
              </a:buClr>
              <a:buSzPts val="1400"/>
              <a:buFont typeface="Red Hat Display"/>
              <a:buNone/>
              <a:defRPr sz="1400">
                <a:solidFill>
                  <a:schemeClr val="dk1"/>
                </a:solidFill>
                <a:latin typeface="Red Hat Display"/>
                <a:ea typeface="Red Hat Display"/>
                <a:cs typeface="Red Hat Display"/>
                <a:sym typeface="Red Hat Display"/>
              </a:defRPr>
            </a:lvl1pPr>
            <a:lvl2pPr lvl="1">
              <a:lnSpc>
                <a:spcPct val="180000"/>
              </a:lnSpc>
              <a:spcBef>
                <a:spcPts val="0"/>
              </a:spcBef>
              <a:spcAft>
                <a:spcPts val="0"/>
              </a:spcAft>
              <a:buClr>
                <a:schemeClr val="dk1"/>
              </a:buClr>
              <a:buSzPts val="1400"/>
              <a:buNone/>
              <a:defRPr sz="1400">
                <a:solidFill>
                  <a:schemeClr val="dk1"/>
                </a:solidFill>
              </a:defRPr>
            </a:lvl2pPr>
            <a:lvl3pPr lvl="2">
              <a:lnSpc>
                <a:spcPct val="180000"/>
              </a:lnSpc>
              <a:spcBef>
                <a:spcPts val="0"/>
              </a:spcBef>
              <a:spcAft>
                <a:spcPts val="0"/>
              </a:spcAft>
              <a:buClr>
                <a:schemeClr val="dk1"/>
              </a:buClr>
              <a:buSzPts val="1400"/>
              <a:buNone/>
              <a:defRPr sz="1400">
                <a:solidFill>
                  <a:schemeClr val="dk1"/>
                </a:solidFill>
              </a:defRPr>
            </a:lvl3pPr>
            <a:lvl4pPr lvl="3">
              <a:lnSpc>
                <a:spcPct val="180000"/>
              </a:lnSpc>
              <a:spcBef>
                <a:spcPts val="0"/>
              </a:spcBef>
              <a:spcAft>
                <a:spcPts val="0"/>
              </a:spcAft>
              <a:buClr>
                <a:schemeClr val="dk1"/>
              </a:buClr>
              <a:buSzPts val="1400"/>
              <a:buNone/>
              <a:defRPr sz="1400">
                <a:solidFill>
                  <a:schemeClr val="dk1"/>
                </a:solidFill>
              </a:defRPr>
            </a:lvl4pPr>
            <a:lvl5pPr lvl="4">
              <a:lnSpc>
                <a:spcPct val="180000"/>
              </a:lnSpc>
              <a:spcBef>
                <a:spcPts val="0"/>
              </a:spcBef>
              <a:spcAft>
                <a:spcPts val="0"/>
              </a:spcAft>
              <a:buClr>
                <a:schemeClr val="dk1"/>
              </a:buClr>
              <a:buSzPts val="1400"/>
              <a:buNone/>
              <a:defRPr sz="1400">
                <a:solidFill>
                  <a:schemeClr val="dk1"/>
                </a:solidFill>
              </a:defRPr>
            </a:lvl5pPr>
            <a:lvl6pPr lvl="5">
              <a:lnSpc>
                <a:spcPct val="180000"/>
              </a:lnSpc>
              <a:spcBef>
                <a:spcPts val="0"/>
              </a:spcBef>
              <a:spcAft>
                <a:spcPts val="0"/>
              </a:spcAft>
              <a:buClr>
                <a:schemeClr val="dk1"/>
              </a:buClr>
              <a:buSzPts val="1400"/>
              <a:buNone/>
              <a:defRPr sz="1400">
                <a:solidFill>
                  <a:schemeClr val="dk1"/>
                </a:solidFill>
              </a:defRPr>
            </a:lvl6pPr>
            <a:lvl7pPr lvl="6">
              <a:lnSpc>
                <a:spcPct val="180000"/>
              </a:lnSpc>
              <a:spcBef>
                <a:spcPts val="0"/>
              </a:spcBef>
              <a:spcAft>
                <a:spcPts val="0"/>
              </a:spcAft>
              <a:buClr>
                <a:schemeClr val="dk1"/>
              </a:buClr>
              <a:buSzPts val="1400"/>
              <a:buNone/>
              <a:defRPr sz="1400">
                <a:solidFill>
                  <a:schemeClr val="dk1"/>
                </a:solidFill>
              </a:defRPr>
            </a:lvl7pPr>
            <a:lvl8pPr lvl="7">
              <a:lnSpc>
                <a:spcPct val="180000"/>
              </a:lnSpc>
              <a:spcBef>
                <a:spcPts val="0"/>
              </a:spcBef>
              <a:spcAft>
                <a:spcPts val="0"/>
              </a:spcAft>
              <a:buClr>
                <a:schemeClr val="dk1"/>
              </a:buClr>
              <a:buSzPts val="1400"/>
              <a:buNone/>
              <a:defRPr sz="1400">
                <a:solidFill>
                  <a:schemeClr val="dk1"/>
                </a:solidFill>
              </a:defRPr>
            </a:lvl8pPr>
            <a:lvl9pPr lvl="8">
              <a:lnSpc>
                <a:spcPct val="180000"/>
              </a:lnSpc>
              <a:spcBef>
                <a:spcPts val="0"/>
              </a:spcBef>
              <a:spcAft>
                <a:spcPts val="0"/>
              </a:spcAft>
              <a:buClr>
                <a:schemeClr val="dk1"/>
              </a:buClr>
              <a:buSzPts val="1400"/>
              <a:buNone/>
              <a:defRPr sz="1400">
                <a:solidFill>
                  <a:schemeClr val="dk1"/>
                </a:solidFill>
              </a:defRPr>
            </a:lvl9pPr>
          </a:lstStyle>
          <a:p>
            <a:endParaRPr/>
          </a:p>
        </p:txBody>
      </p:sp>
      <p:sp>
        <p:nvSpPr>
          <p:cNvPr id="5368" name="Google Shape;5368;p639"/>
          <p:cNvSpPr txBox="1"/>
          <p:nvPr/>
        </p:nvSpPr>
        <p:spPr>
          <a:xfrm>
            <a:off x="5903450" y="4669200"/>
            <a:ext cx="2560500" cy="2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ed Hat Display"/>
                <a:ea typeface="Red Hat Display"/>
                <a:cs typeface="Red Hat Display"/>
                <a:sym typeface="Red Hat Display"/>
              </a:rPr>
              <a:t>linkedin.com/company/red-hat</a:t>
            </a:r>
            <a:endParaRPr sz="1200">
              <a:solidFill>
                <a:schemeClr val="dk1"/>
              </a:solidFill>
              <a:latin typeface="Red Hat Display"/>
              <a:ea typeface="Red Hat Display"/>
              <a:cs typeface="Red Hat Display"/>
              <a:sym typeface="Red Hat Display"/>
            </a:endParaRPr>
          </a:p>
        </p:txBody>
      </p:sp>
      <p:sp>
        <p:nvSpPr>
          <p:cNvPr id="5369" name="Google Shape;5369;p639"/>
          <p:cNvSpPr txBox="1"/>
          <p:nvPr/>
        </p:nvSpPr>
        <p:spPr>
          <a:xfrm>
            <a:off x="5903450" y="5174300"/>
            <a:ext cx="2560500" cy="2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ed Hat Display"/>
                <a:ea typeface="Red Hat Display"/>
                <a:cs typeface="Red Hat Display"/>
                <a:sym typeface="Red Hat Display"/>
              </a:rPr>
              <a:t>youtube.com/user/RedHatVideos</a:t>
            </a:r>
            <a:endParaRPr sz="1200">
              <a:solidFill>
                <a:schemeClr val="dk1"/>
              </a:solidFill>
              <a:latin typeface="Red Hat Display"/>
              <a:ea typeface="Red Hat Display"/>
              <a:cs typeface="Red Hat Display"/>
              <a:sym typeface="Red Hat Display"/>
            </a:endParaRPr>
          </a:p>
        </p:txBody>
      </p:sp>
      <p:sp>
        <p:nvSpPr>
          <p:cNvPr id="5370" name="Google Shape;5370;p639"/>
          <p:cNvSpPr txBox="1"/>
          <p:nvPr/>
        </p:nvSpPr>
        <p:spPr>
          <a:xfrm>
            <a:off x="8815525" y="4669200"/>
            <a:ext cx="2560500" cy="2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ed Hat Text"/>
                <a:ea typeface="Red Hat Text"/>
                <a:cs typeface="Red Hat Text"/>
                <a:sym typeface="Red Hat Text"/>
              </a:rPr>
              <a:t>facebook.com/redhatinc</a:t>
            </a:r>
            <a:endParaRPr sz="1200">
              <a:solidFill>
                <a:schemeClr val="dk1"/>
              </a:solidFill>
              <a:latin typeface="Red Hat Text"/>
              <a:ea typeface="Red Hat Text"/>
              <a:cs typeface="Red Hat Text"/>
              <a:sym typeface="Red Hat Text"/>
            </a:endParaRPr>
          </a:p>
        </p:txBody>
      </p:sp>
      <p:sp>
        <p:nvSpPr>
          <p:cNvPr id="5371" name="Google Shape;5371;p639"/>
          <p:cNvSpPr txBox="1"/>
          <p:nvPr/>
        </p:nvSpPr>
        <p:spPr>
          <a:xfrm>
            <a:off x="8815525" y="5174300"/>
            <a:ext cx="2560500" cy="2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ed Hat Display"/>
                <a:ea typeface="Red Hat Display"/>
                <a:cs typeface="Red Hat Display"/>
                <a:sym typeface="Red Hat Display"/>
              </a:rPr>
              <a:t>twitter.com/RedHat</a:t>
            </a:r>
            <a:endParaRPr sz="1200">
              <a:solidFill>
                <a:schemeClr val="dk1"/>
              </a:solidFill>
              <a:latin typeface="Red Hat Display"/>
              <a:ea typeface="Red Hat Display"/>
              <a:cs typeface="Red Hat Display"/>
              <a:sym typeface="Red Hat Display"/>
            </a:endParaRPr>
          </a:p>
        </p:txBody>
      </p:sp>
      <p:pic>
        <p:nvPicPr>
          <p:cNvPr id="5372" name="Google Shape;5372;p639"/>
          <p:cNvPicPr preferRelativeResize="0"/>
          <p:nvPr/>
        </p:nvPicPr>
        <p:blipFill rotWithShape="1">
          <a:blip r:embed="rId4">
            <a:alphaModFix/>
          </a:blip>
          <a:srcRect l="2507" r="2498"/>
          <a:stretch/>
        </p:blipFill>
        <p:spPr>
          <a:xfrm>
            <a:off x="8586459" y="5174306"/>
            <a:ext cx="229074" cy="241150"/>
          </a:xfrm>
          <a:prstGeom prst="rect">
            <a:avLst/>
          </a:prstGeom>
          <a:noFill/>
          <a:ln>
            <a:noFill/>
          </a:ln>
        </p:spPr>
      </p:pic>
      <p:pic>
        <p:nvPicPr>
          <p:cNvPr id="5373" name="Google Shape;5373;p639"/>
          <p:cNvPicPr preferRelativeResize="0"/>
          <p:nvPr/>
        </p:nvPicPr>
        <p:blipFill rotWithShape="1">
          <a:blip r:embed="rId5">
            <a:alphaModFix/>
          </a:blip>
          <a:srcRect l="2507" r="2498"/>
          <a:stretch/>
        </p:blipFill>
        <p:spPr>
          <a:xfrm>
            <a:off x="8586459" y="4669206"/>
            <a:ext cx="229074" cy="241150"/>
          </a:xfrm>
          <a:prstGeom prst="rect">
            <a:avLst/>
          </a:prstGeom>
          <a:noFill/>
          <a:ln>
            <a:noFill/>
          </a:ln>
        </p:spPr>
      </p:pic>
      <p:pic>
        <p:nvPicPr>
          <p:cNvPr id="5374" name="Google Shape;5374;p639"/>
          <p:cNvPicPr preferRelativeResize="0"/>
          <p:nvPr/>
        </p:nvPicPr>
        <p:blipFill rotWithShape="1">
          <a:blip r:embed="rId6">
            <a:alphaModFix/>
          </a:blip>
          <a:srcRect l="2507" r="2498"/>
          <a:stretch/>
        </p:blipFill>
        <p:spPr>
          <a:xfrm>
            <a:off x="5660534" y="5174306"/>
            <a:ext cx="229075" cy="241150"/>
          </a:xfrm>
          <a:prstGeom prst="rect">
            <a:avLst/>
          </a:prstGeom>
          <a:noFill/>
          <a:ln>
            <a:noFill/>
          </a:ln>
        </p:spPr>
      </p:pic>
      <p:pic>
        <p:nvPicPr>
          <p:cNvPr id="5375" name="Google Shape;5375;p639"/>
          <p:cNvPicPr preferRelativeResize="0"/>
          <p:nvPr/>
        </p:nvPicPr>
        <p:blipFill rotWithShape="1">
          <a:blip r:embed="rId7">
            <a:alphaModFix/>
          </a:blip>
          <a:srcRect l="2507" r="2498"/>
          <a:stretch/>
        </p:blipFill>
        <p:spPr>
          <a:xfrm>
            <a:off x="5660534" y="4669206"/>
            <a:ext cx="229075" cy="241150"/>
          </a:xfrm>
          <a:prstGeom prst="rect">
            <a:avLst/>
          </a:prstGeom>
          <a:noFill/>
          <a:ln>
            <a:noFill/>
          </a:ln>
        </p:spPr>
      </p:pic>
      <p:sp>
        <p:nvSpPr>
          <p:cNvPr id="5376" name="Google Shape;5376;p639"/>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solidFill>
                  <a:srgbClr val="FFFFFF"/>
                </a:solidFill>
                <a:latin typeface="Red Hat Text Medium"/>
                <a:ea typeface="Red Hat Text Medium"/>
                <a:cs typeface="Red Hat Text Medium"/>
                <a:sym typeface="Red Hat Text Medium"/>
              </a:defRPr>
            </a:lvl1pPr>
            <a:lvl2pPr lvl="1" algn="ctr">
              <a:buNone/>
              <a:defRPr sz="800">
                <a:solidFill>
                  <a:srgbClr val="FFFFFF"/>
                </a:solidFill>
                <a:latin typeface="Red Hat Text Medium"/>
                <a:ea typeface="Red Hat Text Medium"/>
                <a:cs typeface="Red Hat Text Medium"/>
                <a:sym typeface="Red Hat Text Medium"/>
              </a:defRPr>
            </a:lvl2pPr>
            <a:lvl3pPr lvl="2" algn="ctr">
              <a:buNone/>
              <a:defRPr sz="800">
                <a:solidFill>
                  <a:srgbClr val="FFFFFF"/>
                </a:solidFill>
                <a:latin typeface="Red Hat Text Medium"/>
                <a:ea typeface="Red Hat Text Medium"/>
                <a:cs typeface="Red Hat Text Medium"/>
                <a:sym typeface="Red Hat Text Medium"/>
              </a:defRPr>
            </a:lvl3pPr>
            <a:lvl4pPr lvl="3" algn="ctr">
              <a:buNone/>
              <a:defRPr sz="800">
                <a:solidFill>
                  <a:srgbClr val="FFFFFF"/>
                </a:solidFill>
                <a:latin typeface="Red Hat Text Medium"/>
                <a:ea typeface="Red Hat Text Medium"/>
                <a:cs typeface="Red Hat Text Medium"/>
                <a:sym typeface="Red Hat Text Medium"/>
              </a:defRPr>
            </a:lvl4pPr>
            <a:lvl5pPr lvl="4" algn="ctr">
              <a:buNone/>
              <a:defRPr sz="800">
                <a:solidFill>
                  <a:srgbClr val="FFFFFF"/>
                </a:solidFill>
                <a:latin typeface="Red Hat Text Medium"/>
                <a:ea typeface="Red Hat Text Medium"/>
                <a:cs typeface="Red Hat Text Medium"/>
                <a:sym typeface="Red Hat Text Medium"/>
              </a:defRPr>
            </a:lvl5pPr>
            <a:lvl6pPr lvl="5" algn="ctr">
              <a:buNone/>
              <a:defRPr sz="800">
                <a:solidFill>
                  <a:srgbClr val="FFFFFF"/>
                </a:solidFill>
                <a:latin typeface="Red Hat Text Medium"/>
                <a:ea typeface="Red Hat Text Medium"/>
                <a:cs typeface="Red Hat Text Medium"/>
                <a:sym typeface="Red Hat Text Medium"/>
              </a:defRPr>
            </a:lvl6pPr>
            <a:lvl7pPr lvl="6" algn="ctr">
              <a:buNone/>
              <a:defRPr sz="800">
                <a:solidFill>
                  <a:srgbClr val="FFFFFF"/>
                </a:solidFill>
                <a:latin typeface="Red Hat Text Medium"/>
                <a:ea typeface="Red Hat Text Medium"/>
                <a:cs typeface="Red Hat Text Medium"/>
                <a:sym typeface="Red Hat Text Medium"/>
              </a:defRPr>
            </a:lvl7pPr>
            <a:lvl8pPr lvl="7" algn="ctr">
              <a:buNone/>
              <a:defRPr sz="800">
                <a:solidFill>
                  <a:srgbClr val="FFFFFF"/>
                </a:solidFill>
                <a:latin typeface="Red Hat Text Medium"/>
                <a:ea typeface="Red Hat Text Medium"/>
                <a:cs typeface="Red Hat Text Medium"/>
                <a:sym typeface="Red Hat Text Medium"/>
              </a:defRPr>
            </a:lvl8pPr>
            <a:lvl9pPr lvl="8" algn="ctr">
              <a:buNone/>
              <a:defRPr sz="8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377" name="Google Shape;5377;p639"/>
          <p:cNvPicPr preferRelativeResize="0"/>
          <p:nvPr/>
        </p:nvPicPr>
        <p:blipFill>
          <a:blip r:embed="rId8">
            <a:alphaModFix/>
          </a:blip>
          <a:stretch>
            <a:fillRect/>
          </a:stretch>
        </p:blipFill>
        <p:spPr>
          <a:xfrm>
            <a:off x="872046" y="0"/>
            <a:ext cx="3653358" cy="6857999"/>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red">
  <p:cSld name="TITLE_1">
    <p:bg>
      <p:bgPr>
        <a:noFill/>
        <a:effectLst/>
      </p:bgPr>
    </p:bg>
    <p:spTree>
      <p:nvGrpSpPr>
        <p:cNvPr id="1" name="Shape 833"/>
        <p:cNvGrpSpPr/>
        <p:nvPr/>
      </p:nvGrpSpPr>
      <p:grpSpPr>
        <a:xfrm>
          <a:off x="0" y="0"/>
          <a:ext cx="0" cy="0"/>
          <a:chOff x="0" y="0"/>
          <a:chExt cx="0" cy="0"/>
        </a:xfrm>
      </p:grpSpPr>
      <p:sp>
        <p:nvSpPr>
          <p:cNvPr id="834" name="Google Shape;834;p65"/>
          <p:cNvSpPr txBox="1">
            <a:spLocks noGrp="1"/>
          </p:cNvSpPr>
          <p:nvPr>
            <p:ph type="subTitle" idx="1"/>
          </p:nvPr>
        </p:nvSpPr>
        <p:spPr>
          <a:xfrm>
            <a:off x="2083725" y="3521825"/>
            <a:ext cx="7533000" cy="9144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lt1"/>
              </a:buClr>
              <a:buSzPts val="2400"/>
              <a:buNone/>
              <a:defRPr sz="2400">
                <a:solidFill>
                  <a:schemeClr val="lt1"/>
                </a:solidFill>
              </a:defRPr>
            </a:lvl1pPr>
            <a:lvl2pPr lvl="1" algn="l" rtl="0">
              <a:lnSpc>
                <a:spcPct val="100000"/>
              </a:lnSpc>
              <a:spcBef>
                <a:spcPts val="0"/>
              </a:spcBef>
              <a:spcAft>
                <a:spcPts val="0"/>
              </a:spcAft>
              <a:buClr>
                <a:schemeClr val="lt1"/>
              </a:buClr>
              <a:buSzPts val="2400"/>
              <a:buNone/>
              <a:defRPr sz="2400">
                <a:solidFill>
                  <a:schemeClr val="lt1"/>
                </a:solidFill>
              </a:defRPr>
            </a:lvl2pPr>
            <a:lvl3pPr lvl="2" algn="l" rtl="0">
              <a:lnSpc>
                <a:spcPct val="100000"/>
              </a:lnSpc>
              <a:spcBef>
                <a:spcPts val="0"/>
              </a:spcBef>
              <a:spcAft>
                <a:spcPts val="0"/>
              </a:spcAft>
              <a:buClr>
                <a:schemeClr val="lt1"/>
              </a:buClr>
              <a:buSzPts val="2400"/>
              <a:buNone/>
              <a:defRPr sz="2400">
                <a:solidFill>
                  <a:schemeClr val="lt1"/>
                </a:solidFill>
              </a:defRPr>
            </a:lvl3pPr>
            <a:lvl4pPr lvl="3" algn="l" rtl="0">
              <a:lnSpc>
                <a:spcPct val="100000"/>
              </a:lnSpc>
              <a:spcBef>
                <a:spcPts val="0"/>
              </a:spcBef>
              <a:spcAft>
                <a:spcPts val="0"/>
              </a:spcAft>
              <a:buClr>
                <a:schemeClr val="lt1"/>
              </a:buClr>
              <a:buSzPts val="2400"/>
              <a:buNone/>
              <a:defRPr sz="2400">
                <a:solidFill>
                  <a:schemeClr val="lt1"/>
                </a:solidFill>
              </a:defRPr>
            </a:lvl4pPr>
            <a:lvl5pPr lvl="4" algn="l" rtl="0">
              <a:lnSpc>
                <a:spcPct val="100000"/>
              </a:lnSpc>
              <a:spcBef>
                <a:spcPts val="0"/>
              </a:spcBef>
              <a:spcAft>
                <a:spcPts val="0"/>
              </a:spcAft>
              <a:buClr>
                <a:schemeClr val="lt1"/>
              </a:buClr>
              <a:buSzPts val="2400"/>
              <a:buNone/>
              <a:defRPr sz="2400">
                <a:solidFill>
                  <a:schemeClr val="lt1"/>
                </a:solidFill>
              </a:defRPr>
            </a:lvl5pPr>
            <a:lvl6pPr lvl="5" algn="l" rtl="0">
              <a:lnSpc>
                <a:spcPct val="100000"/>
              </a:lnSpc>
              <a:spcBef>
                <a:spcPts val="0"/>
              </a:spcBef>
              <a:spcAft>
                <a:spcPts val="0"/>
              </a:spcAft>
              <a:buClr>
                <a:schemeClr val="lt1"/>
              </a:buClr>
              <a:buSzPts val="2400"/>
              <a:buNone/>
              <a:defRPr sz="2400">
                <a:solidFill>
                  <a:schemeClr val="lt1"/>
                </a:solidFill>
              </a:defRPr>
            </a:lvl6pPr>
            <a:lvl7pPr lvl="6" algn="l" rtl="0">
              <a:lnSpc>
                <a:spcPct val="100000"/>
              </a:lnSpc>
              <a:spcBef>
                <a:spcPts val="0"/>
              </a:spcBef>
              <a:spcAft>
                <a:spcPts val="0"/>
              </a:spcAft>
              <a:buClr>
                <a:schemeClr val="lt1"/>
              </a:buClr>
              <a:buSzPts val="2400"/>
              <a:buNone/>
              <a:defRPr sz="2400">
                <a:solidFill>
                  <a:schemeClr val="lt1"/>
                </a:solidFill>
              </a:defRPr>
            </a:lvl7pPr>
            <a:lvl8pPr lvl="7" algn="l" rtl="0">
              <a:lnSpc>
                <a:spcPct val="100000"/>
              </a:lnSpc>
              <a:spcBef>
                <a:spcPts val="0"/>
              </a:spcBef>
              <a:spcAft>
                <a:spcPts val="0"/>
              </a:spcAft>
              <a:buClr>
                <a:schemeClr val="lt1"/>
              </a:buClr>
              <a:buSzPts val="2400"/>
              <a:buNone/>
              <a:defRPr sz="2400">
                <a:solidFill>
                  <a:schemeClr val="lt1"/>
                </a:solidFill>
              </a:defRPr>
            </a:lvl8pPr>
            <a:lvl9pPr lvl="8" algn="l"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835" name="Google Shape;835;p65"/>
          <p:cNvSpPr txBox="1"/>
          <p:nvPr/>
        </p:nvSpPr>
        <p:spPr>
          <a:xfrm>
            <a:off x="10068029" y="269836"/>
            <a:ext cx="1619100" cy="298800"/>
          </a:xfrm>
          <a:prstGeom prst="rect">
            <a:avLst/>
          </a:prstGeom>
          <a:noFill/>
          <a:ln>
            <a:noFill/>
          </a:ln>
        </p:spPr>
        <p:txBody>
          <a:bodyPr spcFirstLastPara="1" wrap="square" lIns="0" tIns="0" rIns="0" bIns="0" anchor="b" anchorCtr="0">
            <a:noAutofit/>
          </a:bodyPr>
          <a:lstStyle/>
          <a:p>
            <a:pPr marL="0" marR="0" lvl="0" indent="0" algn="r" rtl="0">
              <a:lnSpc>
                <a:spcPct val="150000"/>
              </a:lnSpc>
              <a:spcBef>
                <a:spcPts val="0"/>
              </a:spcBef>
              <a:spcAft>
                <a:spcPts val="0"/>
              </a:spcAft>
              <a:buClr>
                <a:srgbClr val="000000"/>
              </a:buClr>
              <a:buSzPts val="700"/>
              <a:buFont typeface="Arial"/>
              <a:buNone/>
            </a:pPr>
            <a:r>
              <a:rPr lang="en" sz="700" b="1" i="0" u="none" strike="noStrike" cap="none">
                <a:solidFill>
                  <a:schemeClr val="lt1"/>
                </a:solidFill>
                <a:latin typeface="Overpass"/>
                <a:ea typeface="Overpass"/>
                <a:cs typeface="Overpass"/>
                <a:sym typeface="Overpass"/>
              </a:rPr>
              <a:t>CONFIDENTIAL </a:t>
            </a:r>
            <a:r>
              <a:rPr lang="en" sz="700" b="0" i="0" u="none" strike="noStrike" cap="none">
                <a:solidFill>
                  <a:schemeClr val="lt1"/>
                </a:solidFill>
                <a:latin typeface="Overpass Light"/>
                <a:ea typeface="Overpass Light"/>
                <a:cs typeface="Overpass Light"/>
                <a:sym typeface="Overpass Light"/>
              </a:rPr>
              <a:t>Designator</a:t>
            </a:r>
            <a:endParaRPr sz="700" b="0" i="0" u="none" strike="noStrike" cap="none">
              <a:solidFill>
                <a:schemeClr val="lt1"/>
              </a:solidFill>
              <a:latin typeface="Overpass Light"/>
              <a:ea typeface="Overpass Light"/>
              <a:cs typeface="Overpass Light"/>
              <a:sym typeface="Overpass Light"/>
            </a:endParaRPr>
          </a:p>
        </p:txBody>
      </p:sp>
      <p:sp>
        <p:nvSpPr>
          <p:cNvPr id="836" name="Google Shape;836;p65"/>
          <p:cNvSpPr txBox="1">
            <a:spLocks noGrp="1"/>
          </p:cNvSpPr>
          <p:nvPr>
            <p:ph type="title"/>
          </p:nvPr>
        </p:nvSpPr>
        <p:spPr>
          <a:xfrm>
            <a:off x="2083875" y="1743625"/>
            <a:ext cx="7533000" cy="1599900"/>
          </a:xfrm>
          <a:prstGeom prst="rect">
            <a:avLst/>
          </a:prstGeom>
          <a:noFill/>
          <a:ln>
            <a:noFill/>
          </a:ln>
        </p:spPr>
        <p:txBody>
          <a:bodyPr spcFirstLastPara="1" wrap="square" lIns="0" tIns="0" rIns="0" bIns="0" anchor="b" anchorCtr="0">
            <a:noAutofit/>
          </a:bodyPr>
          <a:lstStyle>
            <a:lvl1pPr lvl="0" algn="l" rtl="0">
              <a:lnSpc>
                <a:spcPct val="105000"/>
              </a:lnSpc>
              <a:spcBef>
                <a:spcPts val="0"/>
              </a:spcBef>
              <a:spcAft>
                <a:spcPts val="0"/>
              </a:spcAft>
              <a:buSzPts val="3500"/>
              <a:buNone/>
              <a:defRPr sz="4700">
                <a:solidFill>
                  <a:schemeClr val="lt1"/>
                </a:solidFill>
              </a:defRPr>
            </a:lvl1pPr>
            <a:lvl2pPr lvl="1" algn="l" rtl="0">
              <a:lnSpc>
                <a:spcPct val="105000"/>
              </a:lnSpc>
              <a:spcBef>
                <a:spcPts val="0"/>
              </a:spcBef>
              <a:spcAft>
                <a:spcPts val="0"/>
              </a:spcAft>
              <a:buSzPts val="3500"/>
              <a:buNone/>
              <a:defRPr sz="4700">
                <a:solidFill>
                  <a:schemeClr val="lt1"/>
                </a:solidFill>
              </a:defRPr>
            </a:lvl2pPr>
            <a:lvl3pPr lvl="2" algn="l" rtl="0">
              <a:lnSpc>
                <a:spcPct val="105000"/>
              </a:lnSpc>
              <a:spcBef>
                <a:spcPts val="0"/>
              </a:spcBef>
              <a:spcAft>
                <a:spcPts val="0"/>
              </a:spcAft>
              <a:buSzPts val="3500"/>
              <a:buNone/>
              <a:defRPr sz="4700">
                <a:solidFill>
                  <a:schemeClr val="lt1"/>
                </a:solidFill>
              </a:defRPr>
            </a:lvl3pPr>
            <a:lvl4pPr lvl="3" algn="l" rtl="0">
              <a:lnSpc>
                <a:spcPct val="105000"/>
              </a:lnSpc>
              <a:spcBef>
                <a:spcPts val="0"/>
              </a:spcBef>
              <a:spcAft>
                <a:spcPts val="0"/>
              </a:spcAft>
              <a:buSzPts val="3500"/>
              <a:buNone/>
              <a:defRPr sz="4700">
                <a:solidFill>
                  <a:schemeClr val="lt1"/>
                </a:solidFill>
              </a:defRPr>
            </a:lvl4pPr>
            <a:lvl5pPr lvl="4" algn="l" rtl="0">
              <a:lnSpc>
                <a:spcPct val="105000"/>
              </a:lnSpc>
              <a:spcBef>
                <a:spcPts val="0"/>
              </a:spcBef>
              <a:spcAft>
                <a:spcPts val="0"/>
              </a:spcAft>
              <a:buSzPts val="3500"/>
              <a:buNone/>
              <a:defRPr sz="4700">
                <a:solidFill>
                  <a:schemeClr val="lt1"/>
                </a:solidFill>
              </a:defRPr>
            </a:lvl5pPr>
            <a:lvl6pPr lvl="5" algn="l" rtl="0">
              <a:lnSpc>
                <a:spcPct val="105000"/>
              </a:lnSpc>
              <a:spcBef>
                <a:spcPts val="0"/>
              </a:spcBef>
              <a:spcAft>
                <a:spcPts val="0"/>
              </a:spcAft>
              <a:buSzPts val="3500"/>
              <a:buNone/>
              <a:defRPr sz="4700">
                <a:solidFill>
                  <a:schemeClr val="lt1"/>
                </a:solidFill>
              </a:defRPr>
            </a:lvl6pPr>
            <a:lvl7pPr lvl="6" algn="l" rtl="0">
              <a:lnSpc>
                <a:spcPct val="105000"/>
              </a:lnSpc>
              <a:spcBef>
                <a:spcPts val="0"/>
              </a:spcBef>
              <a:spcAft>
                <a:spcPts val="0"/>
              </a:spcAft>
              <a:buSzPts val="3500"/>
              <a:buNone/>
              <a:defRPr sz="4700">
                <a:solidFill>
                  <a:schemeClr val="lt1"/>
                </a:solidFill>
              </a:defRPr>
            </a:lvl7pPr>
            <a:lvl8pPr lvl="7" algn="l" rtl="0">
              <a:lnSpc>
                <a:spcPct val="105000"/>
              </a:lnSpc>
              <a:spcBef>
                <a:spcPts val="0"/>
              </a:spcBef>
              <a:spcAft>
                <a:spcPts val="0"/>
              </a:spcAft>
              <a:buSzPts val="3500"/>
              <a:buNone/>
              <a:defRPr sz="4700">
                <a:solidFill>
                  <a:schemeClr val="lt1"/>
                </a:solidFill>
              </a:defRPr>
            </a:lvl8pPr>
            <a:lvl9pPr lvl="8" algn="l" rtl="0">
              <a:lnSpc>
                <a:spcPct val="105000"/>
              </a:lnSpc>
              <a:spcBef>
                <a:spcPts val="0"/>
              </a:spcBef>
              <a:spcAft>
                <a:spcPts val="0"/>
              </a:spcAft>
              <a:buSzPts val="3500"/>
              <a:buNone/>
              <a:defRPr sz="4700">
                <a:solidFill>
                  <a:schemeClr val="lt1"/>
                </a:solidFill>
              </a:defRPr>
            </a:lvl9pPr>
          </a:lstStyle>
          <a:p>
            <a:endParaRPr/>
          </a:p>
        </p:txBody>
      </p:sp>
      <p:sp>
        <p:nvSpPr>
          <p:cNvPr id="837" name="Google Shape;837;p65"/>
          <p:cNvSpPr txBox="1">
            <a:spLocks noGrp="1"/>
          </p:cNvSpPr>
          <p:nvPr>
            <p:ph type="subTitle" idx="2"/>
          </p:nvPr>
        </p:nvSpPr>
        <p:spPr>
          <a:xfrm>
            <a:off x="2083725" y="4681700"/>
            <a:ext cx="2040600" cy="605700"/>
          </a:xfrm>
          <a:prstGeom prst="rect">
            <a:avLst/>
          </a:prstGeom>
          <a:noFill/>
          <a:ln>
            <a:noFill/>
          </a:ln>
        </p:spPr>
        <p:txBody>
          <a:bodyPr spcFirstLastPara="1" wrap="square" lIns="0" tIns="0" rIns="0" bIns="0" anchor="t" anchorCtr="0">
            <a:noAutofit/>
          </a:bodyPr>
          <a:lstStyle>
            <a:lvl1pPr lvl="0" algn="l" rtl="0">
              <a:lnSpc>
                <a:spcPct val="135000"/>
              </a:lnSpc>
              <a:spcBef>
                <a:spcPts val="0"/>
              </a:spcBef>
              <a:spcAft>
                <a:spcPts val="0"/>
              </a:spcAft>
              <a:buClr>
                <a:schemeClr val="lt1"/>
              </a:buClr>
              <a:buSzPts val="1200"/>
              <a:buNone/>
              <a:defRPr sz="1200">
                <a:solidFill>
                  <a:schemeClr val="lt1"/>
                </a:solidFill>
              </a:defRPr>
            </a:lvl1pPr>
            <a:lvl2pPr lvl="1" algn="l" rtl="0">
              <a:lnSpc>
                <a:spcPct val="135000"/>
              </a:lnSpc>
              <a:spcBef>
                <a:spcPts val="0"/>
              </a:spcBef>
              <a:spcAft>
                <a:spcPts val="0"/>
              </a:spcAft>
              <a:buClr>
                <a:schemeClr val="lt1"/>
              </a:buClr>
              <a:buSzPts val="1200"/>
              <a:buNone/>
              <a:defRPr sz="1200">
                <a:solidFill>
                  <a:schemeClr val="lt1"/>
                </a:solidFill>
              </a:defRPr>
            </a:lvl2pPr>
            <a:lvl3pPr lvl="2" algn="l" rtl="0">
              <a:lnSpc>
                <a:spcPct val="135000"/>
              </a:lnSpc>
              <a:spcBef>
                <a:spcPts val="0"/>
              </a:spcBef>
              <a:spcAft>
                <a:spcPts val="0"/>
              </a:spcAft>
              <a:buClr>
                <a:schemeClr val="lt1"/>
              </a:buClr>
              <a:buSzPts val="1200"/>
              <a:buNone/>
              <a:defRPr sz="1200">
                <a:solidFill>
                  <a:schemeClr val="lt1"/>
                </a:solidFill>
              </a:defRPr>
            </a:lvl3pPr>
            <a:lvl4pPr lvl="3" algn="l" rtl="0">
              <a:lnSpc>
                <a:spcPct val="135000"/>
              </a:lnSpc>
              <a:spcBef>
                <a:spcPts val="0"/>
              </a:spcBef>
              <a:spcAft>
                <a:spcPts val="0"/>
              </a:spcAft>
              <a:buClr>
                <a:schemeClr val="lt1"/>
              </a:buClr>
              <a:buSzPts val="1200"/>
              <a:buNone/>
              <a:defRPr sz="1200">
                <a:solidFill>
                  <a:schemeClr val="lt1"/>
                </a:solidFill>
              </a:defRPr>
            </a:lvl4pPr>
            <a:lvl5pPr lvl="4" algn="l" rtl="0">
              <a:lnSpc>
                <a:spcPct val="135000"/>
              </a:lnSpc>
              <a:spcBef>
                <a:spcPts val="0"/>
              </a:spcBef>
              <a:spcAft>
                <a:spcPts val="0"/>
              </a:spcAft>
              <a:buClr>
                <a:schemeClr val="lt1"/>
              </a:buClr>
              <a:buSzPts val="1200"/>
              <a:buNone/>
              <a:defRPr sz="1200">
                <a:solidFill>
                  <a:schemeClr val="lt1"/>
                </a:solidFill>
              </a:defRPr>
            </a:lvl5pPr>
            <a:lvl6pPr lvl="5" algn="l" rtl="0">
              <a:lnSpc>
                <a:spcPct val="135000"/>
              </a:lnSpc>
              <a:spcBef>
                <a:spcPts val="0"/>
              </a:spcBef>
              <a:spcAft>
                <a:spcPts val="0"/>
              </a:spcAft>
              <a:buClr>
                <a:schemeClr val="lt1"/>
              </a:buClr>
              <a:buSzPts val="1200"/>
              <a:buNone/>
              <a:defRPr sz="1200">
                <a:solidFill>
                  <a:schemeClr val="lt1"/>
                </a:solidFill>
              </a:defRPr>
            </a:lvl6pPr>
            <a:lvl7pPr lvl="6" algn="l" rtl="0">
              <a:lnSpc>
                <a:spcPct val="135000"/>
              </a:lnSpc>
              <a:spcBef>
                <a:spcPts val="0"/>
              </a:spcBef>
              <a:spcAft>
                <a:spcPts val="0"/>
              </a:spcAft>
              <a:buClr>
                <a:schemeClr val="lt1"/>
              </a:buClr>
              <a:buSzPts val="1200"/>
              <a:buNone/>
              <a:defRPr sz="1200">
                <a:solidFill>
                  <a:schemeClr val="lt1"/>
                </a:solidFill>
              </a:defRPr>
            </a:lvl7pPr>
            <a:lvl8pPr lvl="7" algn="l" rtl="0">
              <a:lnSpc>
                <a:spcPct val="135000"/>
              </a:lnSpc>
              <a:spcBef>
                <a:spcPts val="0"/>
              </a:spcBef>
              <a:spcAft>
                <a:spcPts val="0"/>
              </a:spcAft>
              <a:buClr>
                <a:schemeClr val="lt1"/>
              </a:buClr>
              <a:buSzPts val="1200"/>
              <a:buNone/>
              <a:defRPr sz="1200">
                <a:solidFill>
                  <a:schemeClr val="lt1"/>
                </a:solidFill>
              </a:defRPr>
            </a:lvl8pPr>
            <a:lvl9pPr lvl="8" algn="l" rtl="0">
              <a:lnSpc>
                <a:spcPct val="135000"/>
              </a:lnSpc>
              <a:spcBef>
                <a:spcPts val="0"/>
              </a:spcBef>
              <a:spcAft>
                <a:spcPts val="0"/>
              </a:spcAft>
              <a:buClr>
                <a:schemeClr val="lt1"/>
              </a:buClr>
              <a:buSzPts val="1200"/>
              <a:buNone/>
              <a:defRPr sz="1200">
                <a:solidFill>
                  <a:schemeClr val="lt1"/>
                </a:solidFill>
              </a:defRPr>
            </a:lvl9pPr>
          </a:lstStyle>
          <a:p>
            <a:endParaRPr/>
          </a:p>
        </p:txBody>
      </p:sp>
      <p:sp>
        <p:nvSpPr>
          <p:cNvPr id="838" name="Google Shape;838;p65"/>
          <p:cNvSpPr txBox="1">
            <a:spLocks noGrp="1"/>
          </p:cNvSpPr>
          <p:nvPr>
            <p:ph type="subTitle" idx="3"/>
          </p:nvPr>
        </p:nvSpPr>
        <p:spPr>
          <a:xfrm>
            <a:off x="4471851" y="4681700"/>
            <a:ext cx="2040600" cy="605700"/>
          </a:xfrm>
          <a:prstGeom prst="rect">
            <a:avLst/>
          </a:prstGeom>
          <a:noFill/>
          <a:ln>
            <a:noFill/>
          </a:ln>
        </p:spPr>
        <p:txBody>
          <a:bodyPr spcFirstLastPara="1" wrap="square" lIns="0" tIns="0" rIns="0" bIns="0" anchor="t" anchorCtr="0">
            <a:noAutofit/>
          </a:bodyPr>
          <a:lstStyle>
            <a:lvl1pPr lvl="0" algn="l" rtl="0">
              <a:lnSpc>
                <a:spcPct val="135000"/>
              </a:lnSpc>
              <a:spcBef>
                <a:spcPts val="0"/>
              </a:spcBef>
              <a:spcAft>
                <a:spcPts val="0"/>
              </a:spcAft>
              <a:buClr>
                <a:schemeClr val="lt1"/>
              </a:buClr>
              <a:buSzPts val="1200"/>
              <a:buNone/>
              <a:defRPr sz="1200">
                <a:solidFill>
                  <a:schemeClr val="lt1"/>
                </a:solidFill>
              </a:defRPr>
            </a:lvl1pPr>
            <a:lvl2pPr lvl="1" algn="l" rtl="0">
              <a:lnSpc>
                <a:spcPct val="135000"/>
              </a:lnSpc>
              <a:spcBef>
                <a:spcPts val="0"/>
              </a:spcBef>
              <a:spcAft>
                <a:spcPts val="0"/>
              </a:spcAft>
              <a:buClr>
                <a:schemeClr val="lt1"/>
              </a:buClr>
              <a:buSzPts val="1200"/>
              <a:buNone/>
              <a:defRPr sz="1200">
                <a:solidFill>
                  <a:schemeClr val="lt1"/>
                </a:solidFill>
              </a:defRPr>
            </a:lvl2pPr>
            <a:lvl3pPr lvl="2" algn="l" rtl="0">
              <a:lnSpc>
                <a:spcPct val="135000"/>
              </a:lnSpc>
              <a:spcBef>
                <a:spcPts val="0"/>
              </a:spcBef>
              <a:spcAft>
                <a:spcPts val="0"/>
              </a:spcAft>
              <a:buClr>
                <a:schemeClr val="lt1"/>
              </a:buClr>
              <a:buSzPts val="1200"/>
              <a:buNone/>
              <a:defRPr sz="1200">
                <a:solidFill>
                  <a:schemeClr val="lt1"/>
                </a:solidFill>
              </a:defRPr>
            </a:lvl3pPr>
            <a:lvl4pPr lvl="3" algn="l" rtl="0">
              <a:lnSpc>
                <a:spcPct val="135000"/>
              </a:lnSpc>
              <a:spcBef>
                <a:spcPts val="0"/>
              </a:spcBef>
              <a:spcAft>
                <a:spcPts val="0"/>
              </a:spcAft>
              <a:buClr>
                <a:schemeClr val="lt1"/>
              </a:buClr>
              <a:buSzPts val="1200"/>
              <a:buNone/>
              <a:defRPr sz="1200">
                <a:solidFill>
                  <a:schemeClr val="lt1"/>
                </a:solidFill>
              </a:defRPr>
            </a:lvl4pPr>
            <a:lvl5pPr lvl="4" algn="l" rtl="0">
              <a:lnSpc>
                <a:spcPct val="135000"/>
              </a:lnSpc>
              <a:spcBef>
                <a:spcPts val="0"/>
              </a:spcBef>
              <a:spcAft>
                <a:spcPts val="0"/>
              </a:spcAft>
              <a:buClr>
                <a:schemeClr val="lt1"/>
              </a:buClr>
              <a:buSzPts val="1200"/>
              <a:buNone/>
              <a:defRPr sz="1200">
                <a:solidFill>
                  <a:schemeClr val="lt1"/>
                </a:solidFill>
              </a:defRPr>
            </a:lvl5pPr>
            <a:lvl6pPr lvl="5" algn="l" rtl="0">
              <a:lnSpc>
                <a:spcPct val="135000"/>
              </a:lnSpc>
              <a:spcBef>
                <a:spcPts val="0"/>
              </a:spcBef>
              <a:spcAft>
                <a:spcPts val="0"/>
              </a:spcAft>
              <a:buClr>
                <a:schemeClr val="lt1"/>
              </a:buClr>
              <a:buSzPts val="1200"/>
              <a:buNone/>
              <a:defRPr sz="1200">
                <a:solidFill>
                  <a:schemeClr val="lt1"/>
                </a:solidFill>
              </a:defRPr>
            </a:lvl6pPr>
            <a:lvl7pPr lvl="6" algn="l" rtl="0">
              <a:lnSpc>
                <a:spcPct val="135000"/>
              </a:lnSpc>
              <a:spcBef>
                <a:spcPts val="0"/>
              </a:spcBef>
              <a:spcAft>
                <a:spcPts val="0"/>
              </a:spcAft>
              <a:buClr>
                <a:schemeClr val="lt1"/>
              </a:buClr>
              <a:buSzPts val="1200"/>
              <a:buNone/>
              <a:defRPr sz="1200">
                <a:solidFill>
                  <a:schemeClr val="lt1"/>
                </a:solidFill>
              </a:defRPr>
            </a:lvl7pPr>
            <a:lvl8pPr lvl="7" algn="l" rtl="0">
              <a:lnSpc>
                <a:spcPct val="135000"/>
              </a:lnSpc>
              <a:spcBef>
                <a:spcPts val="0"/>
              </a:spcBef>
              <a:spcAft>
                <a:spcPts val="0"/>
              </a:spcAft>
              <a:buClr>
                <a:schemeClr val="lt1"/>
              </a:buClr>
              <a:buSzPts val="1200"/>
              <a:buNone/>
              <a:defRPr sz="1200">
                <a:solidFill>
                  <a:schemeClr val="lt1"/>
                </a:solidFill>
              </a:defRPr>
            </a:lvl8pPr>
            <a:lvl9pPr lvl="8" algn="l" rtl="0">
              <a:lnSpc>
                <a:spcPct val="135000"/>
              </a:lnSpc>
              <a:spcBef>
                <a:spcPts val="0"/>
              </a:spcBef>
              <a:spcAft>
                <a:spcPts val="0"/>
              </a:spcAft>
              <a:buClr>
                <a:schemeClr val="lt1"/>
              </a:buClr>
              <a:buSzPts val="1200"/>
              <a:buNone/>
              <a:defRPr sz="1200">
                <a:solidFill>
                  <a:schemeClr val="lt1"/>
                </a:solidFill>
              </a:defRPr>
            </a:lvl9pPr>
          </a:lstStyle>
          <a:p>
            <a:endParaRPr/>
          </a:p>
        </p:txBody>
      </p:sp>
      <p:sp>
        <p:nvSpPr>
          <p:cNvPr id="839" name="Google Shape;839;p65"/>
          <p:cNvSpPr/>
          <p:nvPr/>
        </p:nvSpPr>
        <p:spPr>
          <a:xfrm>
            <a:off x="10106851" y="6203985"/>
            <a:ext cx="1579486" cy="372579"/>
          </a:xfrm>
          <a:prstGeom prst="rect">
            <a:avLst/>
          </a:prstGeom>
          <a:noFill/>
          <a:ln>
            <a:noFill/>
          </a:ln>
        </p:spPr>
      </p:sp>
      <p:cxnSp>
        <p:nvCxnSpPr>
          <p:cNvPr id="840" name="Google Shape;840;p65"/>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spTree>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matchingName="Theme 3 Title 1">
  <p:cSld name="CUSTOM_5">
    <p:bg>
      <p:bgPr>
        <a:blipFill>
          <a:blip r:embed="rId2">
            <a:alphaModFix/>
          </a:blip>
          <a:stretch>
            <a:fillRect/>
          </a:stretch>
        </a:blipFill>
        <a:effectLst/>
      </p:bgPr>
    </p:bg>
    <p:spTree>
      <p:nvGrpSpPr>
        <p:cNvPr id="1" name="Shape 5378"/>
        <p:cNvGrpSpPr/>
        <p:nvPr/>
      </p:nvGrpSpPr>
      <p:grpSpPr>
        <a:xfrm>
          <a:off x="0" y="0"/>
          <a:ext cx="0" cy="0"/>
          <a:chOff x="0" y="0"/>
          <a:chExt cx="0" cy="0"/>
        </a:xfrm>
      </p:grpSpPr>
      <p:pic>
        <p:nvPicPr>
          <p:cNvPr id="5379" name="Google Shape;5379;p640"/>
          <p:cNvPicPr preferRelativeResize="0"/>
          <p:nvPr/>
        </p:nvPicPr>
        <p:blipFill>
          <a:blip r:embed="rId3">
            <a:alphaModFix/>
          </a:blip>
          <a:stretch>
            <a:fillRect/>
          </a:stretch>
        </p:blipFill>
        <p:spPr>
          <a:xfrm>
            <a:off x="872046" y="75"/>
            <a:ext cx="3653358" cy="6857999"/>
          </a:xfrm>
          <a:prstGeom prst="rect">
            <a:avLst/>
          </a:prstGeom>
          <a:noFill/>
          <a:ln>
            <a:noFill/>
          </a:ln>
        </p:spPr>
      </p:pic>
      <p:sp>
        <p:nvSpPr>
          <p:cNvPr id="5380" name="Google Shape;5380;p640"/>
          <p:cNvSpPr/>
          <p:nvPr/>
        </p:nvSpPr>
        <p:spPr>
          <a:xfrm>
            <a:off x="9617175" y="5878875"/>
            <a:ext cx="25749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81" name="Google Shape;5381;p640"/>
          <p:cNvPicPr preferRelativeResize="0"/>
          <p:nvPr/>
        </p:nvPicPr>
        <p:blipFill>
          <a:blip r:embed="rId4">
            <a:alphaModFix/>
          </a:blip>
          <a:stretch>
            <a:fillRect/>
          </a:stretch>
        </p:blipFill>
        <p:spPr>
          <a:xfrm>
            <a:off x="10106850" y="6203986"/>
            <a:ext cx="1580275" cy="372766"/>
          </a:xfrm>
          <a:prstGeom prst="rect">
            <a:avLst/>
          </a:prstGeom>
          <a:noFill/>
          <a:ln>
            <a:noFill/>
          </a:ln>
        </p:spPr>
      </p:pic>
      <p:cxnSp>
        <p:nvCxnSpPr>
          <p:cNvPr id="5382" name="Google Shape;5382;p640"/>
          <p:cNvCxnSpPr/>
          <p:nvPr/>
        </p:nvCxnSpPr>
        <p:spPr>
          <a:xfrm rot="10800000">
            <a:off x="447767" y="6401400"/>
            <a:ext cx="0" cy="456600"/>
          </a:xfrm>
          <a:prstGeom prst="straightConnector1">
            <a:avLst/>
          </a:prstGeom>
          <a:noFill/>
          <a:ln w="9525" cap="flat" cmpd="sng">
            <a:solidFill>
              <a:schemeClr val="lt1"/>
            </a:solidFill>
            <a:prstDash val="solid"/>
            <a:round/>
            <a:headEnd type="none" w="med" len="med"/>
            <a:tailEnd type="none" w="med" len="med"/>
          </a:ln>
        </p:spPr>
      </p:cxnSp>
      <p:sp>
        <p:nvSpPr>
          <p:cNvPr id="5383" name="Google Shape;5383;p640"/>
          <p:cNvSpPr txBox="1">
            <a:spLocks noGrp="1"/>
          </p:cNvSpPr>
          <p:nvPr>
            <p:ph type="subTitle" idx="1"/>
          </p:nvPr>
        </p:nvSpPr>
        <p:spPr>
          <a:xfrm>
            <a:off x="5660525" y="3971650"/>
            <a:ext cx="4446300" cy="914400"/>
          </a:xfrm>
          <a:prstGeom prst="rect">
            <a:avLst/>
          </a:prstGeom>
        </p:spPr>
        <p:txBody>
          <a:bodyPr spcFirstLastPara="1" wrap="square" lIns="0" tIns="0" rIns="0" bIns="0" anchor="t" anchorCtr="0">
            <a:noAutofit/>
          </a:bodyPr>
          <a:lstStyle>
            <a:lvl1pPr lvl="0">
              <a:lnSpc>
                <a:spcPct val="135000"/>
              </a:lnSpc>
              <a:spcBef>
                <a:spcPts val="0"/>
              </a:spcBef>
              <a:spcAft>
                <a:spcPts val="0"/>
              </a:spcAft>
              <a:buClr>
                <a:schemeClr val="dk1"/>
              </a:buClr>
              <a:buSzPts val="1800"/>
              <a:buFont typeface="Red Hat Display"/>
              <a:buNone/>
              <a:defRPr sz="1800">
                <a:solidFill>
                  <a:schemeClr val="dk1"/>
                </a:solidFill>
                <a:latin typeface="Red Hat Display"/>
                <a:ea typeface="Red Hat Display"/>
                <a:cs typeface="Red Hat Display"/>
                <a:sym typeface="Red Hat Display"/>
              </a:defRPr>
            </a:lvl1pPr>
            <a:lvl2pPr lvl="1">
              <a:lnSpc>
                <a:spcPct val="140000"/>
              </a:lnSpc>
              <a:spcBef>
                <a:spcPts val="0"/>
              </a:spcBef>
              <a:spcAft>
                <a:spcPts val="0"/>
              </a:spcAft>
              <a:buClr>
                <a:schemeClr val="dk1"/>
              </a:buClr>
              <a:buSzPts val="1800"/>
              <a:buNone/>
              <a:defRPr sz="1800">
                <a:solidFill>
                  <a:schemeClr val="dk1"/>
                </a:solidFill>
              </a:defRPr>
            </a:lvl2pPr>
            <a:lvl3pPr lvl="2">
              <a:lnSpc>
                <a:spcPct val="140000"/>
              </a:lnSpc>
              <a:spcBef>
                <a:spcPts val="0"/>
              </a:spcBef>
              <a:spcAft>
                <a:spcPts val="0"/>
              </a:spcAft>
              <a:buClr>
                <a:schemeClr val="dk1"/>
              </a:buClr>
              <a:buSzPts val="1800"/>
              <a:buNone/>
              <a:defRPr sz="1800">
                <a:solidFill>
                  <a:schemeClr val="dk1"/>
                </a:solidFill>
              </a:defRPr>
            </a:lvl3pPr>
            <a:lvl4pPr lvl="3">
              <a:lnSpc>
                <a:spcPct val="140000"/>
              </a:lnSpc>
              <a:spcBef>
                <a:spcPts val="0"/>
              </a:spcBef>
              <a:spcAft>
                <a:spcPts val="0"/>
              </a:spcAft>
              <a:buClr>
                <a:schemeClr val="dk1"/>
              </a:buClr>
              <a:buSzPts val="1800"/>
              <a:buNone/>
              <a:defRPr sz="1800">
                <a:solidFill>
                  <a:schemeClr val="dk1"/>
                </a:solidFill>
              </a:defRPr>
            </a:lvl4pPr>
            <a:lvl5pPr lvl="4">
              <a:lnSpc>
                <a:spcPct val="140000"/>
              </a:lnSpc>
              <a:spcBef>
                <a:spcPts val="0"/>
              </a:spcBef>
              <a:spcAft>
                <a:spcPts val="0"/>
              </a:spcAft>
              <a:buClr>
                <a:schemeClr val="dk1"/>
              </a:buClr>
              <a:buSzPts val="1800"/>
              <a:buNone/>
              <a:defRPr sz="1800">
                <a:solidFill>
                  <a:schemeClr val="dk1"/>
                </a:solidFill>
              </a:defRPr>
            </a:lvl5pPr>
            <a:lvl6pPr lvl="5">
              <a:lnSpc>
                <a:spcPct val="140000"/>
              </a:lnSpc>
              <a:spcBef>
                <a:spcPts val="0"/>
              </a:spcBef>
              <a:spcAft>
                <a:spcPts val="0"/>
              </a:spcAft>
              <a:buClr>
                <a:schemeClr val="dk1"/>
              </a:buClr>
              <a:buSzPts val="1800"/>
              <a:buNone/>
              <a:defRPr sz="1800">
                <a:solidFill>
                  <a:schemeClr val="dk1"/>
                </a:solidFill>
              </a:defRPr>
            </a:lvl6pPr>
            <a:lvl7pPr lvl="6">
              <a:lnSpc>
                <a:spcPct val="140000"/>
              </a:lnSpc>
              <a:spcBef>
                <a:spcPts val="0"/>
              </a:spcBef>
              <a:spcAft>
                <a:spcPts val="0"/>
              </a:spcAft>
              <a:buClr>
                <a:schemeClr val="dk1"/>
              </a:buClr>
              <a:buSzPts val="1800"/>
              <a:buNone/>
              <a:defRPr sz="1800">
                <a:solidFill>
                  <a:schemeClr val="dk1"/>
                </a:solidFill>
              </a:defRPr>
            </a:lvl7pPr>
            <a:lvl8pPr lvl="7">
              <a:lnSpc>
                <a:spcPct val="140000"/>
              </a:lnSpc>
              <a:spcBef>
                <a:spcPts val="0"/>
              </a:spcBef>
              <a:spcAft>
                <a:spcPts val="0"/>
              </a:spcAft>
              <a:buClr>
                <a:schemeClr val="dk1"/>
              </a:buClr>
              <a:buSzPts val="1800"/>
              <a:buNone/>
              <a:defRPr sz="1800">
                <a:solidFill>
                  <a:schemeClr val="dk1"/>
                </a:solidFill>
              </a:defRPr>
            </a:lvl8pPr>
            <a:lvl9pPr lvl="8">
              <a:lnSpc>
                <a:spcPct val="140000"/>
              </a:lnSpc>
              <a:spcBef>
                <a:spcPts val="0"/>
              </a:spcBef>
              <a:spcAft>
                <a:spcPts val="0"/>
              </a:spcAft>
              <a:buClr>
                <a:schemeClr val="dk1"/>
              </a:buClr>
              <a:buSzPts val="1800"/>
              <a:buNone/>
              <a:defRPr sz="1800">
                <a:solidFill>
                  <a:schemeClr val="dk1"/>
                </a:solidFill>
              </a:defRPr>
            </a:lvl9pPr>
          </a:lstStyle>
          <a:p>
            <a:endParaRPr/>
          </a:p>
        </p:txBody>
      </p:sp>
      <p:sp>
        <p:nvSpPr>
          <p:cNvPr id="5384" name="Google Shape;5384;p640"/>
          <p:cNvSpPr txBox="1">
            <a:spLocks noGrp="1"/>
          </p:cNvSpPr>
          <p:nvPr>
            <p:ph type="title"/>
          </p:nvPr>
        </p:nvSpPr>
        <p:spPr>
          <a:xfrm>
            <a:off x="5660525" y="1709031"/>
            <a:ext cx="5736300" cy="2117400"/>
          </a:xfrm>
          <a:prstGeom prst="rect">
            <a:avLst/>
          </a:prstGeom>
        </p:spPr>
        <p:txBody>
          <a:bodyPr spcFirstLastPara="1" wrap="square" lIns="0" tIns="0" rIns="0" bIns="0" anchor="b" anchorCtr="0">
            <a:noAutofit/>
          </a:bodyPr>
          <a:lstStyle>
            <a:lvl1pPr lvl="0">
              <a:lnSpc>
                <a:spcPct val="100000"/>
              </a:lnSpc>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9pPr>
          </a:lstStyle>
          <a:p>
            <a:endParaRPr/>
          </a:p>
        </p:txBody>
      </p:sp>
      <p:sp>
        <p:nvSpPr>
          <p:cNvPr id="5385" name="Google Shape;5385;p640"/>
          <p:cNvSpPr txBox="1">
            <a:spLocks noGrp="1"/>
          </p:cNvSpPr>
          <p:nvPr>
            <p:ph type="subTitle" idx="2"/>
          </p:nvPr>
        </p:nvSpPr>
        <p:spPr>
          <a:xfrm>
            <a:off x="5660525" y="5318275"/>
            <a:ext cx="2040300" cy="605700"/>
          </a:xfrm>
          <a:prstGeom prst="rect">
            <a:avLst/>
          </a:prstGeom>
        </p:spPr>
        <p:txBody>
          <a:bodyPr spcFirstLastPara="1" wrap="square" lIns="0" tIns="0" rIns="0" bIns="0" anchor="t" anchorCtr="0">
            <a:noAutofit/>
          </a:bodyPr>
          <a:lstStyle>
            <a:lvl1pPr lvl="0">
              <a:lnSpc>
                <a:spcPct val="135000"/>
              </a:lnSpc>
              <a:spcBef>
                <a:spcPts val="0"/>
              </a:spcBef>
              <a:spcAft>
                <a:spcPts val="0"/>
              </a:spcAft>
              <a:buClr>
                <a:schemeClr val="dk1"/>
              </a:buClr>
              <a:buSzPts val="1400"/>
              <a:buFont typeface="Red Hat Display Medium"/>
              <a:buNone/>
              <a:defRPr sz="1400">
                <a:solidFill>
                  <a:schemeClr val="dk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dk1"/>
              </a:buClr>
              <a:buSzPts val="1200"/>
              <a:buNone/>
              <a:defRPr sz="1200">
                <a:solidFill>
                  <a:schemeClr val="dk1"/>
                </a:solidFill>
              </a:defRPr>
            </a:lvl2pPr>
            <a:lvl3pPr lvl="2">
              <a:lnSpc>
                <a:spcPct val="135000"/>
              </a:lnSpc>
              <a:spcBef>
                <a:spcPts val="0"/>
              </a:spcBef>
              <a:spcAft>
                <a:spcPts val="0"/>
              </a:spcAft>
              <a:buClr>
                <a:schemeClr val="dk1"/>
              </a:buClr>
              <a:buSzPts val="1200"/>
              <a:buNone/>
              <a:defRPr sz="1200">
                <a:solidFill>
                  <a:schemeClr val="dk1"/>
                </a:solidFill>
              </a:defRPr>
            </a:lvl3pPr>
            <a:lvl4pPr lvl="3">
              <a:lnSpc>
                <a:spcPct val="135000"/>
              </a:lnSpc>
              <a:spcBef>
                <a:spcPts val="0"/>
              </a:spcBef>
              <a:spcAft>
                <a:spcPts val="0"/>
              </a:spcAft>
              <a:buClr>
                <a:schemeClr val="dk1"/>
              </a:buClr>
              <a:buSzPts val="1200"/>
              <a:buNone/>
              <a:defRPr sz="1200">
                <a:solidFill>
                  <a:schemeClr val="dk1"/>
                </a:solidFill>
              </a:defRPr>
            </a:lvl4pPr>
            <a:lvl5pPr lvl="4">
              <a:lnSpc>
                <a:spcPct val="135000"/>
              </a:lnSpc>
              <a:spcBef>
                <a:spcPts val="0"/>
              </a:spcBef>
              <a:spcAft>
                <a:spcPts val="0"/>
              </a:spcAft>
              <a:buClr>
                <a:schemeClr val="dk1"/>
              </a:buClr>
              <a:buSzPts val="1200"/>
              <a:buNone/>
              <a:defRPr sz="1200">
                <a:solidFill>
                  <a:schemeClr val="dk1"/>
                </a:solidFill>
              </a:defRPr>
            </a:lvl5pPr>
            <a:lvl6pPr lvl="5">
              <a:lnSpc>
                <a:spcPct val="135000"/>
              </a:lnSpc>
              <a:spcBef>
                <a:spcPts val="0"/>
              </a:spcBef>
              <a:spcAft>
                <a:spcPts val="0"/>
              </a:spcAft>
              <a:buClr>
                <a:schemeClr val="dk1"/>
              </a:buClr>
              <a:buSzPts val="1200"/>
              <a:buNone/>
              <a:defRPr sz="1200">
                <a:solidFill>
                  <a:schemeClr val="dk1"/>
                </a:solidFill>
              </a:defRPr>
            </a:lvl6pPr>
            <a:lvl7pPr lvl="6">
              <a:lnSpc>
                <a:spcPct val="135000"/>
              </a:lnSpc>
              <a:spcBef>
                <a:spcPts val="0"/>
              </a:spcBef>
              <a:spcAft>
                <a:spcPts val="0"/>
              </a:spcAft>
              <a:buClr>
                <a:schemeClr val="dk1"/>
              </a:buClr>
              <a:buSzPts val="1200"/>
              <a:buNone/>
              <a:defRPr sz="1200">
                <a:solidFill>
                  <a:schemeClr val="dk1"/>
                </a:solidFill>
              </a:defRPr>
            </a:lvl7pPr>
            <a:lvl8pPr lvl="7">
              <a:lnSpc>
                <a:spcPct val="135000"/>
              </a:lnSpc>
              <a:spcBef>
                <a:spcPts val="0"/>
              </a:spcBef>
              <a:spcAft>
                <a:spcPts val="0"/>
              </a:spcAft>
              <a:buClr>
                <a:schemeClr val="dk1"/>
              </a:buClr>
              <a:buSzPts val="1200"/>
              <a:buNone/>
              <a:defRPr sz="1200">
                <a:solidFill>
                  <a:schemeClr val="dk1"/>
                </a:solidFill>
              </a:defRPr>
            </a:lvl8pPr>
            <a:lvl9pPr lvl="8">
              <a:lnSpc>
                <a:spcPct val="135000"/>
              </a:lnSpc>
              <a:spcBef>
                <a:spcPts val="0"/>
              </a:spcBef>
              <a:spcAft>
                <a:spcPts val="0"/>
              </a:spcAft>
              <a:buClr>
                <a:schemeClr val="dk1"/>
              </a:buClr>
              <a:buSzPts val="1200"/>
              <a:buNone/>
              <a:defRPr sz="1200">
                <a:solidFill>
                  <a:schemeClr val="dk1"/>
                </a:solidFill>
              </a:defRPr>
            </a:lvl9pPr>
          </a:lstStyle>
          <a:p>
            <a:endParaRPr/>
          </a:p>
        </p:txBody>
      </p:sp>
      <p:sp>
        <p:nvSpPr>
          <p:cNvPr id="5386" name="Google Shape;5386;p640"/>
          <p:cNvSpPr txBox="1">
            <a:spLocks noGrp="1"/>
          </p:cNvSpPr>
          <p:nvPr>
            <p:ph type="subTitle" idx="3"/>
          </p:nvPr>
        </p:nvSpPr>
        <p:spPr>
          <a:xfrm rot="5400000">
            <a:off x="-2138450" y="2138400"/>
            <a:ext cx="5148900" cy="872100"/>
          </a:xfrm>
          <a:prstGeom prst="rect">
            <a:avLst/>
          </a:prstGeom>
        </p:spPr>
        <p:txBody>
          <a:bodyPr spcFirstLastPara="1" wrap="square" lIns="502900" tIns="91425" rIns="91425" bIns="91425" anchor="ctr" anchorCtr="0">
            <a:noAutofit/>
          </a:bodyPr>
          <a:lstStyle>
            <a:lvl1pPr lv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a:endParaRPr/>
          </a:p>
        </p:txBody>
      </p:sp>
      <p:sp>
        <p:nvSpPr>
          <p:cNvPr id="5387" name="Google Shape;5387;p640"/>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solidFill>
                  <a:srgbClr val="FFFFFF"/>
                </a:solidFill>
                <a:latin typeface="Red Hat Text Medium"/>
                <a:ea typeface="Red Hat Text Medium"/>
                <a:cs typeface="Red Hat Text Medium"/>
                <a:sym typeface="Red Hat Text Medium"/>
              </a:defRPr>
            </a:lvl1pPr>
            <a:lvl2pPr lvl="1" algn="ctr">
              <a:buNone/>
              <a:defRPr sz="800">
                <a:solidFill>
                  <a:srgbClr val="FFFFFF"/>
                </a:solidFill>
                <a:latin typeface="Red Hat Text Medium"/>
                <a:ea typeface="Red Hat Text Medium"/>
                <a:cs typeface="Red Hat Text Medium"/>
                <a:sym typeface="Red Hat Text Medium"/>
              </a:defRPr>
            </a:lvl2pPr>
            <a:lvl3pPr lvl="2" algn="ctr">
              <a:buNone/>
              <a:defRPr sz="800">
                <a:solidFill>
                  <a:srgbClr val="FFFFFF"/>
                </a:solidFill>
                <a:latin typeface="Red Hat Text Medium"/>
                <a:ea typeface="Red Hat Text Medium"/>
                <a:cs typeface="Red Hat Text Medium"/>
                <a:sym typeface="Red Hat Text Medium"/>
              </a:defRPr>
            </a:lvl3pPr>
            <a:lvl4pPr lvl="3" algn="ctr">
              <a:buNone/>
              <a:defRPr sz="800">
                <a:solidFill>
                  <a:srgbClr val="FFFFFF"/>
                </a:solidFill>
                <a:latin typeface="Red Hat Text Medium"/>
                <a:ea typeface="Red Hat Text Medium"/>
                <a:cs typeface="Red Hat Text Medium"/>
                <a:sym typeface="Red Hat Text Medium"/>
              </a:defRPr>
            </a:lvl4pPr>
            <a:lvl5pPr lvl="4" algn="ctr">
              <a:buNone/>
              <a:defRPr sz="800">
                <a:solidFill>
                  <a:srgbClr val="FFFFFF"/>
                </a:solidFill>
                <a:latin typeface="Red Hat Text Medium"/>
                <a:ea typeface="Red Hat Text Medium"/>
                <a:cs typeface="Red Hat Text Medium"/>
                <a:sym typeface="Red Hat Text Medium"/>
              </a:defRPr>
            </a:lvl5pPr>
            <a:lvl6pPr lvl="5" algn="ctr">
              <a:buNone/>
              <a:defRPr sz="800">
                <a:solidFill>
                  <a:srgbClr val="FFFFFF"/>
                </a:solidFill>
                <a:latin typeface="Red Hat Text Medium"/>
                <a:ea typeface="Red Hat Text Medium"/>
                <a:cs typeface="Red Hat Text Medium"/>
                <a:sym typeface="Red Hat Text Medium"/>
              </a:defRPr>
            </a:lvl6pPr>
            <a:lvl7pPr lvl="6" algn="ctr">
              <a:buNone/>
              <a:defRPr sz="800">
                <a:solidFill>
                  <a:srgbClr val="FFFFFF"/>
                </a:solidFill>
                <a:latin typeface="Red Hat Text Medium"/>
                <a:ea typeface="Red Hat Text Medium"/>
                <a:cs typeface="Red Hat Text Medium"/>
                <a:sym typeface="Red Hat Text Medium"/>
              </a:defRPr>
            </a:lvl7pPr>
            <a:lvl8pPr lvl="7" algn="ctr">
              <a:buNone/>
              <a:defRPr sz="800">
                <a:solidFill>
                  <a:srgbClr val="FFFFFF"/>
                </a:solidFill>
                <a:latin typeface="Red Hat Text Medium"/>
                <a:ea typeface="Red Hat Text Medium"/>
                <a:cs typeface="Red Hat Text Medium"/>
                <a:sym typeface="Red Hat Text Medium"/>
              </a:defRPr>
            </a:lvl8pPr>
            <a:lvl9pPr lvl="8" algn="ctr">
              <a:buNone/>
              <a:defRPr sz="8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p="http://schemas.openxmlformats.org/presentationml/2006/main" matchingName="Theme 3 closing 1">
  <p:cSld name="CUSTOM_1_1">
    <p:bg>
      <p:bgPr>
        <a:blipFill>
          <a:blip r:embed="rId2">
            <a:alphaModFix/>
          </a:blip>
          <a:stretch>
            <a:fillRect/>
          </a:stretch>
        </a:blipFill>
        <a:effectLst/>
      </p:bgPr>
    </p:bg>
    <p:spTree>
      <p:nvGrpSpPr>
        <p:cNvPr id="1" name="Shape 5388"/>
        <p:cNvGrpSpPr/>
        <p:nvPr/>
      </p:nvGrpSpPr>
      <p:grpSpPr>
        <a:xfrm>
          <a:off x="0" y="0"/>
          <a:ext cx="0" cy="0"/>
          <a:chOff x="0" y="0"/>
          <a:chExt cx="0" cy="0"/>
        </a:xfrm>
      </p:grpSpPr>
      <p:sp>
        <p:nvSpPr>
          <p:cNvPr id="5389" name="Google Shape;5389;p641"/>
          <p:cNvSpPr/>
          <p:nvPr/>
        </p:nvSpPr>
        <p:spPr>
          <a:xfrm>
            <a:off x="9617175" y="5878875"/>
            <a:ext cx="25749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90" name="Google Shape;5390;p641"/>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5391" name="Google Shape;5391;p641"/>
          <p:cNvCxnSpPr/>
          <p:nvPr/>
        </p:nvCxnSpPr>
        <p:spPr>
          <a:xfrm rot="10800000">
            <a:off x="447767" y="6401400"/>
            <a:ext cx="0" cy="456600"/>
          </a:xfrm>
          <a:prstGeom prst="straightConnector1">
            <a:avLst/>
          </a:prstGeom>
          <a:noFill/>
          <a:ln w="9525" cap="flat" cmpd="sng">
            <a:solidFill>
              <a:schemeClr val="lt1"/>
            </a:solidFill>
            <a:prstDash val="solid"/>
            <a:round/>
            <a:headEnd type="none" w="med" len="med"/>
            <a:tailEnd type="none" w="med" len="med"/>
          </a:ln>
        </p:spPr>
      </p:cxnSp>
      <p:sp>
        <p:nvSpPr>
          <p:cNvPr id="5392" name="Google Shape;5392;p641"/>
          <p:cNvSpPr txBox="1">
            <a:spLocks noGrp="1"/>
          </p:cNvSpPr>
          <p:nvPr>
            <p:ph type="title"/>
          </p:nvPr>
        </p:nvSpPr>
        <p:spPr>
          <a:xfrm>
            <a:off x="5660525" y="568626"/>
            <a:ext cx="5736300" cy="1929300"/>
          </a:xfrm>
          <a:prstGeom prst="rect">
            <a:avLst/>
          </a:prstGeom>
        </p:spPr>
        <p:txBody>
          <a:bodyPr spcFirstLastPara="1" wrap="square" lIns="0" tIns="0" rIns="0" bIns="0" anchor="b" anchorCtr="0">
            <a:noAutofit/>
          </a:bodyPr>
          <a:lstStyle>
            <a:lvl1pPr lvl="0">
              <a:lnSpc>
                <a:spcPct val="100000"/>
              </a:lnSpc>
              <a:spcBef>
                <a:spcPts val="0"/>
              </a:spcBef>
              <a:spcAft>
                <a:spcPts val="0"/>
              </a:spcAft>
              <a:buNone/>
              <a:defRPr sz="54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9pPr>
          </a:lstStyle>
          <a:p>
            <a:endParaRPr/>
          </a:p>
        </p:txBody>
      </p:sp>
      <p:sp>
        <p:nvSpPr>
          <p:cNvPr id="5393" name="Google Shape;5393;p641"/>
          <p:cNvSpPr txBox="1">
            <a:spLocks noGrp="1"/>
          </p:cNvSpPr>
          <p:nvPr>
            <p:ph type="subTitle" idx="1"/>
          </p:nvPr>
        </p:nvSpPr>
        <p:spPr>
          <a:xfrm rot="5400000">
            <a:off x="-2138450" y="2138400"/>
            <a:ext cx="5148900" cy="872100"/>
          </a:xfrm>
          <a:prstGeom prst="rect">
            <a:avLst/>
          </a:prstGeom>
        </p:spPr>
        <p:txBody>
          <a:bodyPr spcFirstLastPara="1" wrap="square" lIns="502900" tIns="91425" rIns="91425" bIns="91425" anchor="ctr" anchorCtr="0">
            <a:noAutofit/>
          </a:bodyPr>
          <a:lstStyle>
            <a:lvl1pPr lv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a:endParaRPr/>
          </a:p>
        </p:txBody>
      </p:sp>
      <p:sp>
        <p:nvSpPr>
          <p:cNvPr id="5394" name="Google Shape;5394;p641"/>
          <p:cNvSpPr txBox="1">
            <a:spLocks noGrp="1"/>
          </p:cNvSpPr>
          <p:nvPr>
            <p:ph type="subTitle" idx="2"/>
          </p:nvPr>
        </p:nvSpPr>
        <p:spPr>
          <a:xfrm>
            <a:off x="5660525" y="2752400"/>
            <a:ext cx="4446300" cy="1524900"/>
          </a:xfrm>
          <a:prstGeom prst="rect">
            <a:avLst/>
          </a:prstGeom>
        </p:spPr>
        <p:txBody>
          <a:bodyPr spcFirstLastPara="1" wrap="square" lIns="0" tIns="0" rIns="0" bIns="0" anchor="t" anchorCtr="0">
            <a:noAutofit/>
          </a:bodyPr>
          <a:lstStyle>
            <a:lvl1pPr lvl="0">
              <a:lnSpc>
                <a:spcPct val="135000"/>
              </a:lnSpc>
              <a:spcBef>
                <a:spcPts val="0"/>
              </a:spcBef>
              <a:spcAft>
                <a:spcPts val="0"/>
              </a:spcAft>
              <a:buClr>
                <a:schemeClr val="dk1"/>
              </a:buClr>
              <a:buSzPts val="1400"/>
              <a:buFont typeface="Red Hat Display"/>
              <a:buNone/>
              <a:defRPr sz="1400">
                <a:solidFill>
                  <a:schemeClr val="dk1"/>
                </a:solidFill>
                <a:latin typeface="Red Hat Display"/>
                <a:ea typeface="Red Hat Display"/>
                <a:cs typeface="Red Hat Display"/>
                <a:sym typeface="Red Hat Display"/>
              </a:defRPr>
            </a:lvl1pPr>
            <a:lvl2pPr lvl="1">
              <a:lnSpc>
                <a:spcPct val="180000"/>
              </a:lnSpc>
              <a:spcBef>
                <a:spcPts val="0"/>
              </a:spcBef>
              <a:spcAft>
                <a:spcPts val="0"/>
              </a:spcAft>
              <a:buClr>
                <a:schemeClr val="dk1"/>
              </a:buClr>
              <a:buSzPts val="1400"/>
              <a:buNone/>
              <a:defRPr sz="1400">
                <a:solidFill>
                  <a:schemeClr val="dk1"/>
                </a:solidFill>
              </a:defRPr>
            </a:lvl2pPr>
            <a:lvl3pPr lvl="2">
              <a:lnSpc>
                <a:spcPct val="180000"/>
              </a:lnSpc>
              <a:spcBef>
                <a:spcPts val="0"/>
              </a:spcBef>
              <a:spcAft>
                <a:spcPts val="0"/>
              </a:spcAft>
              <a:buClr>
                <a:schemeClr val="dk1"/>
              </a:buClr>
              <a:buSzPts val="1400"/>
              <a:buNone/>
              <a:defRPr sz="1400">
                <a:solidFill>
                  <a:schemeClr val="dk1"/>
                </a:solidFill>
              </a:defRPr>
            </a:lvl3pPr>
            <a:lvl4pPr lvl="3">
              <a:lnSpc>
                <a:spcPct val="180000"/>
              </a:lnSpc>
              <a:spcBef>
                <a:spcPts val="0"/>
              </a:spcBef>
              <a:spcAft>
                <a:spcPts val="0"/>
              </a:spcAft>
              <a:buClr>
                <a:schemeClr val="dk1"/>
              </a:buClr>
              <a:buSzPts val="1400"/>
              <a:buNone/>
              <a:defRPr sz="1400">
                <a:solidFill>
                  <a:schemeClr val="dk1"/>
                </a:solidFill>
              </a:defRPr>
            </a:lvl4pPr>
            <a:lvl5pPr lvl="4">
              <a:lnSpc>
                <a:spcPct val="180000"/>
              </a:lnSpc>
              <a:spcBef>
                <a:spcPts val="0"/>
              </a:spcBef>
              <a:spcAft>
                <a:spcPts val="0"/>
              </a:spcAft>
              <a:buClr>
                <a:schemeClr val="dk1"/>
              </a:buClr>
              <a:buSzPts val="1400"/>
              <a:buNone/>
              <a:defRPr sz="1400">
                <a:solidFill>
                  <a:schemeClr val="dk1"/>
                </a:solidFill>
              </a:defRPr>
            </a:lvl5pPr>
            <a:lvl6pPr lvl="5">
              <a:lnSpc>
                <a:spcPct val="180000"/>
              </a:lnSpc>
              <a:spcBef>
                <a:spcPts val="0"/>
              </a:spcBef>
              <a:spcAft>
                <a:spcPts val="0"/>
              </a:spcAft>
              <a:buClr>
                <a:schemeClr val="dk1"/>
              </a:buClr>
              <a:buSzPts val="1400"/>
              <a:buNone/>
              <a:defRPr sz="1400">
                <a:solidFill>
                  <a:schemeClr val="dk1"/>
                </a:solidFill>
              </a:defRPr>
            </a:lvl6pPr>
            <a:lvl7pPr lvl="6">
              <a:lnSpc>
                <a:spcPct val="180000"/>
              </a:lnSpc>
              <a:spcBef>
                <a:spcPts val="0"/>
              </a:spcBef>
              <a:spcAft>
                <a:spcPts val="0"/>
              </a:spcAft>
              <a:buClr>
                <a:schemeClr val="dk1"/>
              </a:buClr>
              <a:buSzPts val="1400"/>
              <a:buNone/>
              <a:defRPr sz="1400">
                <a:solidFill>
                  <a:schemeClr val="dk1"/>
                </a:solidFill>
              </a:defRPr>
            </a:lvl7pPr>
            <a:lvl8pPr lvl="7">
              <a:lnSpc>
                <a:spcPct val="180000"/>
              </a:lnSpc>
              <a:spcBef>
                <a:spcPts val="0"/>
              </a:spcBef>
              <a:spcAft>
                <a:spcPts val="0"/>
              </a:spcAft>
              <a:buClr>
                <a:schemeClr val="dk1"/>
              </a:buClr>
              <a:buSzPts val="1400"/>
              <a:buNone/>
              <a:defRPr sz="1400">
                <a:solidFill>
                  <a:schemeClr val="dk1"/>
                </a:solidFill>
              </a:defRPr>
            </a:lvl8pPr>
            <a:lvl9pPr lvl="8">
              <a:lnSpc>
                <a:spcPct val="180000"/>
              </a:lnSpc>
              <a:spcBef>
                <a:spcPts val="0"/>
              </a:spcBef>
              <a:spcAft>
                <a:spcPts val="0"/>
              </a:spcAft>
              <a:buClr>
                <a:schemeClr val="dk1"/>
              </a:buClr>
              <a:buSzPts val="1400"/>
              <a:buNone/>
              <a:defRPr sz="1400">
                <a:solidFill>
                  <a:schemeClr val="dk1"/>
                </a:solidFill>
              </a:defRPr>
            </a:lvl9pPr>
          </a:lstStyle>
          <a:p>
            <a:endParaRPr/>
          </a:p>
        </p:txBody>
      </p:sp>
      <p:sp>
        <p:nvSpPr>
          <p:cNvPr id="5395" name="Google Shape;5395;p641"/>
          <p:cNvSpPr txBox="1"/>
          <p:nvPr/>
        </p:nvSpPr>
        <p:spPr>
          <a:xfrm>
            <a:off x="5903450" y="4669200"/>
            <a:ext cx="2560500" cy="2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ed Hat Display"/>
                <a:ea typeface="Red Hat Display"/>
                <a:cs typeface="Red Hat Display"/>
                <a:sym typeface="Red Hat Display"/>
              </a:rPr>
              <a:t>linkedin.com/company/red-hat</a:t>
            </a:r>
            <a:endParaRPr sz="1200">
              <a:solidFill>
                <a:schemeClr val="dk1"/>
              </a:solidFill>
              <a:latin typeface="Red Hat Display"/>
              <a:ea typeface="Red Hat Display"/>
              <a:cs typeface="Red Hat Display"/>
              <a:sym typeface="Red Hat Display"/>
            </a:endParaRPr>
          </a:p>
        </p:txBody>
      </p:sp>
      <p:sp>
        <p:nvSpPr>
          <p:cNvPr id="5396" name="Google Shape;5396;p641"/>
          <p:cNvSpPr txBox="1"/>
          <p:nvPr/>
        </p:nvSpPr>
        <p:spPr>
          <a:xfrm>
            <a:off x="5903450" y="5174300"/>
            <a:ext cx="2560500" cy="2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ed Hat Display"/>
                <a:ea typeface="Red Hat Display"/>
                <a:cs typeface="Red Hat Display"/>
                <a:sym typeface="Red Hat Display"/>
              </a:rPr>
              <a:t>youtube.com/OpenShift</a:t>
            </a:r>
            <a:endParaRPr sz="1200">
              <a:solidFill>
                <a:schemeClr val="dk1"/>
              </a:solidFill>
              <a:latin typeface="Red Hat Display"/>
              <a:ea typeface="Red Hat Display"/>
              <a:cs typeface="Red Hat Display"/>
              <a:sym typeface="Red Hat Display"/>
            </a:endParaRPr>
          </a:p>
        </p:txBody>
      </p:sp>
      <p:sp>
        <p:nvSpPr>
          <p:cNvPr id="5397" name="Google Shape;5397;p641"/>
          <p:cNvSpPr txBox="1"/>
          <p:nvPr/>
        </p:nvSpPr>
        <p:spPr>
          <a:xfrm>
            <a:off x="8815525" y="4669200"/>
            <a:ext cx="2560500" cy="2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ed Hat Text"/>
                <a:ea typeface="Red Hat Text"/>
                <a:cs typeface="Red Hat Text"/>
                <a:sym typeface="Red Hat Text"/>
              </a:rPr>
              <a:t>facebook.com/redhatinc</a:t>
            </a:r>
            <a:endParaRPr sz="1200">
              <a:solidFill>
                <a:schemeClr val="dk1"/>
              </a:solidFill>
              <a:latin typeface="Red Hat Text"/>
              <a:ea typeface="Red Hat Text"/>
              <a:cs typeface="Red Hat Text"/>
              <a:sym typeface="Red Hat Text"/>
            </a:endParaRPr>
          </a:p>
        </p:txBody>
      </p:sp>
      <p:sp>
        <p:nvSpPr>
          <p:cNvPr id="5398" name="Google Shape;5398;p641"/>
          <p:cNvSpPr txBox="1"/>
          <p:nvPr/>
        </p:nvSpPr>
        <p:spPr>
          <a:xfrm>
            <a:off x="8815525" y="5174300"/>
            <a:ext cx="2560500" cy="2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ed Hat Display"/>
                <a:ea typeface="Red Hat Display"/>
                <a:cs typeface="Red Hat Display"/>
                <a:sym typeface="Red Hat Display"/>
              </a:rPr>
              <a:t>twitter.com/OpenShift</a:t>
            </a:r>
            <a:endParaRPr sz="1200">
              <a:solidFill>
                <a:schemeClr val="dk1"/>
              </a:solidFill>
              <a:latin typeface="Red Hat Display"/>
              <a:ea typeface="Red Hat Display"/>
              <a:cs typeface="Red Hat Display"/>
              <a:sym typeface="Red Hat Display"/>
            </a:endParaRPr>
          </a:p>
        </p:txBody>
      </p:sp>
      <p:pic>
        <p:nvPicPr>
          <p:cNvPr id="5399" name="Google Shape;5399;p641"/>
          <p:cNvPicPr preferRelativeResize="0"/>
          <p:nvPr/>
        </p:nvPicPr>
        <p:blipFill rotWithShape="1">
          <a:blip r:embed="rId4">
            <a:alphaModFix/>
          </a:blip>
          <a:srcRect l="2507" r="2498"/>
          <a:stretch/>
        </p:blipFill>
        <p:spPr>
          <a:xfrm>
            <a:off x="8586459" y="5174306"/>
            <a:ext cx="229074" cy="241150"/>
          </a:xfrm>
          <a:prstGeom prst="rect">
            <a:avLst/>
          </a:prstGeom>
          <a:noFill/>
          <a:ln>
            <a:noFill/>
          </a:ln>
        </p:spPr>
      </p:pic>
      <p:pic>
        <p:nvPicPr>
          <p:cNvPr id="5400" name="Google Shape;5400;p641"/>
          <p:cNvPicPr preferRelativeResize="0"/>
          <p:nvPr/>
        </p:nvPicPr>
        <p:blipFill rotWithShape="1">
          <a:blip r:embed="rId5">
            <a:alphaModFix/>
          </a:blip>
          <a:srcRect l="2507" r="2498"/>
          <a:stretch/>
        </p:blipFill>
        <p:spPr>
          <a:xfrm>
            <a:off x="8586459" y="4669206"/>
            <a:ext cx="229074" cy="241150"/>
          </a:xfrm>
          <a:prstGeom prst="rect">
            <a:avLst/>
          </a:prstGeom>
          <a:noFill/>
          <a:ln>
            <a:noFill/>
          </a:ln>
        </p:spPr>
      </p:pic>
      <p:pic>
        <p:nvPicPr>
          <p:cNvPr id="5401" name="Google Shape;5401;p641"/>
          <p:cNvPicPr preferRelativeResize="0"/>
          <p:nvPr/>
        </p:nvPicPr>
        <p:blipFill rotWithShape="1">
          <a:blip r:embed="rId6">
            <a:alphaModFix/>
          </a:blip>
          <a:srcRect l="2507" r="2498"/>
          <a:stretch/>
        </p:blipFill>
        <p:spPr>
          <a:xfrm>
            <a:off x="5660534" y="5174306"/>
            <a:ext cx="229075" cy="241150"/>
          </a:xfrm>
          <a:prstGeom prst="rect">
            <a:avLst/>
          </a:prstGeom>
          <a:noFill/>
          <a:ln>
            <a:noFill/>
          </a:ln>
        </p:spPr>
      </p:pic>
      <p:pic>
        <p:nvPicPr>
          <p:cNvPr id="5402" name="Google Shape;5402;p641"/>
          <p:cNvPicPr preferRelativeResize="0"/>
          <p:nvPr/>
        </p:nvPicPr>
        <p:blipFill rotWithShape="1">
          <a:blip r:embed="rId7">
            <a:alphaModFix/>
          </a:blip>
          <a:srcRect l="2507" r="2498"/>
          <a:stretch/>
        </p:blipFill>
        <p:spPr>
          <a:xfrm>
            <a:off x="5660534" y="4669206"/>
            <a:ext cx="229075" cy="241150"/>
          </a:xfrm>
          <a:prstGeom prst="rect">
            <a:avLst/>
          </a:prstGeom>
          <a:noFill/>
          <a:ln>
            <a:noFill/>
          </a:ln>
        </p:spPr>
      </p:pic>
      <p:sp>
        <p:nvSpPr>
          <p:cNvPr id="5403" name="Google Shape;5403;p641"/>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solidFill>
                  <a:srgbClr val="FFFFFF"/>
                </a:solidFill>
                <a:latin typeface="Red Hat Text Medium"/>
                <a:ea typeface="Red Hat Text Medium"/>
                <a:cs typeface="Red Hat Text Medium"/>
                <a:sym typeface="Red Hat Text Medium"/>
              </a:defRPr>
            </a:lvl1pPr>
            <a:lvl2pPr lvl="1" algn="ctr">
              <a:buNone/>
              <a:defRPr sz="800">
                <a:solidFill>
                  <a:srgbClr val="FFFFFF"/>
                </a:solidFill>
                <a:latin typeface="Red Hat Text Medium"/>
                <a:ea typeface="Red Hat Text Medium"/>
                <a:cs typeface="Red Hat Text Medium"/>
                <a:sym typeface="Red Hat Text Medium"/>
              </a:defRPr>
            </a:lvl2pPr>
            <a:lvl3pPr lvl="2" algn="ctr">
              <a:buNone/>
              <a:defRPr sz="800">
                <a:solidFill>
                  <a:srgbClr val="FFFFFF"/>
                </a:solidFill>
                <a:latin typeface="Red Hat Text Medium"/>
                <a:ea typeface="Red Hat Text Medium"/>
                <a:cs typeface="Red Hat Text Medium"/>
                <a:sym typeface="Red Hat Text Medium"/>
              </a:defRPr>
            </a:lvl3pPr>
            <a:lvl4pPr lvl="3" algn="ctr">
              <a:buNone/>
              <a:defRPr sz="800">
                <a:solidFill>
                  <a:srgbClr val="FFFFFF"/>
                </a:solidFill>
                <a:latin typeface="Red Hat Text Medium"/>
                <a:ea typeface="Red Hat Text Medium"/>
                <a:cs typeface="Red Hat Text Medium"/>
                <a:sym typeface="Red Hat Text Medium"/>
              </a:defRPr>
            </a:lvl4pPr>
            <a:lvl5pPr lvl="4" algn="ctr">
              <a:buNone/>
              <a:defRPr sz="800">
                <a:solidFill>
                  <a:srgbClr val="FFFFFF"/>
                </a:solidFill>
                <a:latin typeface="Red Hat Text Medium"/>
                <a:ea typeface="Red Hat Text Medium"/>
                <a:cs typeface="Red Hat Text Medium"/>
                <a:sym typeface="Red Hat Text Medium"/>
              </a:defRPr>
            </a:lvl5pPr>
            <a:lvl6pPr lvl="5" algn="ctr">
              <a:buNone/>
              <a:defRPr sz="800">
                <a:solidFill>
                  <a:srgbClr val="FFFFFF"/>
                </a:solidFill>
                <a:latin typeface="Red Hat Text Medium"/>
                <a:ea typeface="Red Hat Text Medium"/>
                <a:cs typeface="Red Hat Text Medium"/>
                <a:sym typeface="Red Hat Text Medium"/>
              </a:defRPr>
            </a:lvl6pPr>
            <a:lvl7pPr lvl="6" algn="ctr">
              <a:buNone/>
              <a:defRPr sz="800">
                <a:solidFill>
                  <a:srgbClr val="FFFFFF"/>
                </a:solidFill>
                <a:latin typeface="Red Hat Text Medium"/>
                <a:ea typeface="Red Hat Text Medium"/>
                <a:cs typeface="Red Hat Text Medium"/>
                <a:sym typeface="Red Hat Text Medium"/>
              </a:defRPr>
            </a:lvl7pPr>
            <a:lvl8pPr lvl="7" algn="ctr">
              <a:buNone/>
              <a:defRPr sz="800">
                <a:solidFill>
                  <a:srgbClr val="FFFFFF"/>
                </a:solidFill>
                <a:latin typeface="Red Hat Text Medium"/>
                <a:ea typeface="Red Hat Text Medium"/>
                <a:cs typeface="Red Hat Text Medium"/>
                <a:sym typeface="Red Hat Text Medium"/>
              </a:defRPr>
            </a:lvl8pPr>
            <a:lvl9pPr lvl="8" algn="ctr">
              <a:buNone/>
              <a:defRPr sz="8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404" name="Google Shape;5404;p641"/>
          <p:cNvPicPr preferRelativeResize="0"/>
          <p:nvPr/>
        </p:nvPicPr>
        <p:blipFill>
          <a:blip r:embed="rId8">
            <a:alphaModFix/>
          </a:blip>
          <a:stretch>
            <a:fillRect/>
          </a:stretch>
        </p:blipFill>
        <p:spPr>
          <a:xfrm>
            <a:off x="872046" y="75"/>
            <a:ext cx="3653358" cy="6857999"/>
          </a:xfrm>
          <a:prstGeom prst="rect">
            <a:avLst/>
          </a:prstGeom>
          <a:noFill/>
          <a:ln>
            <a:noFill/>
          </a:ln>
        </p:spPr>
      </p:pic>
    </p:spTree>
  </p:cSld>
  <p:clrMapOvr>
    <a:masterClrMapping/>
  </p:clrMapOvr>
</p:sldLayout>
</file>

<file path=ppt/slideLayouts/slideLayout632.xml><?xml version="1.0" encoding="utf-8"?>
<p:sldLayout xmlns:a="http://schemas.openxmlformats.org/drawingml/2006/main" xmlns:r="http://schemas.openxmlformats.org/officeDocument/2006/relationships" xmlns:p="http://schemas.openxmlformats.org/presentationml/2006/main" matchingName="Webinar title">
  <p:cSld name="TITLE_3">
    <p:bg>
      <p:bgPr>
        <a:solidFill>
          <a:srgbClr val="EBEBEB">
            <a:alpha val="0"/>
          </a:srgbClr>
        </a:solidFill>
        <a:effectLst/>
      </p:bgPr>
    </p:bg>
    <p:spTree>
      <p:nvGrpSpPr>
        <p:cNvPr id="1" name="Shape 5405"/>
        <p:cNvGrpSpPr/>
        <p:nvPr/>
      </p:nvGrpSpPr>
      <p:grpSpPr>
        <a:xfrm>
          <a:off x="0" y="0"/>
          <a:ext cx="0" cy="0"/>
          <a:chOff x="0" y="0"/>
          <a:chExt cx="0" cy="0"/>
        </a:xfrm>
      </p:grpSpPr>
      <p:pic>
        <p:nvPicPr>
          <p:cNvPr id="5406" name="Google Shape;5406;p642"/>
          <p:cNvPicPr preferRelativeResize="0"/>
          <p:nvPr/>
        </p:nvPicPr>
        <p:blipFill>
          <a:blip r:embed="rId2">
            <a:alphaModFix/>
          </a:blip>
          <a:stretch>
            <a:fillRect/>
          </a:stretch>
        </p:blipFill>
        <p:spPr>
          <a:xfrm>
            <a:off x="1219200" y="762000"/>
            <a:ext cx="2145944" cy="507600"/>
          </a:xfrm>
          <a:prstGeom prst="rect">
            <a:avLst/>
          </a:prstGeom>
          <a:noFill/>
          <a:ln>
            <a:noFill/>
          </a:ln>
        </p:spPr>
      </p:pic>
      <p:sp>
        <p:nvSpPr>
          <p:cNvPr id="5407" name="Google Shape;5407;p642"/>
          <p:cNvSpPr txBox="1">
            <a:spLocks noGrp="1"/>
          </p:cNvSpPr>
          <p:nvPr>
            <p:ph type="subTitle" idx="1"/>
          </p:nvPr>
        </p:nvSpPr>
        <p:spPr>
          <a:xfrm>
            <a:off x="1169325" y="4436225"/>
            <a:ext cx="7533300" cy="914400"/>
          </a:xfrm>
          <a:prstGeom prst="rect">
            <a:avLst/>
          </a:prstGeom>
        </p:spPr>
        <p:txBody>
          <a:bodyPr spcFirstLastPara="1" wrap="square" lIns="0" tIns="0" rIns="0" bIns="0" anchor="t" anchorCtr="0">
            <a:noAutofit/>
          </a:bodyPr>
          <a:lstStyle>
            <a:lvl1pPr lvl="0">
              <a:lnSpc>
                <a:spcPct val="100000"/>
              </a:lnSpc>
              <a:spcBef>
                <a:spcPts val="0"/>
              </a:spcBef>
              <a:spcAft>
                <a:spcPts val="0"/>
              </a:spcAft>
              <a:buClr>
                <a:srgbClr val="EE0000"/>
              </a:buClr>
              <a:buSzPts val="2800"/>
              <a:buFont typeface="Red Hat Display"/>
              <a:buNone/>
              <a:defRPr sz="2800">
                <a:solidFill>
                  <a:srgbClr val="EE0000"/>
                </a:solidFill>
                <a:latin typeface="Red Hat Display"/>
                <a:ea typeface="Red Hat Display"/>
                <a:cs typeface="Red Hat Display"/>
                <a:sym typeface="Red Hat Display"/>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5408" name="Google Shape;5408;p642"/>
          <p:cNvSpPr txBox="1">
            <a:spLocks noGrp="1"/>
          </p:cNvSpPr>
          <p:nvPr>
            <p:ph type="title"/>
          </p:nvPr>
        </p:nvSpPr>
        <p:spPr>
          <a:xfrm>
            <a:off x="1169475" y="2658025"/>
            <a:ext cx="9871800" cy="1600200"/>
          </a:xfrm>
          <a:prstGeom prst="rect">
            <a:avLst/>
          </a:prstGeom>
        </p:spPr>
        <p:txBody>
          <a:bodyPr spcFirstLastPara="1" wrap="square" lIns="0" tIns="0" rIns="0" bIns="0" anchor="b" anchorCtr="0">
            <a:noAutofit/>
          </a:bodyPr>
          <a:lstStyle>
            <a:lvl1pPr lvl="0">
              <a:lnSpc>
                <a:spcPct val="90000"/>
              </a:lnSpc>
              <a:spcBef>
                <a:spcPts val="0"/>
              </a:spcBef>
              <a:spcAft>
                <a:spcPts val="0"/>
              </a:spcAft>
              <a:buNone/>
              <a:defRPr sz="8000">
                <a:solidFill>
                  <a:srgbClr val="EE0000"/>
                </a:solidFill>
                <a:latin typeface="Red Hat Display Medium"/>
                <a:ea typeface="Red Hat Display Medium"/>
                <a:cs typeface="Red Hat Display Medium"/>
                <a:sym typeface="Red Hat Display Medium"/>
              </a:defRPr>
            </a:lvl1pPr>
            <a:lvl2pPr lvl="1">
              <a:lnSpc>
                <a:spcPct val="105000"/>
              </a:lnSpc>
              <a:spcBef>
                <a:spcPts val="0"/>
              </a:spcBef>
              <a:spcAft>
                <a:spcPts val="0"/>
              </a:spcAft>
              <a:buNone/>
              <a:defRPr sz="8000" b="1">
                <a:solidFill>
                  <a:schemeClr val="lt1"/>
                </a:solidFill>
              </a:defRPr>
            </a:lvl2pPr>
            <a:lvl3pPr lvl="2">
              <a:lnSpc>
                <a:spcPct val="105000"/>
              </a:lnSpc>
              <a:spcBef>
                <a:spcPts val="0"/>
              </a:spcBef>
              <a:spcAft>
                <a:spcPts val="0"/>
              </a:spcAft>
              <a:buNone/>
              <a:defRPr sz="8000" b="1">
                <a:solidFill>
                  <a:schemeClr val="lt1"/>
                </a:solidFill>
              </a:defRPr>
            </a:lvl3pPr>
            <a:lvl4pPr lvl="3">
              <a:lnSpc>
                <a:spcPct val="105000"/>
              </a:lnSpc>
              <a:spcBef>
                <a:spcPts val="0"/>
              </a:spcBef>
              <a:spcAft>
                <a:spcPts val="0"/>
              </a:spcAft>
              <a:buNone/>
              <a:defRPr sz="8000" b="1">
                <a:solidFill>
                  <a:schemeClr val="lt1"/>
                </a:solidFill>
              </a:defRPr>
            </a:lvl4pPr>
            <a:lvl5pPr lvl="4">
              <a:lnSpc>
                <a:spcPct val="105000"/>
              </a:lnSpc>
              <a:spcBef>
                <a:spcPts val="0"/>
              </a:spcBef>
              <a:spcAft>
                <a:spcPts val="0"/>
              </a:spcAft>
              <a:buNone/>
              <a:defRPr sz="8000" b="1">
                <a:solidFill>
                  <a:schemeClr val="lt1"/>
                </a:solidFill>
              </a:defRPr>
            </a:lvl5pPr>
            <a:lvl6pPr lvl="5">
              <a:lnSpc>
                <a:spcPct val="105000"/>
              </a:lnSpc>
              <a:spcBef>
                <a:spcPts val="0"/>
              </a:spcBef>
              <a:spcAft>
                <a:spcPts val="0"/>
              </a:spcAft>
              <a:buNone/>
              <a:defRPr sz="8000" b="1">
                <a:solidFill>
                  <a:schemeClr val="lt1"/>
                </a:solidFill>
              </a:defRPr>
            </a:lvl6pPr>
            <a:lvl7pPr lvl="6">
              <a:lnSpc>
                <a:spcPct val="105000"/>
              </a:lnSpc>
              <a:spcBef>
                <a:spcPts val="0"/>
              </a:spcBef>
              <a:spcAft>
                <a:spcPts val="0"/>
              </a:spcAft>
              <a:buNone/>
              <a:defRPr sz="8000" b="1">
                <a:solidFill>
                  <a:schemeClr val="lt1"/>
                </a:solidFill>
              </a:defRPr>
            </a:lvl7pPr>
            <a:lvl8pPr lvl="7">
              <a:lnSpc>
                <a:spcPct val="105000"/>
              </a:lnSpc>
              <a:spcBef>
                <a:spcPts val="0"/>
              </a:spcBef>
              <a:spcAft>
                <a:spcPts val="0"/>
              </a:spcAft>
              <a:buNone/>
              <a:defRPr sz="8000" b="1">
                <a:solidFill>
                  <a:schemeClr val="lt1"/>
                </a:solidFill>
              </a:defRPr>
            </a:lvl8pPr>
            <a:lvl9pPr lvl="8">
              <a:lnSpc>
                <a:spcPct val="105000"/>
              </a:lnSpc>
              <a:spcBef>
                <a:spcPts val="0"/>
              </a:spcBef>
              <a:spcAft>
                <a:spcPts val="0"/>
              </a:spcAft>
              <a:buNone/>
              <a:defRPr sz="8000" b="1">
                <a:solidFill>
                  <a:schemeClr val="lt1"/>
                </a:solidFill>
              </a:defRPr>
            </a:lvl9pPr>
          </a:lstStyle>
          <a:p>
            <a:endParaRPr/>
          </a:p>
        </p:txBody>
      </p:sp>
      <p:sp>
        <p:nvSpPr>
          <p:cNvPr id="5409" name="Google Shape;5409;p642"/>
          <p:cNvSpPr txBox="1">
            <a:spLocks noGrp="1"/>
          </p:cNvSpPr>
          <p:nvPr>
            <p:ph type="subTitle" idx="2"/>
          </p:nvPr>
        </p:nvSpPr>
        <p:spPr>
          <a:xfrm>
            <a:off x="1169325" y="5454694"/>
            <a:ext cx="2040300" cy="605700"/>
          </a:xfrm>
          <a:prstGeom prst="rect">
            <a:avLst/>
          </a:prstGeom>
        </p:spPr>
        <p:txBody>
          <a:bodyPr spcFirstLastPara="1" wrap="square" lIns="0" tIns="0" rIns="0" bIns="0" anchor="t" anchorCtr="0">
            <a:noAutofit/>
          </a:bodyPr>
          <a:lstStyle>
            <a:lvl1pPr lvl="0">
              <a:lnSpc>
                <a:spcPct val="135000"/>
              </a:lnSpc>
              <a:spcBef>
                <a:spcPts val="0"/>
              </a:spcBef>
              <a:spcAft>
                <a:spcPts val="0"/>
              </a:spcAft>
              <a:buClr>
                <a:srgbClr val="000000"/>
              </a:buClr>
              <a:buSzPts val="1400"/>
              <a:buFont typeface="Red Hat Display Medium"/>
              <a:buNone/>
              <a:defRPr sz="1400">
                <a:latin typeface="Red Hat Display Medium"/>
                <a:ea typeface="Red Hat Display Medium"/>
                <a:cs typeface="Red Hat Display Medium"/>
                <a:sym typeface="Red Hat Display Medium"/>
              </a:defRPr>
            </a:lvl1pPr>
            <a:lvl2pPr lvl="1">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2pPr>
            <a:lvl3pPr lvl="2">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3pPr>
            <a:lvl4pPr lvl="3">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4pPr>
            <a:lvl5pPr lvl="4">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5pPr>
            <a:lvl6pPr lvl="5">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6pPr>
            <a:lvl7pPr lvl="6">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7pPr>
            <a:lvl8pPr lvl="7">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8pPr>
            <a:lvl9pPr lvl="8">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9pPr>
          </a:lstStyle>
          <a:p>
            <a:endParaRPr/>
          </a:p>
        </p:txBody>
      </p:sp>
      <p:sp>
        <p:nvSpPr>
          <p:cNvPr id="5410" name="Google Shape;5410;p642"/>
          <p:cNvSpPr txBox="1">
            <a:spLocks noGrp="1"/>
          </p:cNvSpPr>
          <p:nvPr>
            <p:ph type="subTitle" idx="3"/>
          </p:nvPr>
        </p:nvSpPr>
        <p:spPr>
          <a:xfrm>
            <a:off x="3557450" y="5454694"/>
            <a:ext cx="2040300" cy="605700"/>
          </a:xfrm>
          <a:prstGeom prst="rect">
            <a:avLst/>
          </a:prstGeom>
        </p:spPr>
        <p:txBody>
          <a:bodyPr spcFirstLastPara="1" wrap="square" lIns="0" tIns="0" rIns="0" bIns="0" anchor="t" anchorCtr="0">
            <a:noAutofit/>
          </a:bodyPr>
          <a:lstStyle>
            <a:lvl1pPr lvl="0">
              <a:lnSpc>
                <a:spcPct val="135000"/>
              </a:lnSpc>
              <a:spcBef>
                <a:spcPts val="0"/>
              </a:spcBef>
              <a:spcAft>
                <a:spcPts val="0"/>
              </a:spcAft>
              <a:buClr>
                <a:srgbClr val="000000"/>
              </a:buClr>
              <a:buSzPts val="1400"/>
              <a:buFont typeface="Red Hat Display Medium"/>
              <a:buNone/>
              <a:defRPr sz="1400">
                <a:latin typeface="Red Hat Display Medium"/>
                <a:ea typeface="Red Hat Display Medium"/>
                <a:cs typeface="Red Hat Display Medium"/>
                <a:sym typeface="Red Hat Display Medium"/>
              </a:defRPr>
            </a:lvl1pPr>
            <a:lvl2pPr lvl="1">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2pPr>
            <a:lvl3pPr lvl="2">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3pPr>
            <a:lvl4pPr lvl="3">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4pPr>
            <a:lvl5pPr lvl="4">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5pPr>
            <a:lvl6pPr lvl="5">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6pPr>
            <a:lvl7pPr lvl="6">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7pPr>
            <a:lvl8pPr lvl="7">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8pPr>
            <a:lvl9pPr lvl="8">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9pPr>
          </a:lstStyle>
          <a:p>
            <a:endParaRPr/>
          </a:p>
        </p:txBody>
      </p:sp>
      <p:cxnSp>
        <p:nvCxnSpPr>
          <p:cNvPr id="5411" name="Google Shape;5411;p642"/>
          <p:cNvCxnSpPr/>
          <p:nvPr/>
        </p:nvCxnSpPr>
        <p:spPr>
          <a:xfrm rot="10800000">
            <a:off x="447767"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5412" name="Google Shape;5412;p642"/>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matchingName="Theme 2 divider A">
  <p:cSld name="CUSTOM_2">
    <p:bg>
      <p:bgPr>
        <a:blipFill>
          <a:blip r:embed="rId2">
            <a:alphaModFix/>
          </a:blip>
          <a:stretch>
            <a:fillRect/>
          </a:stretch>
        </a:blipFill>
        <a:effectLst/>
      </p:bgPr>
    </p:bg>
    <p:spTree>
      <p:nvGrpSpPr>
        <p:cNvPr id="1" name="Shape 5413"/>
        <p:cNvGrpSpPr/>
        <p:nvPr/>
      </p:nvGrpSpPr>
      <p:grpSpPr>
        <a:xfrm>
          <a:off x="0" y="0"/>
          <a:ext cx="0" cy="0"/>
          <a:chOff x="0" y="0"/>
          <a:chExt cx="0" cy="0"/>
        </a:xfrm>
      </p:grpSpPr>
      <p:sp>
        <p:nvSpPr>
          <p:cNvPr id="5414" name="Google Shape;5414;p643"/>
          <p:cNvSpPr txBox="1">
            <a:spLocks noGrp="1"/>
          </p:cNvSpPr>
          <p:nvPr>
            <p:ph type="title"/>
          </p:nvPr>
        </p:nvSpPr>
        <p:spPr>
          <a:xfrm>
            <a:off x="447775" y="1084561"/>
            <a:ext cx="6825000" cy="2105100"/>
          </a:xfrm>
          <a:prstGeom prst="rect">
            <a:avLst/>
          </a:prstGeom>
        </p:spPr>
        <p:txBody>
          <a:bodyPr spcFirstLastPara="1" wrap="square" lIns="438900" tIns="91425" rIns="91425" bIns="91425" anchor="t" anchorCtr="0">
            <a:noAutofit/>
          </a:bodyPr>
          <a:lstStyle>
            <a:lvl1pPr lvl="0">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a:spcBef>
                <a:spcPts val="0"/>
              </a:spcBef>
              <a:spcAft>
                <a:spcPts val="0"/>
              </a:spcAft>
              <a:buNone/>
              <a:defRPr sz="6000">
                <a:solidFill>
                  <a:schemeClr val="lt1"/>
                </a:solidFill>
                <a:latin typeface="Red Hat Display Medium"/>
                <a:ea typeface="Red Hat Display Medium"/>
                <a:cs typeface="Red Hat Display Medium"/>
                <a:sym typeface="Red Hat Display Medium"/>
              </a:defRPr>
            </a:lvl2pPr>
            <a:lvl3pPr lvl="2">
              <a:spcBef>
                <a:spcPts val="0"/>
              </a:spcBef>
              <a:spcAft>
                <a:spcPts val="0"/>
              </a:spcAft>
              <a:buNone/>
              <a:defRPr sz="6000">
                <a:solidFill>
                  <a:schemeClr val="lt1"/>
                </a:solidFill>
                <a:latin typeface="Red Hat Display Medium"/>
                <a:ea typeface="Red Hat Display Medium"/>
                <a:cs typeface="Red Hat Display Medium"/>
                <a:sym typeface="Red Hat Display Medium"/>
              </a:defRPr>
            </a:lvl3pPr>
            <a:lvl4pPr lvl="3">
              <a:spcBef>
                <a:spcPts val="0"/>
              </a:spcBef>
              <a:spcAft>
                <a:spcPts val="0"/>
              </a:spcAft>
              <a:buNone/>
              <a:defRPr sz="6000">
                <a:solidFill>
                  <a:schemeClr val="lt1"/>
                </a:solidFill>
                <a:latin typeface="Red Hat Display Medium"/>
                <a:ea typeface="Red Hat Display Medium"/>
                <a:cs typeface="Red Hat Display Medium"/>
                <a:sym typeface="Red Hat Display Medium"/>
              </a:defRPr>
            </a:lvl4pPr>
            <a:lvl5pPr lvl="4">
              <a:spcBef>
                <a:spcPts val="0"/>
              </a:spcBef>
              <a:spcAft>
                <a:spcPts val="0"/>
              </a:spcAft>
              <a:buNone/>
              <a:defRPr sz="6000">
                <a:solidFill>
                  <a:schemeClr val="lt1"/>
                </a:solidFill>
                <a:latin typeface="Red Hat Display Medium"/>
                <a:ea typeface="Red Hat Display Medium"/>
                <a:cs typeface="Red Hat Display Medium"/>
                <a:sym typeface="Red Hat Display Medium"/>
              </a:defRPr>
            </a:lvl5pPr>
            <a:lvl6pPr lvl="5">
              <a:spcBef>
                <a:spcPts val="0"/>
              </a:spcBef>
              <a:spcAft>
                <a:spcPts val="0"/>
              </a:spcAft>
              <a:buNone/>
              <a:defRPr sz="6000">
                <a:solidFill>
                  <a:schemeClr val="lt1"/>
                </a:solidFill>
                <a:latin typeface="Red Hat Display Medium"/>
                <a:ea typeface="Red Hat Display Medium"/>
                <a:cs typeface="Red Hat Display Medium"/>
                <a:sym typeface="Red Hat Display Medium"/>
              </a:defRPr>
            </a:lvl6pPr>
            <a:lvl7pPr lvl="6">
              <a:spcBef>
                <a:spcPts val="0"/>
              </a:spcBef>
              <a:spcAft>
                <a:spcPts val="0"/>
              </a:spcAft>
              <a:buNone/>
              <a:defRPr sz="6000">
                <a:solidFill>
                  <a:schemeClr val="lt1"/>
                </a:solidFill>
                <a:latin typeface="Red Hat Display Medium"/>
                <a:ea typeface="Red Hat Display Medium"/>
                <a:cs typeface="Red Hat Display Medium"/>
                <a:sym typeface="Red Hat Display Medium"/>
              </a:defRPr>
            </a:lvl7pPr>
            <a:lvl8pPr lvl="7">
              <a:spcBef>
                <a:spcPts val="0"/>
              </a:spcBef>
              <a:spcAft>
                <a:spcPts val="0"/>
              </a:spcAft>
              <a:buNone/>
              <a:defRPr sz="6000">
                <a:solidFill>
                  <a:schemeClr val="lt1"/>
                </a:solidFill>
                <a:latin typeface="Red Hat Display Medium"/>
                <a:ea typeface="Red Hat Display Medium"/>
                <a:cs typeface="Red Hat Display Medium"/>
                <a:sym typeface="Red Hat Display Medium"/>
              </a:defRPr>
            </a:lvl8pPr>
            <a:lvl9pPr lvl="8">
              <a:spcBef>
                <a:spcPts val="0"/>
              </a:spcBef>
              <a:spcAft>
                <a:spcPts val="0"/>
              </a:spcAft>
              <a:buNone/>
              <a:defRPr sz="6000">
                <a:solidFill>
                  <a:schemeClr val="lt1"/>
                </a:solidFill>
                <a:latin typeface="Red Hat Display Medium"/>
                <a:ea typeface="Red Hat Display Medium"/>
                <a:cs typeface="Red Hat Display Medium"/>
                <a:sym typeface="Red Hat Display Medium"/>
              </a:defRPr>
            </a:lvl9pPr>
          </a:lstStyle>
          <a:p>
            <a:endParaRPr/>
          </a:p>
        </p:txBody>
      </p:sp>
      <p:cxnSp>
        <p:nvCxnSpPr>
          <p:cNvPr id="5415" name="Google Shape;5415;p643"/>
          <p:cNvCxnSpPr/>
          <p:nvPr/>
        </p:nvCxnSpPr>
        <p:spPr>
          <a:xfrm rot="10800000">
            <a:off x="447767" y="6401400"/>
            <a:ext cx="0" cy="456600"/>
          </a:xfrm>
          <a:prstGeom prst="straightConnector1">
            <a:avLst/>
          </a:prstGeom>
          <a:noFill/>
          <a:ln w="9525" cap="flat" cmpd="sng">
            <a:solidFill>
              <a:srgbClr val="EE0000"/>
            </a:solidFill>
            <a:prstDash val="solid"/>
            <a:round/>
            <a:headEnd type="none" w="med" len="med"/>
            <a:tailEnd type="none" w="med" len="med"/>
          </a:ln>
        </p:spPr>
      </p:cxnSp>
      <p:cxnSp>
        <p:nvCxnSpPr>
          <p:cNvPr id="5416" name="Google Shape;5416;p643"/>
          <p:cNvCxnSpPr/>
          <p:nvPr/>
        </p:nvCxnSpPr>
        <p:spPr>
          <a:xfrm rot="10800000">
            <a:off x="447775" y="100"/>
            <a:ext cx="0" cy="886500"/>
          </a:xfrm>
          <a:prstGeom prst="straightConnector1">
            <a:avLst/>
          </a:prstGeom>
          <a:noFill/>
          <a:ln w="9525" cap="flat" cmpd="sng">
            <a:solidFill>
              <a:srgbClr val="EE0000"/>
            </a:solidFill>
            <a:prstDash val="solid"/>
            <a:round/>
            <a:headEnd type="none" w="med" len="med"/>
            <a:tailEnd type="none" w="med" len="med"/>
          </a:ln>
        </p:spPr>
      </p:cxnSp>
      <p:sp>
        <p:nvSpPr>
          <p:cNvPr id="5417" name="Google Shape;5417;p643"/>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a:endParaRPr/>
          </a:p>
        </p:txBody>
      </p:sp>
      <p:sp>
        <p:nvSpPr>
          <p:cNvPr id="5418" name="Google Shape;5418;p643"/>
          <p:cNvSpPr txBox="1">
            <a:spLocks noGrp="1"/>
          </p:cNvSpPr>
          <p:nvPr>
            <p:ph type="subTitle" idx="2"/>
          </p:nvPr>
        </p:nvSpPr>
        <p:spPr>
          <a:xfrm>
            <a:off x="9251450" y="1743719"/>
            <a:ext cx="2124300" cy="3309000"/>
          </a:xfrm>
          <a:prstGeom prst="rect">
            <a:avLst/>
          </a:prstGeom>
        </p:spPr>
        <p:txBody>
          <a:bodyPr spcFirstLastPara="1" wrap="square" lIns="0" tIns="0" rIns="0" bIns="0" anchor="t" anchorCtr="0">
            <a:noAutofit/>
          </a:bodyPr>
          <a:lstStyle>
            <a:lvl1pPr lvl="0">
              <a:lnSpc>
                <a:spcPct val="135000"/>
              </a:lnSpc>
              <a:spcBef>
                <a:spcPts val="0"/>
              </a:spcBef>
              <a:spcAft>
                <a:spcPts val="0"/>
              </a:spcAft>
              <a:buNone/>
              <a:defRPr sz="1400">
                <a:solidFill>
                  <a:srgbClr val="141414"/>
                </a:solidFill>
                <a:latin typeface="Red Hat Display"/>
                <a:ea typeface="Red Hat Display"/>
                <a:cs typeface="Red Hat Display"/>
                <a:sym typeface="Red Hat Display"/>
              </a:defRPr>
            </a:lvl1pPr>
            <a:lvl2pPr lvl="1">
              <a:lnSpc>
                <a:spcPct val="174000"/>
              </a:lnSpc>
              <a:spcBef>
                <a:spcPts val="0"/>
              </a:spcBef>
              <a:spcAft>
                <a:spcPts val="0"/>
              </a:spcAft>
              <a:buNone/>
              <a:defRPr sz="1400">
                <a:solidFill>
                  <a:srgbClr val="141414"/>
                </a:solidFill>
              </a:defRPr>
            </a:lvl2pPr>
            <a:lvl3pPr lvl="2">
              <a:lnSpc>
                <a:spcPct val="174000"/>
              </a:lnSpc>
              <a:spcBef>
                <a:spcPts val="0"/>
              </a:spcBef>
              <a:spcAft>
                <a:spcPts val="0"/>
              </a:spcAft>
              <a:buNone/>
              <a:defRPr sz="1400">
                <a:solidFill>
                  <a:srgbClr val="141414"/>
                </a:solidFill>
              </a:defRPr>
            </a:lvl3pPr>
            <a:lvl4pPr lvl="3">
              <a:lnSpc>
                <a:spcPct val="174000"/>
              </a:lnSpc>
              <a:spcBef>
                <a:spcPts val="0"/>
              </a:spcBef>
              <a:spcAft>
                <a:spcPts val="0"/>
              </a:spcAft>
              <a:buNone/>
              <a:defRPr sz="1400">
                <a:solidFill>
                  <a:srgbClr val="141414"/>
                </a:solidFill>
              </a:defRPr>
            </a:lvl4pPr>
            <a:lvl5pPr lvl="4">
              <a:lnSpc>
                <a:spcPct val="174000"/>
              </a:lnSpc>
              <a:spcBef>
                <a:spcPts val="0"/>
              </a:spcBef>
              <a:spcAft>
                <a:spcPts val="0"/>
              </a:spcAft>
              <a:buNone/>
              <a:defRPr sz="1400">
                <a:solidFill>
                  <a:srgbClr val="141414"/>
                </a:solidFill>
              </a:defRPr>
            </a:lvl5pPr>
            <a:lvl6pPr lvl="5">
              <a:lnSpc>
                <a:spcPct val="174000"/>
              </a:lnSpc>
              <a:spcBef>
                <a:spcPts val="0"/>
              </a:spcBef>
              <a:spcAft>
                <a:spcPts val="0"/>
              </a:spcAft>
              <a:buNone/>
              <a:defRPr sz="1400">
                <a:solidFill>
                  <a:srgbClr val="141414"/>
                </a:solidFill>
              </a:defRPr>
            </a:lvl6pPr>
            <a:lvl7pPr lvl="6">
              <a:lnSpc>
                <a:spcPct val="174000"/>
              </a:lnSpc>
              <a:spcBef>
                <a:spcPts val="0"/>
              </a:spcBef>
              <a:spcAft>
                <a:spcPts val="0"/>
              </a:spcAft>
              <a:buNone/>
              <a:defRPr sz="1400">
                <a:solidFill>
                  <a:srgbClr val="141414"/>
                </a:solidFill>
              </a:defRPr>
            </a:lvl7pPr>
            <a:lvl8pPr lvl="7">
              <a:lnSpc>
                <a:spcPct val="174000"/>
              </a:lnSpc>
              <a:spcBef>
                <a:spcPts val="0"/>
              </a:spcBef>
              <a:spcAft>
                <a:spcPts val="0"/>
              </a:spcAft>
              <a:buNone/>
              <a:defRPr sz="1400">
                <a:solidFill>
                  <a:srgbClr val="141414"/>
                </a:solidFill>
              </a:defRPr>
            </a:lvl8pPr>
            <a:lvl9pPr lvl="8">
              <a:lnSpc>
                <a:spcPct val="174000"/>
              </a:lnSpc>
              <a:spcBef>
                <a:spcPts val="0"/>
              </a:spcBef>
              <a:spcAft>
                <a:spcPts val="0"/>
              </a:spcAft>
              <a:buNone/>
              <a:defRPr sz="1400">
                <a:solidFill>
                  <a:srgbClr val="141414"/>
                </a:solidFill>
              </a:defRPr>
            </a:lvl9pPr>
          </a:lstStyle>
          <a:p>
            <a:endParaRPr/>
          </a:p>
        </p:txBody>
      </p:sp>
      <p:pic>
        <p:nvPicPr>
          <p:cNvPr id="5419" name="Google Shape;5419;p643"/>
          <p:cNvPicPr preferRelativeResize="0"/>
          <p:nvPr/>
        </p:nvPicPr>
        <p:blipFill rotWithShape="1">
          <a:blip r:embed="rId3">
            <a:alphaModFix/>
          </a:blip>
          <a:srcRect t="327" b="317"/>
          <a:stretch/>
        </p:blipFill>
        <p:spPr>
          <a:xfrm>
            <a:off x="10711279" y="6313250"/>
            <a:ext cx="975850" cy="228121"/>
          </a:xfrm>
          <a:prstGeom prst="rect">
            <a:avLst/>
          </a:prstGeom>
          <a:noFill/>
          <a:ln>
            <a:noFill/>
          </a:ln>
        </p:spPr>
      </p:pic>
      <p:sp>
        <p:nvSpPr>
          <p:cNvPr id="5420" name="Google Shape;5420;p643"/>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solidFill>
                  <a:srgbClr val="FFFFFF"/>
                </a:solidFill>
                <a:latin typeface="Red Hat Text Medium"/>
                <a:ea typeface="Red Hat Text Medium"/>
                <a:cs typeface="Red Hat Text Medium"/>
                <a:sym typeface="Red Hat Text Medium"/>
              </a:defRPr>
            </a:lvl1pPr>
            <a:lvl2pPr lvl="1" algn="ctr">
              <a:buNone/>
              <a:defRPr sz="800">
                <a:solidFill>
                  <a:srgbClr val="FFFFFF"/>
                </a:solidFill>
                <a:latin typeface="Red Hat Text Medium"/>
                <a:ea typeface="Red Hat Text Medium"/>
                <a:cs typeface="Red Hat Text Medium"/>
                <a:sym typeface="Red Hat Text Medium"/>
              </a:defRPr>
            </a:lvl2pPr>
            <a:lvl3pPr lvl="2" algn="ctr">
              <a:buNone/>
              <a:defRPr sz="800">
                <a:solidFill>
                  <a:srgbClr val="FFFFFF"/>
                </a:solidFill>
                <a:latin typeface="Red Hat Text Medium"/>
                <a:ea typeface="Red Hat Text Medium"/>
                <a:cs typeface="Red Hat Text Medium"/>
                <a:sym typeface="Red Hat Text Medium"/>
              </a:defRPr>
            </a:lvl3pPr>
            <a:lvl4pPr lvl="3" algn="ctr">
              <a:buNone/>
              <a:defRPr sz="800">
                <a:solidFill>
                  <a:srgbClr val="FFFFFF"/>
                </a:solidFill>
                <a:latin typeface="Red Hat Text Medium"/>
                <a:ea typeface="Red Hat Text Medium"/>
                <a:cs typeface="Red Hat Text Medium"/>
                <a:sym typeface="Red Hat Text Medium"/>
              </a:defRPr>
            </a:lvl4pPr>
            <a:lvl5pPr lvl="4" algn="ctr">
              <a:buNone/>
              <a:defRPr sz="800">
                <a:solidFill>
                  <a:srgbClr val="FFFFFF"/>
                </a:solidFill>
                <a:latin typeface="Red Hat Text Medium"/>
                <a:ea typeface="Red Hat Text Medium"/>
                <a:cs typeface="Red Hat Text Medium"/>
                <a:sym typeface="Red Hat Text Medium"/>
              </a:defRPr>
            </a:lvl5pPr>
            <a:lvl6pPr lvl="5" algn="ctr">
              <a:buNone/>
              <a:defRPr sz="800">
                <a:solidFill>
                  <a:srgbClr val="FFFFFF"/>
                </a:solidFill>
                <a:latin typeface="Red Hat Text Medium"/>
                <a:ea typeface="Red Hat Text Medium"/>
                <a:cs typeface="Red Hat Text Medium"/>
                <a:sym typeface="Red Hat Text Medium"/>
              </a:defRPr>
            </a:lvl6pPr>
            <a:lvl7pPr lvl="6" algn="ctr">
              <a:buNone/>
              <a:defRPr sz="800">
                <a:solidFill>
                  <a:srgbClr val="FFFFFF"/>
                </a:solidFill>
                <a:latin typeface="Red Hat Text Medium"/>
                <a:ea typeface="Red Hat Text Medium"/>
                <a:cs typeface="Red Hat Text Medium"/>
                <a:sym typeface="Red Hat Text Medium"/>
              </a:defRPr>
            </a:lvl7pPr>
            <a:lvl8pPr lvl="7" algn="ctr">
              <a:buNone/>
              <a:defRPr sz="800">
                <a:solidFill>
                  <a:srgbClr val="FFFFFF"/>
                </a:solidFill>
                <a:latin typeface="Red Hat Text Medium"/>
                <a:ea typeface="Red Hat Text Medium"/>
                <a:cs typeface="Red Hat Text Medium"/>
                <a:sym typeface="Red Hat Text Medium"/>
              </a:defRPr>
            </a:lvl8pPr>
            <a:lvl9pPr lvl="8" algn="ctr">
              <a:buNone/>
              <a:defRPr sz="8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matchingName="Theme 2 divider B">
  <p:cSld name="CUSTOM_2_1">
    <p:bg>
      <p:bgPr>
        <a:blipFill>
          <a:blip r:embed="rId2">
            <a:alphaModFix/>
          </a:blip>
          <a:stretch>
            <a:fillRect/>
          </a:stretch>
        </a:blipFill>
        <a:effectLst/>
      </p:bgPr>
    </p:bg>
    <p:spTree>
      <p:nvGrpSpPr>
        <p:cNvPr id="1" name="Shape 5421"/>
        <p:cNvGrpSpPr/>
        <p:nvPr/>
      </p:nvGrpSpPr>
      <p:grpSpPr>
        <a:xfrm>
          <a:off x="0" y="0"/>
          <a:ext cx="0" cy="0"/>
          <a:chOff x="0" y="0"/>
          <a:chExt cx="0" cy="0"/>
        </a:xfrm>
      </p:grpSpPr>
      <p:sp>
        <p:nvSpPr>
          <p:cNvPr id="5422" name="Google Shape;5422;p644"/>
          <p:cNvSpPr txBox="1">
            <a:spLocks noGrp="1"/>
          </p:cNvSpPr>
          <p:nvPr>
            <p:ph type="title"/>
          </p:nvPr>
        </p:nvSpPr>
        <p:spPr>
          <a:xfrm>
            <a:off x="447775" y="1084561"/>
            <a:ext cx="6825000" cy="2105100"/>
          </a:xfrm>
          <a:prstGeom prst="rect">
            <a:avLst/>
          </a:prstGeom>
        </p:spPr>
        <p:txBody>
          <a:bodyPr spcFirstLastPara="1" wrap="square" lIns="438900" tIns="91425" rIns="91425" bIns="91425" anchor="t" anchorCtr="0">
            <a:noAutofit/>
          </a:bodyPr>
          <a:lstStyle>
            <a:lvl1pPr lvl="0">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a:endParaRPr/>
          </a:p>
        </p:txBody>
      </p:sp>
      <p:cxnSp>
        <p:nvCxnSpPr>
          <p:cNvPr id="5423" name="Google Shape;5423;p644"/>
          <p:cNvCxnSpPr/>
          <p:nvPr/>
        </p:nvCxnSpPr>
        <p:spPr>
          <a:xfrm rot="10800000">
            <a:off x="447767" y="6401400"/>
            <a:ext cx="0" cy="456600"/>
          </a:xfrm>
          <a:prstGeom prst="straightConnector1">
            <a:avLst/>
          </a:prstGeom>
          <a:noFill/>
          <a:ln w="9525" cap="flat" cmpd="sng">
            <a:solidFill>
              <a:srgbClr val="EE0000"/>
            </a:solidFill>
            <a:prstDash val="solid"/>
            <a:round/>
            <a:headEnd type="none" w="med" len="med"/>
            <a:tailEnd type="none" w="med" len="med"/>
          </a:ln>
        </p:spPr>
      </p:cxnSp>
      <p:cxnSp>
        <p:nvCxnSpPr>
          <p:cNvPr id="5424" name="Google Shape;5424;p644"/>
          <p:cNvCxnSpPr/>
          <p:nvPr/>
        </p:nvCxnSpPr>
        <p:spPr>
          <a:xfrm rot="10800000">
            <a:off x="447775" y="100"/>
            <a:ext cx="0" cy="886500"/>
          </a:xfrm>
          <a:prstGeom prst="straightConnector1">
            <a:avLst/>
          </a:prstGeom>
          <a:noFill/>
          <a:ln w="9525" cap="flat" cmpd="sng">
            <a:solidFill>
              <a:srgbClr val="EE0000"/>
            </a:solidFill>
            <a:prstDash val="solid"/>
            <a:round/>
            <a:headEnd type="none" w="med" len="med"/>
            <a:tailEnd type="none" w="med" len="med"/>
          </a:ln>
        </p:spPr>
      </p:cxnSp>
      <p:sp>
        <p:nvSpPr>
          <p:cNvPr id="5425" name="Google Shape;5425;p644"/>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a:endParaRPr/>
          </a:p>
        </p:txBody>
      </p:sp>
      <p:sp>
        <p:nvSpPr>
          <p:cNvPr id="5426" name="Google Shape;5426;p644"/>
          <p:cNvSpPr txBox="1">
            <a:spLocks noGrp="1"/>
          </p:cNvSpPr>
          <p:nvPr>
            <p:ph type="subTitle" idx="2"/>
          </p:nvPr>
        </p:nvSpPr>
        <p:spPr>
          <a:xfrm>
            <a:off x="9251450" y="1743719"/>
            <a:ext cx="2124300" cy="3309000"/>
          </a:xfrm>
          <a:prstGeom prst="rect">
            <a:avLst/>
          </a:prstGeom>
        </p:spPr>
        <p:txBody>
          <a:bodyPr spcFirstLastPara="1" wrap="square" lIns="0" tIns="0" rIns="0" bIns="0" anchor="t" anchorCtr="0">
            <a:noAutofit/>
          </a:bodyPr>
          <a:lstStyle>
            <a:lvl1pPr lvl="0">
              <a:lnSpc>
                <a:spcPct val="135000"/>
              </a:lnSpc>
              <a:spcBef>
                <a:spcPts val="0"/>
              </a:spcBef>
              <a:spcAft>
                <a:spcPts val="0"/>
              </a:spcAft>
              <a:buNone/>
              <a:defRPr sz="1400">
                <a:solidFill>
                  <a:schemeClr val="lt1"/>
                </a:solidFill>
                <a:latin typeface="Red Hat Display"/>
                <a:ea typeface="Red Hat Display"/>
                <a:cs typeface="Red Hat Display"/>
                <a:sym typeface="Red Hat Display"/>
              </a:defRPr>
            </a:lvl1pPr>
            <a:lvl2pPr lvl="1">
              <a:lnSpc>
                <a:spcPct val="174000"/>
              </a:lnSpc>
              <a:spcBef>
                <a:spcPts val="0"/>
              </a:spcBef>
              <a:spcAft>
                <a:spcPts val="0"/>
              </a:spcAft>
              <a:buNone/>
              <a:defRPr sz="1400">
                <a:solidFill>
                  <a:schemeClr val="lt1"/>
                </a:solidFill>
              </a:defRPr>
            </a:lvl2pPr>
            <a:lvl3pPr lvl="2">
              <a:lnSpc>
                <a:spcPct val="174000"/>
              </a:lnSpc>
              <a:spcBef>
                <a:spcPts val="0"/>
              </a:spcBef>
              <a:spcAft>
                <a:spcPts val="0"/>
              </a:spcAft>
              <a:buNone/>
              <a:defRPr sz="1400">
                <a:solidFill>
                  <a:schemeClr val="lt1"/>
                </a:solidFill>
              </a:defRPr>
            </a:lvl3pPr>
            <a:lvl4pPr lvl="3">
              <a:lnSpc>
                <a:spcPct val="174000"/>
              </a:lnSpc>
              <a:spcBef>
                <a:spcPts val="0"/>
              </a:spcBef>
              <a:spcAft>
                <a:spcPts val="0"/>
              </a:spcAft>
              <a:buNone/>
              <a:defRPr sz="1400">
                <a:solidFill>
                  <a:schemeClr val="lt1"/>
                </a:solidFill>
              </a:defRPr>
            </a:lvl4pPr>
            <a:lvl5pPr lvl="4">
              <a:lnSpc>
                <a:spcPct val="174000"/>
              </a:lnSpc>
              <a:spcBef>
                <a:spcPts val="0"/>
              </a:spcBef>
              <a:spcAft>
                <a:spcPts val="0"/>
              </a:spcAft>
              <a:buNone/>
              <a:defRPr sz="1400">
                <a:solidFill>
                  <a:schemeClr val="lt1"/>
                </a:solidFill>
              </a:defRPr>
            </a:lvl5pPr>
            <a:lvl6pPr lvl="5">
              <a:lnSpc>
                <a:spcPct val="174000"/>
              </a:lnSpc>
              <a:spcBef>
                <a:spcPts val="0"/>
              </a:spcBef>
              <a:spcAft>
                <a:spcPts val="0"/>
              </a:spcAft>
              <a:buNone/>
              <a:defRPr sz="1400">
                <a:solidFill>
                  <a:schemeClr val="lt1"/>
                </a:solidFill>
              </a:defRPr>
            </a:lvl6pPr>
            <a:lvl7pPr lvl="6">
              <a:lnSpc>
                <a:spcPct val="174000"/>
              </a:lnSpc>
              <a:spcBef>
                <a:spcPts val="0"/>
              </a:spcBef>
              <a:spcAft>
                <a:spcPts val="0"/>
              </a:spcAft>
              <a:buNone/>
              <a:defRPr sz="1400">
                <a:solidFill>
                  <a:schemeClr val="lt1"/>
                </a:solidFill>
              </a:defRPr>
            </a:lvl7pPr>
            <a:lvl8pPr lvl="7">
              <a:lnSpc>
                <a:spcPct val="174000"/>
              </a:lnSpc>
              <a:spcBef>
                <a:spcPts val="0"/>
              </a:spcBef>
              <a:spcAft>
                <a:spcPts val="0"/>
              </a:spcAft>
              <a:buNone/>
              <a:defRPr sz="1400">
                <a:solidFill>
                  <a:schemeClr val="lt1"/>
                </a:solidFill>
              </a:defRPr>
            </a:lvl8pPr>
            <a:lvl9pPr lvl="8">
              <a:lnSpc>
                <a:spcPct val="174000"/>
              </a:lnSpc>
              <a:spcBef>
                <a:spcPts val="0"/>
              </a:spcBef>
              <a:spcAft>
                <a:spcPts val="0"/>
              </a:spcAft>
              <a:buNone/>
              <a:defRPr sz="1400">
                <a:solidFill>
                  <a:schemeClr val="lt1"/>
                </a:solidFill>
              </a:defRPr>
            </a:lvl9pPr>
          </a:lstStyle>
          <a:p>
            <a:endParaRPr/>
          </a:p>
        </p:txBody>
      </p:sp>
      <p:pic>
        <p:nvPicPr>
          <p:cNvPr id="5427" name="Google Shape;5427;p644"/>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5428" name="Google Shape;5428;p644"/>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matchingName="Interior call out A">
  <p:cSld name="CUSTOM_2_1_2">
    <p:bg>
      <p:bgPr>
        <a:blipFill>
          <a:blip r:embed="rId2">
            <a:alphaModFix/>
          </a:blip>
          <a:stretch>
            <a:fillRect/>
          </a:stretch>
        </a:blipFill>
        <a:effectLst/>
      </p:bgPr>
    </p:bg>
    <p:spTree>
      <p:nvGrpSpPr>
        <p:cNvPr id="1" name="Shape 5429"/>
        <p:cNvGrpSpPr/>
        <p:nvPr/>
      </p:nvGrpSpPr>
      <p:grpSpPr>
        <a:xfrm>
          <a:off x="0" y="0"/>
          <a:ext cx="0" cy="0"/>
          <a:chOff x="0" y="0"/>
          <a:chExt cx="0" cy="0"/>
        </a:xfrm>
      </p:grpSpPr>
      <p:cxnSp>
        <p:nvCxnSpPr>
          <p:cNvPr id="5430" name="Google Shape;5430;p645"/>
          <p:cNvCxnSpPr/>
          <p:nvPr/>
        </p:nvCxnSpPr>
        <p:spPr>
          <a:xfrm rot="10800000">
            <a:off x="447767" y="6401400"/>
            <a:ext cx="0" cy="456600"/>
          </a:xfrm>
          <a:prstGeom prst="straightConnector1">
            <a:avLst/>
          </a:prstGeom>
          <a:noFill/>
          <a:ln w="9525" cap="flat" cmpd="sng">
            <a:solidFill>
              <a:srgbClr val="EE0000"/>
            </a:solidFill>
            <a:prstDash val="solid"/>
            <a:round/>
            <a:headEnd type="none" w="med" len="med"/>
            <a:tailEnd type="none" w="med" len="med"/>
          </a:ln>
        </p:spPr>
      </p:cxnSp>
      <p:cxnSp>
        <p:nvCxnSpPr>
          <p:cNvPr id="5431" name="Google Shape;5431;p645"/>
          <p:cNvCxnSpPr/>
          <p:nvPr/>
        </p:nvCxnSpPr>
        <p:spPr>
          <a:xfrm rot="10800000">
            <a:off x="447775" y="100"/>
            <a:ext cx="0" cy="886500"/>
          </a:xfrm>
          <a:prstGeom prst="straightConnector1">
            <a:avLst/>
          </a:prstGeom>
          <a:noFill/>
          <a:ln w="9525" cap="flat" cmpd="sng">
            <a:solidFill>
              <a:srgbClr val="EE0000"/>
            </a:solidFill>
            <a:prstDash val="solid"/>
            <a:round/>
            <a:headEnd type="none" w="med" len="med"/>
            <a:tailEnd type="none" w="med" len="med"/>
          </a:ln>
        </p:spPr>
      </p:cxnSp>
      <p:sp>
        <p:nvSpPr>
          <p:cNvPr id="5432" name="Google Shape;5432;p645"/>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a:endParaRPr/>
          </a:p>
        </p:txBody>
      </p:sp>
      <p:pic>
        <p:nvPicPr>
          <p:cNvPr id="5433" name="Google Shape;5433;p645"/>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5434" name="Google Shape;5434;p645"/>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5435" name="Google Shape;5435;p645"/>
          <p:cNvSpPr txBox="1">
            <a:spLocks noGrp="1"/>
          </p:cNvSpPr>
          <p:nvPr>
            <p:ph type="subTitle" idx="2"/>
          </p:nvPr>
        </p:nvSpPr>
        <p:spPr>
          <a:xfrm>
            <a:off x="9251450" y="2239588"/>
            <a:ext cx="2124300" cy="3157200"/>
          </a:xfrm>
          <a:prstGeom prst="rect">
            <a:avLst/>
          </a:prstGeom>
        </p:spPr>
        <p:txBody>
          <a:bodyPr spcFirstLastPara="1" wrap="square" lIns="0" tIns="0" rIns="0" bIns="0" anchor="t" anchorCtr="0">
            <a:noAutofit/>
          </a:bodyPr>
          <a:lstStyle>
            <a:lvl1pPr lvl="0">
              <a:lnSpc>
                <a:spcPct val="135000"/>
              </a:lnSpc>
              <a:spcBef>
                <a:spcPts val="0"/>
              </a:spcBef>
              <a:spcAft>
                <a:spcPts val="0"/>
              </a:spcAft>
              <a:buNone/>
              <a:defRPr sz="1400">
                <a:solidFill>
                  <a:srgbClr val="FFFFFF"/>
                </a:solidFill>
                <a:latin typeface="Red Hat Display"/>
                <a:ea typeface="Red Hat Display"/>
                <a:cs typeface="Red Hat Display"/>
                <a:sym typeface="Red Hat Display"/>
              </a:defRPr>
            </a:lvl1pPr>
            <a:lvl2pPr lvl="1">
              <a:lnSpc>
                <a:spcPct val="174000"/>
              </a:lnSpc>
              <a:spcBef>
                <a:spcPts val="0"/>
              </a:spcBef>
              <a:spcAft>
                <a:spcPts val="0"/>
              </a:spcAft>
              <a:buNone/>
              <a:defRPr sz="1400">
                <a:solidFill>
                  <a:srgbClr val="FFFFFF"/>
                </a:solidFill>
              </a:defRPr>
            </a:lvl2pPr>
            <a:lvl3pPr lvl="2">
              <a:lnSpc>
                <a:spcPct val="174000"/>
              </a:lnSpc>
              <a:spcBef>
                <a:spcPts val="0"/>
              </a:spcBef>
              <a:spcAft>
                <a:spcPts val="0"/>
              </a:spcAft>
              <a:buNone/>
              <a:defRPr sz="1400">
                <a:solidFill>
                  <a:srgbClr val="FFFFFF"/>
                </a:solidFill>
              </a:defRPr>
            </a:lvl3pPr>
            <a:lvl4pPr lvl="3">
              <a:lnSpc>
                <a:spcPct val="174000"/>
              </a:lnSpc>
              <a:spcBef>
                <a:spcPts val="0"/>
              </a:spcBef>
              <a:spcAft>
                <a:spcPts val="0"/>
              </a:spcAft>
              <a:buNone/>
              <a:defRPr sz="1400">
                <a:solidFill>
                  <a:srgbClr val="FFFFFF"/>
                </a:solidFill>
              </a:defRPr>
            </a:lvl4pPr>
            <a:lvl5pPr lvl="4">
              <a:lnSpc>
                <a:spcPct val="174000"/>
              </a:lnSpc>
              <a:spcBef>
                <a:spcPts val="0"/>
              </a:spcBef>
              <a:spcAft>
                <a:spcPts val="0"/>
              </a:spcAft>
              <a:buNone/>
              <a:defRPr sz="1400">
                <a:solidFill>
                  <a:srgbClr val="FFFFFF"/>
                </a:solidFill>
              </a:defRPr>
            </a:lvl5pPr>
            <a:lvl6pPr lvl="5">
              <a:lnSpc>
                <a:spcPct val="174000"/>
              </a:lnSpc>
              <a:spcBef>
                <a:spcPts val="0"/>
              </a:spcBef>
              <a:spcAft>
                <a:spcPts val="0"/>
              </a:spcAft>
              <a:buNone/>
              <a:defRPr sz="1400">
                <a:solidFill>
                  <a:srgbClr val="FFFFFF"/>
                </a:solidFill>
              </a:defRPr>
            </a:lvl6pPr>
            <a:lvl7pPr lvl="6">
              <a:lnSpc>
                <a:spcPct val="174000"/>
              </a:lnSpc>
              <a:spcBef>
                <a:spcPts val="0"/>
              </a:spcBef>
              <a:spcAft>
                <a:spcPts val="0"/>
              </a:spcAft>
              <a:buNone/>
              <a:defRPr sz="1400">
                <a:solidFill>
                  <a:srgbClr val="FFFFFF"/>
                </a:solidFill>
              </a:defRPr>
            </a:lvl7pPr>
            <a:lvl8pPr lvl="7">
              <a:lnSpc>
                <a:spcPct val="174000"/>
              </a:lnSpc>
              <a:spcBef>
                <a:spcPts val="0"/>
              </a:spcBef>
              <a:spcAft>
                <a:spcPts val="0"/>
              </a:spcAft>
              <a:buNone/>
              <a:defRPr sz="1400">
                <a:solidFill>
                  <a:srgbClr val="FFFFFF"/>
                </a:solidFill>
              </a:defRPr>
            </a:lvl8pPr>
            <a:lvl9pPr lvl="8">
              <a:lnSpc>
                <a:spcPct val="174000"/>
              </a:lnSpc>
              <a:spcBef>
                <a:spcPts val="0"/>
              </a:spcBef>
              <a:spcAft>
                <a:spcPts val="0"/>
              </a:spcAft>
              <a:buNone/>
              <a:defRPr sz="1400">
                <a:solidFill>
                  <a:srgbClr val="FFFFFF"/>
                </a:solidFill>
              </a:defRPr>
            </a:lvl9pPr>
          </a:lstStyle>
          <a:p>
            <a:endParaRPr/>
          </a:p>
        </p:txBody>
      </p:sp>
      <p:sp>
        <p:nvSpPr>
          <p:cNvPr id="5436" name="Google Shape;5436;p645"/>
          <p:cNvSpPr txBox="1">
            <a:spLocks noGrp="1"/>
          </p:cNvSpPr>
          <p:nvPr>
            <p:ph type="subTitle" idx="3"/>
          </p:nvPr>
        </p:nvSpPr>
        <p:spPr>
          <a:xfrm>
            <a:off x="9251450" y="1687025"/>
            <a:ext cx="2124300" cy="354600"/>
          </a:xfrm>
          <a:prstGeom prst="rect">
            <a:avLst/>
          </a:prstGeom>
        </p:spPr>
        <p:txBody>
          <a:bodyPr spcFirstLastPara="1" wrap="square" lIns="0" tIns="0" rIns="0" bIns="0" anchor="b" anchorCtr="0">
            <a:noAutofit/>
          </a:bodyPr>
          <a:lstStyle>
            <a:lvl1pPr lvl="0">
              <a:lnSpc>
                <a:spcPct val="135000"/>
              </a:lnSpc>
              <a:spcBef>
                <a:spcPts val="0"/>
              </a:spcBef>
              <a:spcAft>
                <a:spcPts val="0"/>
              </a:spcAft>
              <a:buClr>
                <a:srgbClr val="FFFFFF"/>
              </a:buClr>
              <a:buSzPts val="1400"/>
              <a:buFont typeface="Red Hat Display Medium"/>
              <a:buNone/>
              <a:defRPr sz="1400">
                <a:solidFill>
                  <a:srgbClr val="FFFFFF"/>
                </a:solidFill>
                <a:latin typeface="Red Hat Display Medium"/>
                <a:ea typeface="Red Hat Display Medium"/>
                <a:cs typeface="Red Hat Display Medium"/>
                <a:sym typeface="Red Hat Display Medium"/>
              </a:defRPr>
            </a:lvl1pPr>
            <a:lvl2pPr lvl="1">
              <a:spcBef>
                <a:spcPts val="0"/>
              </a:spcBef>
              <a:spcAft>
                <a:spcPts val="0"/>
              </a:spcAft>
              <a:buClr>
                <a:srgbClr val="FFFFFF"/>
              </a:buClr>
              <a:buSzPts val="1800"/>
              <a:buNone/>
              <a:defRPr>
                <a:solidFill>
                  <a:srgbClr val="FFFFFF"/>
                </a:solidFill>
              </a:defRPr>
            </a:lvl2pPr>
            <a:lvl3pPr lvl="2">
              <a:spcBef>
                <a:spcPts val="500"/>
              </a:spcBef>
              <a:spcAft>
                <a:spcPts val="0"/>
              </a:spcAft>
              <a:buClr>
                <a:srgbClr val="FFFFFF"/>
              </a:buClr>
              <a:buSzPts val="1800"/>
              <a:buNone/>
              <a:defRPr>
                <a:solidFill>
                  <a:srgbClr val="FFFFFF"/>
                </a:solidFill>
              </a:defRPr>
            </a:lvl3pPr>
            <a:lvl4pPr lvl="3">
              <a:spcBef>
                <a:spcPts val="500"/>
              </a:spcBef>
              <a:spcAft>
                <a:spcPts val="0"/>
              </a:spcAft>
              <a:buClr>
                <a:srgbClr val="FFFFFF"/>
              </a:buClr>
              <a:buSzPts val="1800"/>
              <a:buNone/>
              <a:defRPr>
                <a:solidFill>
                  <a:srgbClr val="FFFFFF"/>
                </a:solidFill>
              </a:defRPr>
            </a:lvl4pPr>
            <a:lvl5pPr lvl="4">
              <a:spcBef>
                <a:spcPts val="500"/>
              </a:spcBef>
              <a:spcAft>
                <a:spcPts val="0"/>
              </a:spcAft>
              <a:buClr>
                <a:srgbClr val="FFFFFF"/>
              </a:buClr>
              <a:buSzPts val="1800"/>
              <a:buNone/>
              <a:defRPr>
                <a:solidFill>
                  <a:srgbClr val="FFFFFF"/>
                </a:solidFill>
              </a:defRPr>
            </a:lvl5pPr>
            <a:lvl6pPr lvl="5">
              <a:spcBef>
                <a:spcPts val="500"/>
              </a:spcBef>
              <a:spcAft>
                <a:spcPts val="0"/>
              </a:spcAft>
              <a:buClr>
                <a:srgbClr val="FFFFFF"/>
              </a:buClr>
              <a:buSzPts val="1800"/>
              <a:buNone/>
              <a:defRPr>
                <a:solidFill>
                  <a:srgbClr val="FFFFFF"/>
                </a:solidFill>
              </a:defRPr>
            </a:lvl6pPr>
            <a:lvl7pPr lvl="6">
              <a:spcBef>
                <a:spcPts val="500"/>
              </a:spcBef>
              <a:spcAft>
                <a:spcPts val="0"/>
              </a:spcAft>
              <a:buClr>
                <a:srgbClr val="FFFFFF"/>
              </a:buClr>
              <a:buSzPts val="1800"/>
              <a:buNone/>
              <a:defRPr>
                <a:solidFill>
                  <a:srgbClr val="FFFFFF"/>
                </a:solidFill>
              </a:defRPr>
            </a:lvl7pPr>
            <a:lvl8pPr lvl="7">
              <a:spcBef>
                <a:spcPts val="500"/>
              </a:spcBef>
              <a:spcAft>
                <a:spcPts val="0"/>
              </a:spcAft>
              <a:buClr>
                <a:srgbClr val="FFFFFF"/>
              </a:buClr>
              <a:buSzPts val="1800"/>
              <a:buNone/>
              <a:defRPr>
                <a:solidFill>
                  <a:srgbClr val="FFFFFF"/>
                </a:solidFill>
              </a:defRPr>
            </a:lvl8pPr>
            <a:lvl9pPr lvl="8">
              <a:spcBef>
                <a:spcPts val="500"/>
              </a:spcBef>
              <a:spcAft>
                <a:spcPts val="500"/>
              </a:spcAft>
              <a:buClr>
                <a:srgbClr val="FFFFFF"/>
              </a:buClr>
              <a:buSzPts val="1800"/>
              <a:buNone/>
              <a:defRPr>
                <a:solidFill>
                  <a:srgbClr val="FFFFFF"/>
                </a:solidFill>
              </a:defRPr>
            </a:lvl9pPr>
          </a:lstStyle>
          <a:p>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matchingName="Theme 2 divider C">
  <p:cSld name="CUSTOM_2_1_1">
    <p:bg>
      <p:bgPr>
        <a:blipFill>
          <a:blip r:embed="rId2">
            <a:alphaModFix/>
          </a:blip>
          <a:stretch>
            <a:fillRect/>
          </a:stretch>
        </a:blipFill>
        <a:effectLst/>
      </p:bgPr>
    </p:bg>
    <p:spTree>
      <p:nvGrpSpPr>
        <p:cNvPr id="1" name="Shape 5437"/>
        <p:cNvGrpSpPr/>
        <p:nvPr/>
      </p:nvGrpSpPr>
      <p:grpSpPr>
        <a:xfrm>
          <a:off x="0" y="0"/>
          <a:ext cx="0" cy="0"/>
          <a:chOff x="0" y="0"/>
          <a:chExt cx="0" cy="0"/>
        </a:xfrm>
      </p:grpSpPr>
      <p:sp>
        <p:nvSpPr>
          <p:cNvPr id="5438" name="Google Shape;5438;p646"/>
          <p:cNvSpPr txBox="1">
            <a:spLocks noGrp="1"/>
          </p:cNvSpPr>
          <p:nvPr>
            <p:ph type="title"/>
          </p:nvPr>
        </p:nvSpPr>
        <p:spPr>
          <a:xfrm>
            <a:off x="447775" y="1084561"/>
            <a:ext cx="6825000" cy="2105100"/>
          </a:xfrm>
          <a:prstGeom prst="rect">
            <a:avLst/>
          </a:prstGeom>
        </p:spPr>
        <p:txBody>
          <a:bodyPr spcFirstLastPara="1" wrap="square" lIns="438900" tIns="91425" rIns="91425" bIns="91425" anchor="t" anchorCtr="0">
            <a:noAutofit/>
          </a:bodyPr>
          <a:lstStyle>
            <a:lvl1pPr lvl="0">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a:endParaRPr/>
          </a:p>
        </p:txBody>
      </p:sp>
      <p:cxnSp>
        <p:nvCxnSpPr>
          <p:cNvPr id="5439" name="Google Shape;5439;p646"/>
          <p:cNvCxnSpPr/>
          <p:nvPr/>
        </p:nvCxnSpPr>
        <p:spPr>
          <a:xfrm rot="10800000">
            <a:off x="447767" y="6401400"/>
            <a:ext cx="0" cy="456600"/>
          </a:xfrm>
          <a:prstGeom prst="straightConnector1">
            <a:avLst/>
          </a:prstGeom>
          <a:noFill/>
          <a:ln w="9525" cap="flat" cmpd="sng">
            <a:solidFill>
              <a:srgbClr val="EE0000"/>
            </a:solidFill>
            <a:prstDash val="solid"/>
            <a:round/>
            <a:headEnd type="none" w="med" len="med"/>
            <a:tailEnd type="none" w="med" len="med"/>
          </a:ln>
        </p:spPr>
      </p:cxnSp>
      <p:cxnSp>
        <p:nvCxnSpPr>
          <p:cNvPr id="5440" name="Google Shape;5440;p646"/>
          <p:cNvCxnSpPr/>
          <p:nvPr/>
        </p:nvCxnSpPr>
        <p:spPr>
          <a:xfrm rot="10800000">
            <a:off x="447775" y="100"/>
            <a:ext cx="0" cy="886500"/>
          </a:xfrm>
          <a:prstGeom prst="straightConnector1">
            <a:avLst/>
          </a:prstGeom>
          <a:noFill/>
          <a:ln w="9525" cap="flat" cmpd="sng">
            <a:solidFill>
              <a:srgbClr val="EE0000"/>
            </a:solidFill>
            <a:prstDash val="solid"/>
            <a:round/>
            <a:headEnd type="none" w="med" len="med"/>
            <a:tailEnd type="none" w="med" len="med"/>
          </a:ln>
        </p:spPr>
      </p:cxnSp>
      <p:sp>
        <p:nvSpPr>
          <p:cNvPr id="5441" name="Google Shape;5441;p646"/>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a:endParaRPr/>
          </a:p>
        </p:txBody>
      </p:sp>
      <p:sp>
        <p:nvSpPr>
          <p:cNvPr id="5442" name="Google Shape;5442;p646"/>
          <p:cNvSpPr txBox="1">
            <a:spLocks noGrp="1"/>
          </p:cNvSpPr>
          <p:nvPr>
            <p:ph type="subTitle" idx="2"/>
          </p:nvPr>
        </p:nvSpPr>
        <p:spPr>
          <a:xfrm>
            <a:off x="9251450" y="1743719"/>
            <a:ext cx="2124300" cy="3309000"/>
          </a:xfrm>
          <a:prstGeom prst="rect">
            <a:avLst/>
          </a:prstGeom>
        </p:spPr>
        <p:txBody>
          <a:bodyPr spcFirstLastPara="1" wrap="square" lIns="0" tIns="0" rIns="0" bIns="0" anchor="t" anchorCtr="0">
            <a:noAutofit/>
          </a:bodyPr>
          <a:lstStyle>
            <a:lvl1pPr lvl="0">
              <a:lnSpc>
                <a:spcPct val="174000"/>
              </a:lnSpc>
              <a:spcBef>
                <a:spcPts val="0"/>
              </a:spcBef>
              <a:spcAft>
                <a:spcPts val="0"/>
              </a:spcAft>
              <a:buNone/>
              <a:defRPr sz="1400">
                <a:solidFill>
                  <a:srgbClr val="EBEBEB"/>
                </a:solidFill>
              </a:defRPr>
            </a:lvl1pPr>
            <a:lvl2pPr lvl="1">
              <a:lnSpc>
                <a:spcPct val="174000"/>
              </a:lnSpc>
              <a:spcBef>
                <a:spcPts val="0"/>
              </a:spcBef>
              <a:spcAft>
                <a:spcPts val="0"/>
              </a:spcAft>
              <a:buNone/>
              <a:defRPr sz="1400">
                <a:solidFill>
                  <a:srgbClr val="EBEBEB"/>
                </a:solidFill>
              </a:defRPr>
            </a:lvl2pPr>
            <a:lvl3pPr lvl="2">
              <a:lnSpc>
                <a:spcPct val="174000"/>
              </a:lnSpc>
              <a:spcBef>
                <a:spcPts val="0"/>
              </a:spcBef>
              <a:spcAft>
                <a:spcPts val="0"/>
              </a:spcAft>
              <a:buNone/>
              <a:defRPr sz="1400">
                <a:solidFill>
                  <a:srgbClr val="EBEBEB"/>
                </a:solidFill>
              </a:defRPr>
            </a:lvl3pPr>
            <a:lvl4pPr lvl="3">
              <a:lnSpc>
                <a:spcPct val="174000"/>
              </a:lnSpc>
              <a:spcBef>
                <a:spcPts val="0"/>
              </a:spcBef>
              <a:spcAft>
                <a:spcPts val="0"/>
              </a:spcAft>
              <a:buNone/>
              <a:defRPr sz="1400">
                <a:solidFill>
                  <a:srgbClr val="EBEBEB"/>
                </a:solidFill>
              </a:defRPr>
            </a:lvl4pPr>
            <a:lvl5pPr lvl="4">
              <a:lnSpc>
                <a:spcPct val="174000"/>
              </a:lnSpc>
              <a:spcBef>
                <a:spcPts val="0"/>
              </a:spcBef>
              <a:spcAft>
                <a:spcPts val="0"/>
              </a:spcAft>
              <a:buNone/>
              <a:defRPr sz="1400">
                <a:solidFill>
                  <a:srgbClr val="EBEBEB"/>
                </a:solidFill>
              </a:defRPr>
            </a:lvl5pPr>
            <a:lvl6pPr lvl="5">
              <a:lnSpc>
                <a:spcPct val="174000"/>
              </a:lnSpc>
              <a:spcBef>
                <a:spcPts val="0"/>
              </a:spcBef>
              <a:spcAft>
                <a:spcPts val="0"/>
              </a:spcAft>
              <a:buNone/>
              <a:defRPr sz="1400">
                <a:solidFill>
                  <a:srgbClr val="EBEBEB"/>
                </a:solidFill>
              </a:defRPr>
            </a:lvl6pPr>
            <a:lvl7pPr lvl="6">
              <a:lnSpc>
                <a:spcPct val="174000"/>
              </a:lnSpc>
              <a:spcBef>
                <a:spcPts val="0"/>
              </a:spcBef>
              <a:spcAft>
                <a:spcPts val="0"/>
              </a:spcAft>
              <a:buNone/>
              <a:defRPr sz="1400">
                <a:solidFill>
                  <a:srgbClr val="EBEBEB"/>
                </a:solidFill>
              </a:defRPr>
            </a:lvl7pPr>
            <a:lvl8pPr lvl="7">
              <a:lnSpc>
                <a:spcPct val="174000"/>
              </a:lnSpc>
              <a:spcBef>
                <a:spcPts val="0"/>
              </a:spcBef>
              <a:spcAft>
                <a:spcPts val="0"/>
              </a:spcAft>
              <a:buNone/>
              <a:defRPr sz="1400">
                <a:solidFill>
                  <a:srgbClr val="EBEBEB"/>
                </a:solidFill>
              </a:defRPr>
            </a:lvl8pPr>
            <a:lvl9pPr lvl="8">
              <a:lnSpc>
                <a:spcPct val="174000"/>
              </a:lnSpc>
              <a:spcBef>
                <a:spcPts val="0"/>
              </a:spcBef>
              <a:spcAft>
                <a:spcPts val="0"/>
              </a:spcAft>
              <a:buNone/>
              <a:defRPr sz="1400">
                <a:solidFill>
                  <a:srgbClr val="EBEBEB"/>
                </a:solidFill>
              </a:defRPr>
            </a:lvl9pPr>
          </a:lstStyle>
          <a:p>
            <a:endParaRPr/>
          </a:p>
        </p:txBody>
      </p:sp>
      <p:pic>
        <p:nvPicPr>
          <p:cNvPr id="5443" name="Google Shape;5443;p646"/>
          <p:cNvPicPr preferRelativeResize="0"/>
          <p:nvPr/>
        </p:nvPicPr>
        <p:blipFill rotWithShape="1">
          <a:blip r:embed="rId3">
            <a:alphaModFix/>
          </a:blip>
          <a:srcRect t="327" b="317"/>
          <a:stretch/>
        </p:blipFill>
        <p:spPr>
          <a:xfrm>
            <a:off x="10711279" y="6313250"/>
            <a:ext cx="975850" cy="228121"/>
          </a:xfrm>
          <a:prstGeom prst="rect">
            <a:avLst/>
          </a:prstGeom>
          <a:noFill/>
          <a:ln>
            <a:noFill/>
          </a:ln>
        </p:spPr>
      </p:pic>
      <p:sp>
        <p:nvSpPr>
          <p:cNvPr id="5444" name="Google Shape;5444;p646"/>
          <p:cNvSpPr txBox="1">
            <a:spLocks noGrp="1"/>
          </p:cNvSpPr>
          <p:nvPr>
            <p:ph type="subTitle" idx="3"/>
          </p:nvPr>
        </p:nvSpPr>
        <p:spPr>
          <a:xfrm>
            <a:off x="9251450" y="1743719"/>
            <a:ext cx="2124300" cy="3309000"/>
          </a:xfrm>
          <a:prstGeom prst="rect">
            <a:avLst/>
          </a:prstGeom>
        </p:spPr>
        <p:txBody>
          <a:bodyPr spcFirstLastPara="1" wrap="square" lIns="0" tIns="0" rIns="0" bIns="0" anchor="t" anchorCtr="0">
            <a:noAutofit/>
          </a:bodyPr>
          <a:lstStyle>
            <a:lvl1pPr lvl="0">
              <a:lnSpc>
                <a:spcPct val="135000"/>
              </a:lnSpc>
              <a:spcBef>
                <a:spcPts val="0"/>
              </a:spcBef>
              <a:spcAft>
                <a:spcPts val="0"/>
              </a:spcAft>
              <a:buNone/>
              <a:defRPr sz="1400">
                <a:solidFill>
                  <a:schemeClr val="dk1"/>
                </a:solidFill>
                <a:latin typeface="Red Hat Display"/>
                <a:ea typeface="Red Hat Display"/>
                <a:cs typeface="Red Hat Display"/>
                <a:sym typeface="Red Hat Display"/>
              </a:defRPr>
            </a:lvl1pPr>
            <a:lvl2pPr lvl="1">
              <a:lnSpc>
                <a:spcPct val="174000"/>
              </a:lnSpc>
              <a:spcBef>
                <a:spcPts val="0"/>
              </a:spcBef>
              <a:spcAft>
                <a:spcPts val="0"/>
              </a:spcAft>
              <a:buNone/>
              <a:defRPr sz="1400">
                <a:solidFill>
                  <a:schemeClr val="dk1"/>
                </a:solidFill>
              </a:defRPr>
            </a:lvl2pPr>
            <a:lvl3pPr lvl="2">
              <a:lnSpc>
                <a:spcPct val="174000"/>
              </a:lnSpc>
              <a:spcBef>
                <a:spcPts val="0"/>
              </a:spcBef>
              <a:spcAft>
                <a:spcPts val="0"/>
              </a:spcAft>
              <a:buNone/>
              <a:defRPr sz="1400">
                <a:solidFill>
                  <a:schemeClr val="dk1"/>
                </a:solidFill>
              </a:defRPr>
            </a:lvl3pPr>
            <a:lvl4pPr lvl="3">
              <a:lnSpc>
                <a:spcPct val="174000"/>
              </a:lnSpc>
              <a:spcBef>
                <a:spcPts val="0"/>
              </a:spcBef>
              <a:spcAft>
                <a:spcPts val="0"/>
              </a:spcAft>
              <a:buNone/>
              <a:defRPr sz="1400">
                <a:solidFill>
                  <a:schemeClr val="dk1"/>
                </a:solidFill>
              </a:defRPr>
            </a:lvl4pPr>
            <a:lvl5pPr lvl="4">
              <a:lnSpc>
                <a:spcPct val="174000"/>
              </a:lnSpc>
              <a:spcBef>
                <a:spcPts val="0"/>
              </a:spcBef>
              <a:spcAft>
                <a:spcPts val="0"/>
              </a:spcAft>
              <a:buNone/>
              <a:defRPr sz="1400">
                <a:solidFill>
                  <a:schemeClr val="dk1"/>
                </a:solidFill>
              </a:defRPr>
            </a:lvl5pPr>
            <a:lvl6pPr lvl="5">
              <a:lnSpc>
                <a:spcPct val="174000"/>
              </a:lnSpc>
              <a:spcBef>
                <a:spcPts val="0"/>
              </a:spcBef>
              <a:spcAft>
                <a:spcPts val="0"/>
              </a:spcAft>
              <a:buNone/>
              <a:defRPr sz="1400">
                <a:solidFill>
                  <a:schemeClr val="dk1"/>
                </a:solidFill>
              </a:defRPr>
            </a:lvl6pPr>
            <a:lvl7pPr lvl="6">
              <a:lnSpc>
                <a:spcPct val="174000"/>
              </a:lnSpc>
              <a:spcBef>
                <a:spcPts val="0"/>
              </a:spcBef>
              <a:spcAft>
                <a:spcPts val="0"/>
              </a:spcAft>
              <a:buNone/>
              <a:defRPr sz="1400">
                <a:solidFill>
                  <a:schemeClr val="dk1"/>
                </a:solidFill>
              </a:defRPr>
            </a:lvl7pPr>
            <a:lvl8pPr lvl="7">
              <a:lnSpc>
                <a:spcPct val="174000"/>
              </a:lnSpc>
              <a:spcBef>
                <a:spcPts val="0"/>
              </a:spcBef>
              <a:spcAft>
                <a:spcPts val="0"/>
              </a:spcAft>
              <a:buNone/>
              <a:defRPr sz="1400">
                <a:solidFill>
                  <a:schemeClr val="dk1"/>
                </a:solidFill>
              </a:defRPr>
            </a:lvl8pPr>
            <a:lvl9pPr lvl="8">
              <a:lnSpc>
                <a:spcPct val="174000"/>
              </a:lnSpc>
              <a:spcBef>
                <a:spcPts val="0"/>
              </a:spcBef>
              <a:spcAft>
                <a:spcPts val="0"/>
              </a:spcAft>
              <a:buNone/>
              <a:defRPr sz="1400">
                <a:solidFill>
                  <a:schemeClr val="dk1"/>
                </a:solidFill>
              </a:defRPr>
            </a:lvl9pPr>
          </a:lstStyle>
          <a:p>
            <a:endParaRPr/>
          </a:p>
        </p:txBody>
      </p:sp>
      <p:sp>
        <p:nvSpPr>
          <p:cNvPr id="5445" name="Google Shape;5445;p646"/>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matchingName="Interior call out B">
  <p:cSld name="CUSTOM_2_1_1_1">
    <p:bg>
      <p:bgPr>
        <a:blipFill>
          <a:blip r:embed="rId2">
            <a:alphaModFix/>
          </a:blip>
          <a:stretch>
            <a:fillRect/>
          </a:stretch>
        </a:blipFill>
        <a:effectLst/>
      </p:bgPr>
    </p:bg>
    <p:spTree>
      <p:nvGrpSpPr>
        <p:cNvPr id="1" name="Shape 5446"/>
        <p:cNvGrpSpPr/>
        <p:nvPr/>
      </p:nvGrpSpPr>
      <p:grpSpPr>
        <a:xfrm>
          <a:off x="0" y="0"/>
          <a:ext cx="0" cy="0"/>
          <a:chOff x="0" y="0"/>
          <a:chExt cx="0" cy="0"/>
        </a:xfrm>
      </p:grpSpPr>
      <p:sp>
        <p:nvSpPr>
          <p:cNvPr id="5447" name="Google Shape;5447;p647"/>
          <p:cNvSpPr txBox="1">
            <a:spLocks noGrp="1"/>
          </p:cNvSpPr>
          <p:nvPr>
            <p:ph type="subTitle" idx="1"/>
          </p:nvPr>
        </p:nvSpPr>
        <p:spPr>
          <a:xfrm>
            <a:off x="9251450" y="2239588"/>
            <a:ext cx="2124300" cy="3157200"/>
          </a:xfrm>
          <a:prstGeom prst="rect">
            <a:avLst/>
          </a:prstGeom>
        </p:spPr>
        <p:txBody>
          <a:bodyPr spcFirstLastPara="1" wrap="square" lIns="0" tIns="0" rIns="0" bIns="0" anchor="t" anchorCtr="0">
            <a:noAutofit/>
          </a:bodyPr>
          <a:lstStyle>
            <a:lvl1pPr lvl="0">
              <a:lnSpc>
                <a:spcPct val="135000"/>
              </a:lnSpc>
              <a:spcBef>
                <a:spcPts val="0"/>
              </a:spcBef>
              <a:spcAft>
                <a:spcPts val="0"/>
              </a:spcAft>
              <a:buNone/>
              <a:defRPr sz="1400">
                <a:solidFill>
                  <a:schemeClr val="dk1"/>
                </a:solidFill>
                <a:latin typeface="Red Hat Display"/>
                <a:ea typeface="Red Hat Display"/>
                <a:cs typeface="Red Hat Display"/>
                <a:sym typeface="Red Hat Display"/>
              </a:defRPr>
            </a:lvl1pPr>
            <a:lvl2pPr lvl="1">
              <a:lnSpc>
                <a:spcPct val="174000"/>
              </a:lnSpc>
              <a:spcBef>
                <a:spcPts val="0"/>
              </a:spcBef>
              <a:spcAft>
                <a:spcPts val="0"/>
              </a:spcAft>
              <a:buNone/>
              <a:defRPr sz="1400">
                <a:solidFill>
                  <a:schemeClr val="dk1"/>
                </a:solidFill>
              </a:defRPr>
            </a:lvl2pPr>
            <a:lvl3pPr lvl="2">
              <a:lnSpc>
                <a:spcPct val="174000"/>
              </a:lnSpc>
              <a:spcBef>
                <a:spcPts val="0"/>
              </a:spcBef>
              <a:spcAft>
                <a:spcPts val="0"/>
              </a:spcAft>
              <a:buNone/>
              <a:defRPr sz="1400">
                <a:solidFill>
                  <a:schemeClr val="dk1"/>
                </a:solidFill>
              </a:defRPr>
            </a:lvl3pPr>
            <a:lvl4pPr lvl="3">
              <a:lnSpc>
                <a:spcPct val="174000"/>
              </a:lnSpc>
              <a:spcBef>
                <a:spcPts val="0"/>
              </a:spcBef>
              <a:spcAft>
                <a:spcPts val="0"/>
              </a:spcAft>
              <a:buNone/>
              <a:defRPr sz="1400">
                <a:solidFill>
                  <a:schemeClr val="dk1"/>
                </a:solidFill>
              </a:defRPr>
            </a:lvl4pPr>
            <a:lvl5pPr lvl="4">
              <a:lnSpc>
                <a:spcPct val="174000"/>
              </a:lnSpc>
              <a:spcBef>
                <a:spcPts val="0"/>
              </a:spcBef>
              <a:spcAft>
                <a:spcPts val="0"/>
              </a:spcAft>
              <a:buNone/>
              <a:defRPr sz="1400">
                <a:solidFill>
                  <a:schemeClr val="dk1"/>
                </a:solidFill>
              </a:defRPr>
            </a:lvl5pPr>
            <a:lvl6pPr lvl="5">
              <a:lnSpc>
                <a:spcPct val="174000"/>
              </a:lnSpc>
              <a:spcBef>
                <a:spcPts val="0"/>
              </a:spcBef>
              <a:spcAft>
                <a:spcPts val="0"/>
              </a:spcAft>
              <a:buNone/>
              <a:defRPr sz="1400">
                <a:solidFill>
                  <a:schemeClr val="dk1"/>
                </a:solidFill>
              </a:defRPr>
            </a:lvl6pPr>
            <a:lvl7pPr lvl="6">
              <a:lnSpc>
                <a:spcPct val="174000"/>
              </a:lnSpc>
              <a:spcBef>
                <a:spcPts val="0"/>
              </a:spcBef>
              <a:spcAft>
                <a:spcPts val="0"/>
              </a:spcAft>
              <a:buNone/>
              <a:defRPr sz="1400">
                <a:solidFill>
                  <a:schemeClr val="dk1"/>
                </a:solidFill>
              </a:defRPr>
            </a:lvl7pPr>
            <a:lvl8pPr lvl="7">
              <a:lnSpc>
                <a:spcPct val="174000"/>
              </a:lnSpc>
              <a:spcBef>
                <a:spcPts val="0"/>
              </a:spcBef>
              <a:spcAft>
                <a:spcPts val="0"/>
              </a:spcAft>
              <a:buNone/>
              <a:defRPr sz="1400">
                <a:solidFill>
                  <a:schemeClr val="dk1"/>
                </a:solidFill>
              </a:defRPr>
            </a:lvl8pPr>
            <a:lvl9pPr lvl="8">
              <a:lnSpc>
                <a:spcPct val="174000"/>
              </a:lnSpc>
              <a:spcBef>
                <a:spcPts val="0"/>
              </a:spcBef>
              <a:spcAft>
                <a:spcPts val="0"/>
              </a:spcAft>
              <a:buNone/>
              <a:defRPr sz="1400">
                <a:solidFill>
                  <a:schemeClr val="dk1"/>
                </a:solidFill>
              </a:defRPr>
            </a:lvl9pPr>
          </a:lstStyle>
          <a:p>
            <a:endParaRPr/>
          </a:p>
        </p:txBody>
      </p:sp>
      <p:sp>
        <p:nvSpPr>
          <p:cNvPr id="5448" name="Google Shape;5448;p647"/>
          <p:cNvSpPr txBox="1">
            <a:spLocks noGrp="1"/>
          </p:cNvSpPr>
          <p:nvPr>
            <p:ph type="subTitle" idx="2"/>
          </p:nvPr>
        </p:nvSpPr>
        <p:spPr>
          <a:xfrm>
            <a:off x="9251450" y="1687025"/>
            <a:ext cx="2124300" cy="354600"/>
          </a:xfrm>
          <a:prstGeom prst="rect">
            <a:avLst/>
          </a:prstGeom>
        </p:spPr>
        <p:txBody>
          <a:bodyPr spcFirstLastPara="1" wrap="square" lIns="0" tIns="0" rIns="0" bIns="0" anchor="b" anchorCtr="0">
            <a:noAutofit/>
          </a:bodyPr>
          <a:lstStyle>
            <a:lvl1pPr lvl="0">
              <a:lnSpc>
                <a:spcPct val="135000"/>
              </a:lnSpc>
              <a:spcBef>
                <a:spcPts val="0"/>
              </a:spcBef>
              <a:spcAft>
                <a:spcPts val="0"/>
              </a:spcAft>
              <a:buSzPts val="1400"/>
              <a:buFont typeface="Red Hat Display Medium"/>
              <a:buNone/>
              <a:defRPr sz="1400">
                <a:latin typeface="Red Hat Display Medium"/>
                <a:ea typeface="Red Hat Display Medium"/>
                <a:cs typeface="Red Hat Display Medium"/>
                <a:sym typeface="Red Hat Display Medium"/>
              </a:defRPr>
            </a:lvl1pPr>
            <a:lvl2pPr lvl="1">
              <a:spcBef>
                <a:spcPts val="0"/>
              </a:spcBef>
              <a:spcAft>
                <a:spcPts val="0"/>
              </a:spcAft>
              <a:buSzPts val="1800"/>
              <a:buNone/>
              <a:defRPr/>
            </a:lvl2pPr>
            <a:lvl3pPr lvl="2">
              <a:spcBef>
                <a:spcPts val="500"/>
              </a:spcBef>
              <a:spcAft>
                <a:spcPts val="0"/>
              </a:spcAft>
              <a:buSzPts val="1800"/>
              <a:buNone/>
              <a:defRPr/>
            </a:lvl3pPr>
            <a:lvl4pPr lvl="3">
              <a:spcBef>
                <a:spcPts val="500"/>
              </a:spcBef>
              <a:spcAft>
                <a:spcPts val="0"/>
              </a:spcAft>
              <a:buSzPts val="1800"/>
              <a:buNone/>
              <a:defRPr/>
            </a:lvl4pPr>
            <a:lvl5pPr lvl="4">
              <a:spcBef>
                <a:spcPts val="500"/>
              </a:spcBef>
              <a:spcAft>
                <a:spcPts val="0"/>
              </a:spcAft>
              <a:buSzPts val="1800"/>
              <a:buNone/>
              <a:defRPr/>
            </a:lvl5pPr>
            <a:lvl6pPr lvl="5">
              <a:spcBef>
                <a:spcPts val="500"/>
              </a:spcBef>
              <a:spcAft>
                <a:spcPts val="0"/>
              </a:spcAft>
              <a:buSzPts val="1800"/>
              <a:buNone/>
              <a:defRPr/>
            </a:lvl6pPr>
            <a:lvl7pPr lvl="6">
              <a:spcBef>
                <a:spcPts val="500"/>
              </a:spcBef>
              <a:spcAft>
                <a:spcPts val="0"/>
              </a:spcAft>
              <a:buSzPts val="1800"/>
              <a:buNone/>
              <a:defRPr/>
            </a:lvl7pPr>
            <a:lvl8pPr lvl="7">
              <a:spcBef>
                <a:spcPts val="500"/>
              </a:spcBef>
              <a:spcAft>
                <a:spcPts val="0"/>
              </a:spcAft>
              <a:buSzPts val="1800"/>
              <a:buNone/>
              <a:defRPr/>
            </a:lvl8pPr>
            <a:lvl9pPr lvl="8">
              <a:spcBef>
                <a:spcPts val="500"/>
              </a:spcBef>
              <a:spcAft>
                <a:spcPts val="500"/>
              </a:spcAft>
              <a:buSzPts val="1800"/>
              <a:buNone/>
              <a:defRPr/>
            </a:lvl9pPr>
          </a:lstStyle>
          <a:p>
            <a:endParaRPr/>
          </a:p>
        </p:txBody>
      </p:sp>
      <p:cxnSp>
        <p:nvCxnSpPr>
          <p:cNvPr id="5449" name="Google Shape;5449;p647"/>
          <p:cNvCxnSpPr/>
          <p:nvPr/>
        </p:nvCxnSpPr>
        <p:spPr>
          <a:xfrm rot="10800000">
            <a:off x="447767" y="6401400"/>
            <a:ext cx="0" cy="456600"/>
          </a:xfrm>
          <a:prstGeom prst="straightConnector1">
            <a:avLst/>
          </a:prstGeom>
          <a:noFill/>
          <a:ln w="9525" cap="flat" cmpd="sng">
            <a:solidFill>
              <a:srgbClr val="EE0000"/>
            </a:solidFill>
            <a:prstDash val="solid"/>
            <a:round/>
            <a:headEnd type="none" w="med" len="med"/>
            <a:tailEnd type="none" w="med" len="med"/>
          </a:ln>
        </p:spPr>
      </p:cxnSp>
      <p:cxnSp>
        <p:nvCxnSpPr>
          <p:cNvPr id="5450" name="Google Shape;5450;p647"/>
          <p:cNvCxnSpPr/>
          <p:nvPr/>
        </p:nvCxnSpPr>
        <p:spPr>
          <a:xfrm rot="10800000">
            <a:off x="447775" y="100"/>
            <a:ext cx="0" cy="886500"/>
          </a:xfrm>
          <a:prstGeom prst="straightConnector1">
            <a:avLst/>
          </a:prstGeom>
          <a:noFill/>
          <a:ln w="9525" cap="flat" cmpd="sng">
            <a:solidFill>
              <a:srgbClr val="EE0000"/>
            </a:solidFill>
            <a:prstDash val="solid"/>
            <a:round/>
            <a:headEnd type="none" w="med" len="med"/>
            <a:tailEnd type="none" w="med" len="med"/>
          </a:ln>
        </p:spPr>
      </p:cxnSp>
      <p:sp>
        <p:nvSpPr>
          <p:cNvPr id="5451" name="Google Shape;5451;p647"/>
          <p:cNvSpPr txBox="1">
            <a:spLocks noGrp="1"/>
          </p:cNvSpPr>
          <p:nvPr>
            <p:ph type="subTitle" idx="3"/>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a:endParaRPr/>
          </a:p>
        </p:txBody>
      </p:sp>
      <p:pic>
        <p:nvPicPr>
          <p:cNvPr id="5452" name="Google Shape;5452;p647"/>
          <p:cNvPicPr preferRelativeResize="0"/>
          <p:nvPr/>
        </p:nvPicPr>
        <p:blipFill rotWithShape="1">
          <a:blip r:embed="rId3">
            <a:alphaModFix/>
          </a:blip>
          <a:srcRect t="327" b="317"/>
          <a:stretch/>
        </p:blipFill>
        <p:spPr>
          <a:xfrm>
            <a:off x="10711279" y="6313250"/>
            <a:ext cx="975850" cy="228121"/>
          </a:xfrm>
          <a:prstGeom prst="rect">
            <a:avLst/>
          </a:prstGeom>
          <a:noFill/>
          <a:ln>
            <a:noFill/>
          </a:ln>
        </p:spPr>
      </p:pic>
      <p:sp>
        <p:nvSpPr>
          <p:cNvPr id="5453" name="Google Shape;5453;p647"/>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matchingName="Theme 2 divider D">
  <p:cSld name="CUSTOM_3">
    <p:bg>
      <p:bgPr>
        <a:blipFill>
          <a:blip r:embed="rId2">
            <a:alphaModFix/>
          </a:blip>
          <a:stretch>
            <a:fillRect/>
          </a:stretch>
        </a:blipFill>
        <a:effectLst/>
      </p:bgPr>
    </p:bg>
    <p:spTree>
      <p:nvGrpSpPr>
        <p:cNvPr id="1" name="Shape 5454"/>
        <p:cNvGrpSpPr/>
        <p:nvPr/>
      </p:nvGrpSpPr>
      <p:grpSpPr>
        <a:xfrm>
          <a:off x="0" y="0"/>
          <a:ext cx="0" cy="0"/>
          <a:chOff x="0" y="0"/>
          <a:chExt cx="0" cy="0"/>
        </a:xfrm>
      </p:grpSpPr>
      <p:sp>
        <p:nvSpPr>
          <p:cNvPr id="5455" name="Google Shape;5455;p648"/>
          <p:cNvSpPr txBox="1">
            <a:spLocks noGrp="1"/>
          </p:cNvSpPr>
          <p:nvPr>
            <p:ph type="title"/>
          </p:nvPr>
        </p:nvSpPr>
        <p:spPr>
          <a:xfrm>
            <a:off x="2076025" y="1883250"/>
            <a:ext cx="7992000" cy="3071100"/>
          </a:xfrm>
          <a:prstGeom prst="rect">
            <a:avLst/>
          </a:prstGeom>
        </p:spPr>
        <p:txBody>
          <a:bodyPr spcFirstLastPara="1" wrap="square" lIns="0" tIns="0" rIns="0" bIns="0" anchor="t" anchorCtr="0">
            <a:noAutofit/>
          </a:bodyPr>
          <a:lstStyle>
            <a:lvl1pPr lvl="0">
              <a:lnSpc>
                <a:spcPct val="100000"/>
              </a:lnSpc>
              <a:spcBef>
                <a:spcPts val="0"/>
              </a:spcBef>
              <a:spcAft>
                <a:spcPts val="0"/>
              </a:spcAft>
              <a:buNone/>
              <a:defRPr sz="5400">
                <a:solidFill>
                  <a:schemeClr val="accent1"/>
                </a:solidFill>
              </a:defRPr>
            </a:lvl1pPr>
            <a:lvl2pPr lvl="1">
              <a:lnSpc>
                <a:spcPct val="100000"/>
              </a:lnSpc>
              <a:spcBef>
                <a:spcPts val="0"/>
              </a:spcBef>
              <a:spcAft>
                <a:spcPts val="0"/>
              </a:spcAft>
              <a:buNone/>
              <a:defRPr sz="5400">
                <a:solidFill>
                  <a:schemeClr val="accent1"/>
                </a:solidFill>
              </a:defRPr>
            </a:lvl2pPr>
            <a:lvl3pPr lvl="2">
              <a:lnSpc>
                <a:spcPct val="100000"/>
              </a:lnSpc>
              <a:spcBef>
                <a:spcPts val="0"/>
              </a:spcBef>
              <a:spcAft>
                <a:spcPts val="0"/>
              </a:spcAft>
              <a:buNone/>
              <a:defRPr sz="5400">
                <a:solidFill>
                  <a:schemeClr val="accent1"/>
                </a:solidFill>
              </a:defRPr>
            </a:lvl3pPr>
            <a:lvl4pPr lvl="3">
              <a:lnSpc>
                <a:spcPct val="100000"/>
              </a:lnSpc>
              <a:spcBef>
                <a:spcPts val="0"/>
              </a:spcBef>
              <a:spcAft>
                <a:spcPts val="0"/>
              </a:spcAft>
              <a:buNone/>
              <a:defRPr sz="5400">
                <a:solidFill>
                  <a:schemeClr val="accent1"/>
                </a:solidFill>
              </a:defRPr>
            </a:lvl4pPr>
            <a:lvl5pPr lvl="4">
              <a:lnSpc>
                <a:spcPct val="100000"/>
              </a:lnSpc>
              <a:spcBef>
                <a:spcPts val="0"/>
              </a:spcBef>
              <a:spcAft>
                <a:spcPts val="0"/>
              </a:spcAft>
              <a:buNone/>
              <a:defRPr sz="5400">
                <a:solidFill>
                  <a:schemeClr val="accent1"/>
                </a:solidFill>
              </a:defRPr>
            </a:lvl5pPr>
            <a:lvl6pPr lvl="5">
              <a:lnSpc>
                <a:spcPct val="100000"/>
              </a:lnSpc>
              <a:spcBef>
                <a:spcPts val="0"/>
              </a:spcBef>
              <a:spcAft>
                <a:spcPts val="0"/>
              </a:spcAft>
              <a:buNone/>
              <a:defRPr sz="5400">
                <a:solidFill>
                  <a:schemeClr val="accent1"/>
                </a:solidFill>
              </a:defRPr>
            </a:lvl6pPr>
            <a:lvl7pPr lvl="6">
              <a:lnSpc>
                <a:spcPct val="100000"/>
              </a:lnSpc>
              <a:spcBef>
                <a:spcPts val="0"/>
              </a:spcBef>
              <a:spcAft>
                <a:spcPts val="0"/>
              </a:spcAft>
              <a:buNone/>
              <a:defRPr sz="5400">
                <a:solidFill>
                  <a:schemeClr val="accent1"/>
                </a:solidFill>
              </a:defRPr>
            </a:lvl7pPr>
            <a:lvl8pPr lvl="7">
              <a:lnSpc>
                <a:spcPct val="100000"/>
              </a:lnSpc>
              <a:spcBef>
                <a:spcPts val="0"/>
              </a:spcBef>
              <a:spcAft>
                <a:spcPts val="0"/>
              </a:spcAft>
              <a:buNone/>
              <a:defRPr sz="5400">
                <a:solidFill>
                  <a:schemeClr val="accent1"/>
                </a:solidFill>
              </a:defRPr>
            </a:lvl8pPr>
            <a:lvl9pPr lvl="8">
              <a:lnSpc>
                <a:spcPct val="100000"/>
              </a:lnSpc>
              <a:spcBef>
                <a:spcPts val="0"/>
              </a:spcBef>
              <a:spcAft>
                <a:spcPts val="0"/>
              </a:spcAft>
              <a:buNone/>
              <a:defRPr sz="5400">
                <a:solidFill>
                  <a:schemeClr val="accent1"/>
                </a:solidFill>
              </a:defRPr>
            </a:lvl9pPr>
          </a:lstStyle>
          <a:p>
            <a:endParaRPr/>
          </a:p>
        </p:txBody>
      </p:sp>
      <p:cxnSp>
        <p:nvCxnSpPr>
          <p:cNvPr id="5456" name="Google Shape;5456;p648"/>
          <p:cNvCxnSpPr/>
          <p:nvPr/>
        </p:nvCxnSpPr>
        <p:spPr>
          <a:xfrm rot="10800000">
            <a:off x="447767"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5457" name="Google Shape;5457;p648"/>
          <p:cNvSpPr txBox="1">
            <a:spLocks noGrp="1"/>
          </p:cNvSpPr>
          <p:nvPr>
            <p:ph type="subTitle" idx="1"/>
          </p:nvPr>
        </p:nvSpPr>
        <p:spPr>
          <a:xfrm rot="5400000">
            <a:off x="-2138450" y="2138400"/>
            <a:ext cx="5148900" cy="872100"/>
          </a:xfrm>
          <a:prstGeom prst="rect">
            <a:avLst/>
          </a:prstGeom>
        </p:spPr>
        <p:txBody>
          <a:bodyPr spcFirstLastPara="1" wrap="square" lIns="502900" tIns="91425" rIns="91425" bIns="91425" anchor="ctr" anchorCtr="0">
            <a:noAutofit/>
          </a:bodyPr>
          <a:lstStyle>
            <a:lvl1pPr lv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a:endParaRPr/>
          </a:p>
        </p:txBody>
      </p:sp>
      <p:pic>
        <p:nvPicPr>
          <p:cNvPr id="5458" name="Google Shape;5458;p648"/>
          <p:cNvPicPr preferRelativeResize="0"/>
          <p:nvPr/>
        </p:nvPicPr>
        <p:blipFill rotWithShape="1">
          <a:blip r:embed="rId3">
            <a:alphaModFix/>
          </a:blip>
          <a:srcRect t="327" b="317"/>
          <a:stretch/>
        </p:blipFill>
        <p:spPr>
          <a:xfrm>
            <a:off x="10711279" y="6313250"/>
            <a:ext cx="975850" cy="228121"/>
          </a:xfrm>
          <a:prstGeom prst="rect">
            <a:avLst/>
          </a:prstGeom>
          <a:noFill/>
          <a:ln>
            <a:noFill/>
          </a:ln>
        </p:spPr>
      </p:pic>
      <p:cxnSp>
        <p:nvCxnSpPr>
          <p:cNvPr id="5459" name="Google Shape;5459;p648"/>
          <p:cNvCxnSpPr/>
          <p:nvPr/>
        </p:nvCxnSpPr>
        <p:spPr>
          <a:xfrm>
            <a:off x="2076025" y="1653700"/>
            <a:ext cx="1390800" cy="0"/>
          </a:xfrm>
          <a:prstGeom prst="straightConnector1">
            <a:avLst/>
          </a:prstGeom>
          <a:noFill/>
          <a:ln w="9525" cap="flat" cmpd="sng">
            <a:solidFill>
              <a:srgbClr val="EE0000"/>
            </a:solidFill>
            <a:prstDash val="solid"/>
            <a:round/>
            <a:headEnd type="none" w="med" len="med"/>
            <a:tailEnd type="none" w="med" len="med"/>
          </a:ln>
        </p:spPr>
      </p:cxnSp>
      <p:sp>
        <p:nvSpPr>
          <p:cNvPr id="5460" name="Google Shape;5460;p648"/>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solidFill>
                  <a:srgbClr val="FFFFFF"/>
                </a:solidFill>
                <a:latin typeface="Red Hat Text Medium"/>
                <a:ea typeface="Red Hat Text Medium"/>
                <a:cs typeface="Red Hat Text Medium"/>
                <a:sym typeface="Red Hat Text Medium"/>
              </a:defRPr>
            </a:lvl1pPr>
            <a:lvl2pPr lvl="1" algn="ctr">
              <a:buNone/>
              <a:defRPr sz="800">
                <a:solidFill>
                  <a:srgbClr val="FFFFFF"/>
                </a:solidFill>
                <a:latin typeface="Red Hat Text Medium"/>
                <a:ea typeface="Red Hat Text Medium"/>
                <a:cs typeface="Red Hat Text Medium"/>
                <a:sym typeface="Red Hat Text Medium"/>
              </a:defRPr>
            </a:lvl2pPr>
            <a:lvl3pPr lvl="2" algn="ctr">
              <a:buNone/>
              <a:defRPr sz="800">
                <a:solidFill>
                  <a:srgbClr val="FFFFFF"/>
                </a:solidFill>
                <a:latin typeface="Red Hat Text Medium"/>
                <a:ea typeface="Red Hat Text Medium"/>
                <a:cs typeface="Red Hat Text Medium"/>
                <a:sym typeface="Red Hat Text Medium"/>
              </a:defRPr>
            </a:lvl3pPr>
            <a:lvl4pPr lvl="3" algn="ctr">
              <a:buNone/>
              <a:defRPr sz="800">
                <a:solidFill>
                  <a:srgbClr val="FFFFFF"/>
                </a:solidFill>
                <a:latin typeface="Red Hat Text Medium"/>
                <a:ea typeface="Red Hat Text Medium"/>
                <a:cs typeface="Red Hat Text Medium"/>
                <a:sym typeface="Red Hat Text Medium"/>
              </a:defRPr>
            </a:lvl4pPr>
            <a:lvl5pPr lvl="4" algn="ctr">
              <a:buNone/>
              <a:defRPr sz="800">
                <a:solidFill>
                  <a:srgbClr val="FFFFFF"/>
                </a:solidFill>
                <a:latin typeface="Red Hat Text Medium"/>
                <a:ea typeface="Red Hat Text Medium"/>
                <a:cs typeface="Red Hat Text Medium"/>
                <a:sym typeface="Red Hat Text Medium"/>
              </a:defRPr>
            </a:lvl5pPr>
            <a:lvl6pPr lvl="5" algn="ctr">
              <a:buNone/>
              <a:defRPr sz="800">
                <a:solidFill>
                  <a:srgbClr val="FFFFFF"/>
                </a:solidFill>
                <a:latin typeface="Red Hat Text Medium"/>
                <a:ea typeface="Red Hat Text Medium"/>
                <a:cs typeface="Red Hat Text Medium"/>
                <a:sym typeface="Red Hat Text Medium"/>
              </a:defRPr>
            </a:lvl6pPr>
            <a:lvl7pPr lvl="6" algn="ctr">
              <a:buNone/>
              <a:defRPr sz="800">
                <a:solidFill>
                  <a:srgbClr val="FFFFFF"/>
                </a:solidFill>
                <a:latin typeface="Red Hat Text Medium"/>
                <a:ea typeface="Red Hat Text Medium"/>
                <a:cs typeface="Red Hat Text Medium"/>
                <a:sym typeface="Red Hat Text Medium"/>
              </a:defRPr>
            </a:lvl7pPr>
            <a:lvl8pPr lvl="7" algn="ctr">
              <a:buNone/>
              <a:defRPr sz="800">
                <a:solidFill>
                  <a:srgbClr val="FFFFFF"/>
                </a:solidFill>
                <a:latin typeface="Red Hat Text Medium"/>
                <a:ea typeface="Red Hat Text Medium"/>
                <a:cs typeface="Red Hat Text Medium"/>
                <a:sym typeface="Red Hat Text Medium"/>
              </a:defRPr>
            </a:lvl8pPr>
            <a:lvl9pPr lvl="8" algn="ctr">
              <a:buNone/>
              <a:defRPr sz="8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461" name="Google Shape;5461;p648"/>
          <p:cNvPicPr preferRelativeResize="0"/>
          <p:nvPr/>
        </p:nvPicPr>
        <p:blipFill rotWithShape="1">
          <a:blip r:embed="rId4">
            <a:alphaModFix amt="25000"/>
          </a:blip>
          <a:srcRect r="53632"/>
          <a:stretch/>
        </p:blipFill>
        <p:spPr>
          <a:xfrm>
            <a:off x="13124775" y="517800"/>
            <a:ext cx="4360724" cy="5290249"/>
          </a:xfrm>
          <a:prstGeom prst="rect">
            <a:avLst/>
          </a:prstGeom>
          <a:noFill/>
          <a:ln>
            <a:noFill/>
          </a:ln>
        </p:spPr>
      </p:pic>
      <p:pic>
        <p:nvPicPr>
          <p:cNvPr id="5462" name="Google Shape;5462;p648"/>
          <p:cNvPicPr preferRelativeResize="0"/>
          <p:nvPr/>
        </p:nvPicPr>
        <p:blipFill rotWithShape="1">
          <a:blip r:embed="rId5">
            <a:alphaModFix amt="50000"/>
          </a:blip>
          <a:srcRect l="30677" r="37870"/>
          <a:stretch/>
        </p:blipFill>
        <p:spPr>
          <a:xfrm>
            <a:off x="8357275" y="-10200"/>
            <a:ext cx="3834726" cy="6858000"/>
          </a:xfrm>
          <a:prstGeom prst="rect">
            <a:avLst/>
          </a:prstGeom>
          <a:noFill/>
          <a:ln>
            <a:noFill/>
          </a:ln>
        </p:spPr>
      </p:pic>
    </p:spTree>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matchingName="Theme 2 divider D 2">
  <p:cSld name="CUSTOM_3_3">
    <p:bg>
      <p:bgPr>
        <a:blipFill>
          <a:blip r:embed="rId2">
            <a:alphaModFix/>
          </a:blip>
          <a:stretch>
            <a:fillRect/>
          </a:stretch>
        </a:blipFill>
        <a:effectLst/>
      </p:bgPr>
    </p:bg>
    <p:spTree>
      <p:nvGrpSpPr>
        <p:cNvPr id="1" name="Shape 5463"/>
        <p:cNvGrpSpPr/>
        <p:nvPr/>
      </p:nvGrpSpPr>
      <p:grpSpPr>
        <a:xfrm>
          <a:off x="0" y="0"/>
          <a:ext cx="0" cy="0"/>
          <a:chOff x="0" y="0"/>
          <a:chExt cx="0" cy="0"/>
        </a:xfrm>
      </p:grpSpPr>
      <p:sp>
        <p:nvSpPr>
          <p:cNvPr id="5464" name="Google Shape;5464;p649"/>
          <p:cNvSpPr txBox="1">
            <a:spLocks noGrp="1"/>
          </p:cNvSpPr>
          <p:nvPr>
            <p:ph type="title"/>
          </p:nvPr>
        </p:nvSpPr>
        <p:spPr>
          <a:xfrm>
            <a:off x="2076025" y="1883250"/>
            <a:ext cx="7992000" cy="3071100"/>
          </a:xfrm>
          <a:prstGeom prst="rect">
            <a:avLst/>
          </a:prstGeom>
        </p:spPr>
        <p:txBody>
          <a:bodyPr spcFirstLastPara="1" wrap="square" lIns="0" tIns="0" rIns="0" bIns="0" anchor="t" anchorCtr="0">
            <a:noAutofit/>
          </a:bodyPr>
          <a:lstStyle>
            <a:lvl1pPr lvl="0">
              <a:lnSpc>
                <a:spcPct val="100000"/>
              </a:lnSpc>
              <a:spcBef>
                <a:spcPts val="0"/>
              </a:spcBef>
              <a:spcAft>
                <a:spcPts val="0"/>
              </a:spcAft>
              <a:buNone/>
              <a:defRPr sz="5400">
                <a:solidFill>
                  <a:schemeClr val="accent1"/>
                </a:solidFill>
              </a:defRPr>
            </a:lvl1pPr>
            <a:lvl2pPr lvl="1">
              <a:lnSpc>
                <a:spcPct val="100000"/>
              </a:lnSpc>
              <a:spcBef>
                <a:spcPts val="0"/>
              </a:spcBef>
              <a:spcAft>
                <a:spcPts val="0"/>
              </a:spcAft>
              <a:buNone/>
              <a:defRPr sz="5400">
                <a:solidFill>
                  <a:schemeClr val="accent1"/>
                </a:solidFill>
              </a:defRPr>
            </a:lvl2pPr>
            <a:lvl3pPr lvl="2">
              <a:lnSpc>
                <a:spcPct val="100000"/>
              </a:lnSpc>
              <a:spcBef>
                <a:spcPts val="0"/>
              </a:spcBef>
              <a:spcAft>
                <a:spcPts val="0"/>
              </a:spcAft>
              <a:buNone/>
              <a:defRPr sz="5400">
                <a:solidFill>
                  <a:schemeClr val="accent1"/>
                </a:solidFill>
              </a:defRPr>
            </a:lvl3pPr>
            <a:lvl4pPr lvl="3">
              <a:lnSpc>
                <a:spcPct val="100000"/>
              </a:lnSpc>
              <a:spcBef>
                <a:spcPts val="0"/>
              </a:spcBef>
              <a:spcAft>
                <a:spcPts val="0"/>
              </a:spcAft>
              <a:buNone/>
              <a:defRPr sz="5400">
                <a:solidFill>
                  <a:schemeClr val="accent1"/>
                </a:solidFill>
              </a:defRPr>
            </a:lvl4pPr>
            <a:lvl5pPr lvl="4">
              <a:lnSpc>
                <a:spcPct val="100000"/>
              </a:lnSpc>
              <a:spcBef>
                <a:spcPts val="0"/>
              </a:spcBef>
              <a:spcAft>
                <a:spcPts val="0"/>
              </a:spcAft>
              <a:buNone/>
              <a:defRPr sz="5400">
                <a:solidFill>
                  <a:schemeClr val="accent1"/>
                </a:solidFill>
              </a:defRPr>
            </a:lvl5pPr>
            <a:lvl6pPr lvl="5">
              <a:lnSpc>
                <a:spcPct val="100000"/>
              </a:lnSpc>
              <a:spcBef>
                <a:spcPts val="0"/>
              </a:spcBef>
              <a:spcAft>
                <a:spcPts val="0"/>
              </a:spcAft>
              <a:buNone/>
              <a:defRPr sz="5400">
                <a:solidFill>
                  <a:schemeClr val="accent1"/>
                </a:solidFill>
              </a:defRPr>
            </a:lvl6pPr>
            <a:lvl7pPr lvl="6">
              <a:lnSpc>
                <a:spcPct val="100000"/>
              </a:lnSpc>
              <a:spcBef>
                <a:spcPts val="0"/>
              </a:spcBef>
              <a:spcAft>
                <a:spcPts val="0"/>
              </a:spcAft>
              <a:buNone/>
              <a:defRPr sz="5400">
                <a:solidFill>
                  <a:schemeClr val="accent1"/>
                </a:solidFill>
              </a:defRPr>
            </a:lvl7pPr>
            <a:lvl8pPr lvl="7">
              <a:lnSpc>
                <a:spcPct val="100000"/>
              </a:lnSpc>
              <a:spcBef>
                <a:spcPts val="0"/>
              </a:spcBef>
              <a:spcAft>
                <a:spcPts val="0"/>
              </a:spcAft>
              <a:buNone/>
              <a:defRPr sz="5400">
                <a:solidFill>
                  <a:schemeClr val="accent1"/>
                </a:solidFill>
              </a:defRPr>
            </a:lvl8pPr>
            <a:lvl9pPr lvl="8">
              <a:lnSpc>
                <a:spcPct val="100000"/>
              </a:lnSpc>
              <a:spcBef>
                <a:spcPts val="0"/>
              </a:spcBef>
              <a:spcAft>
                <a:spcPts val="0"/>
              </a:spcAft>
              <a:buNone/>
              <a:defRPr sz="5400">
                <a:solidFill>
                  <a:schemeClr val="accent1"/>
                </a:solidFill>
              </a:defRPr>
            </a:lvl9pPr>
          </a:lstStyle>
          <a:p>
            <a:endParaRPr/>
          </a:p>
        </p:txBody>
      </p:sp>
      <p:cxnSp>
        <p:nvCxnSpPr>
          <p:cNvPr id="5465" name="Google Shape;5465;p649"/>
          <p:cNvCxnSpPr/>
          <p:nvPr/>
        </p:nvCxnSpPr>
        <p:spPr>
          <a:xfrm rot="10800000">
            <a:off x="447767"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5466" name="Google Shape;5466;p649"/>
          <p:cNvSpPr txBox="1">
            <a:spLocks noGrp="1"/>
          </p:cNvSpPr>
          <p:nvPr>
            <p:ph type="subTitle" idx="1"/>
          </p:nvPr>
        </p:nvSpPr>
        <p:spPr>
          <a:xfrm rot="5400000">
            <a:off x="-2138450" y="2138400"/>
            <a:ext cx="5148900" cy="872100"/>
          </a:xfrm>
          <a:prstGeom prst="rect">
            <a:avLst/>
          </a:prstGeom>
        </p:spPr>
        <p:txBody>
          <a:bodyPr spcFirstLastPara="1" wrap="square" lIns="502900" tIns="91425" rIns="91425" bIns="91425" anchor="ctr" anchorCtr="0">
            <a:noAutofit/>
          </a:bodyPr>
          <a:lstStyle>
            <a:lvl1pPr lv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a:endParaRPr/>
          </a:p>
        </p:txBody>
      </p:sp>
      <p:pic>
        <p:nvPicPr>
          <p:cNvPr id="5467" name="Google Shape;5467;p649"/>
          <p:cNvPicPr preferRelativeResize="0"/>
          <p:nvPr/>
        </p:nvPicPr>
        <p:blipFill rotWithShape="1">
          <a:blip r:embed="rId3">
            <a:alphaModFix/>
          </a:blip>
          <a:srcRect t="327" b="317"/>
          <a:stretch/>
        </p:blipFill>
        <p:spPr>
          <a:xfrm>
            <a:off x="10711279" y="6313250"/>
            <a:ext cx="975850" cy="228121"/>
          </a:xfrm>
          <a:prstGeom prst="rect">
            <a:avLst/>
          </a:prstGeom>
          <a:noFill/>
          <a:ln>
            <a:noFill/>
          </a:ln>
        </p:spPr>
      </p:pic>
      <p:cxnSp>
        <p:nvCxnSpPr>
          <p:cNvPr id="5468" name="Google Shape;5468;p649"/>
          <p:cNvCxnSpPr/>
          <p:nvPr/>
        </p:nvCxnSpPr>
        <p:spPr>
          <a:xfrm>
            <a:off x="2076025" y="1653700"/>
            <a:ext cx="1390800" cy="0"/>
          </a:xfrm>
          <a:prstGeom prst="straightConnector1">
            <a:avLst/>
          </a:prstGeom>
          <a:noFill/>
          <a:ln w="9525" cap="flat" cmpd="sng">
            <a:solidFill>
              <a:srgbClr val="EE0000"/>
            </a:solidFill>
            <a:prstDash val="solid"/>
            <a:round/>
            <a:headEnd type="none" w="med" len="med"/>
            <a:tailEnd type="none" w="med" len="med"/>
          </a:ln>
        </p:spPr>
      </p:cxnSp>
      <p:sp>
        <p:nvSpPr>
          <p:cNvPr id="5469" name="Google Shape;5469;p649"/>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solidFill>
                  <a:srgbClr val="FFFFFF"/>
                </a:solidFill>
                <a:latin typeface="Red Hat Text Medium"/>
                <a:ea typeface="Red Hat Text Medium"/>
                <a:cs typeface="Red Hat Text Medium"/>
                <a:sym typeface="Red Hat Text Medium"/>
              </a:defRPr>
            </a:lvl1pPr>
            <a:lvl2pPr lvl="1" algn="ctr">
              <a:buNone/>
              <a:defRPr sz="800">
                <a:solidFill>
                  <a:srgbClr val="FFFFFF"/>
                </a:solidFill>
                <a:latin typeface="Red Hat Text Medium"/>
                <a:ea typeface="Red Hat Text Medium"/>
                <a:cs typeface="Red Hat Text Medium"/>
                <a:sym typeface="Red Hat Text Medium"/>
              </a:defRPr>
            </a:lvl2pPr>
            <a:lvl3pPr lvl="2" algn="ctr">
              <a:buNone/>
              <a:defRPr sz="800">
                <a:solidFill>
                  <a:srgbClr val="FFFFFF"/>
                </a:solidFill>
                <a:latin typeface="Red Hat Text Medium"/>
                <a:ea typeface="Red Hat Text Medium"/>
                <a:cs typeface="Red Hat Text Medium"/>
                <a:sym typeface="Red Hat Text Medium"/>
              </a:defRPr>
            </a:lvl3pPr>
            <a:lvl4pPr lvl="3" algn="ctr">
              <a:buNone/>
              <a:defRPr sz="800">
                <a:solidFill>
                  <a:srgbClr val="FFFFFF"/>
                </a:solidFill>
                <a:latin typeface="Red Hat Text Medium"/>
                <a:ea typeface="Red Hat Text Medium"/>
                <a:cs typeface="Red Hat Text Medium"/>
                <a:sym typeface="Red Hat Text Medium"/>
              </a:defRPr>
            </a:lvl4pPr>
            <a:lvl5pPr lvl="4" algn="ctr">
              <a:buNone/>
              <a:defRPr sz="800">
                <a:solidFill>
                  <a:srgbClr val="FFFFFF"/>
                </a:solidFill>
                <a:latin typeface="Red Hat Text Medium"/>
                <a:ea typeface="Red Hat Text Medium"/>
                <a:cs typeface="Red Hat Text Medium"/>
                <a:sym typeface="Red Hat Text Medium"/>
              </a:defRPr>
            </a:lvl5pPr>
            <a:lvl6pPr lvl="5" algn="ctr">
              <a:buNone/>
              <a:defRPr sz="800">
                <a:solidFill>
                  <a:srgbClr val="FFFFFF"/>
                </a:solidFill>
                <a:latin typeface="Red Hat Text Medium"/>
                <a:ea typeface="Red Hat Text Medium"/>
                <a:cs typeface="Red Hat Text Medium"/>
                <a:sym typeface="Red Hat Text Medium"/>
              </a:defRPr>
            </a:lvl6pPr>
            <a:lvl7pPr lvl="6" algn="ctr">
              <a:buNone/>
              <a:defRPr sz="800">
                <a:solidFill>
                  <a:srgbClr val="FFFFFF"/>
                </a:solidFill>
                <a:latin typeface="Red Hat Text Medium"/>
                <a:ea typeface="Red Hat Text Medium"/>
                <a:cs typeface="Red Hat Text Medium"/>
                <a:sym typeface="Red Hat Text Medium"/>
              </a:defRPr>
            </a:lvl7pPr>
            <a:lvl8pPr lvl="7" algn="ctr">
              <a:buNone/>
              <a:defRPr sz="800">
                <a:solidFill>
                  <a:srgbClr val="FFFFFF"/>
                </a:solidFill>
                <a:latin typeface="Red Hat Text Medium"/>
                <a:ea typeface="Red Hat Text Medium"/>
                <a:cs typeface="Red Hat Text Medium"/>
                <a:sym typeface="Red Hat Text Medium"/>
              </a:defRPr>
            </a:lvl8pPr>
            <a:lvl9pPr lvl="8" algn="ctr">
              <a:buNone/>
              <a:defRPr sz="8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470" name="Google Shape;5470;p649"/>
          <p:cNvPicPr preferRelativeResize="0"/>
          <p:nvPr/>
        </p:nvPicPr>
        <p:blipFill rotWithShape="1">
          <a:blip r:embed="rId4">
            <a:alphaModFix amt="25000"/>
          </a:blip>
          <a:srcRect r="53632"/>
          <a:stretch/>
        </p:blipFill>
        <p:spPr>
          <a:xfrm>
            <a:off x="13124775" y="517800"/>
            <a:ext cx="4360724" cy="5290249"/>
          </a:xfrm>
          <a:prstGeom prst="rect">
            <a:avLst/>
          </a:prstGeom>
          <a:noFill/>
          <a:ln>
            <a:noFill/>
          </a:ln>
        </p:spPr>
      </p:pic>
      <p:pic>
        <p:nvPicPr>
          <p:cNvPr id="5471" name="Google Shape;5471;p649"/>
          <p:cNvPicPr preferRelativeResize="0"/>
          <p:nvPr/>
        </p:nvPicPr>
        <p:blipFill rotWithShape="1">
          <a:blip r:embed="rId5">
            <a:alphaModFix amt="50000"/>
          </a:blip>
          <a:srcRect l="-9454" t="4625" r="49617" b="6422"/>
          <a:stretch/>
        </p:blipFill>
        <p:spPr>
          <a:xfrm>
            <a:off x="4896850" y="0"/>
            <a:ext cx="7295227" cy="6100076"/>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Interior white 2">
  <p:cSld name="CUSTOM_4_1">
    <p:spTree>
      <p:nvGrpSpPr>
        <p:cNvPr id="1" name="Shape 841"/>
        <p:cNvGrpSpPr/>
        <p:nvPr/>
      </p:nvGrpSpPr>
      <p:grpSpPr>
        <a:xfrm>
          <a:off x="0" y="0"/>
          <a:ext cx="0" cy="0"/>
          <a:chOff x="0" y="0"/>
          <a:chExt cx="0" cy="0"/>
        </a:xfrm>
      </p:grpSpPr>
      <p:cxnSp>
        <p:nvCxnSpPr>
          <p:cNvPr id="842" name="Google Shape;842;p66"/>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cxnSp>
        <p:nvCxnSpPr>
          <p:cNvPr id="843" name="Google Shape;843;p66"/>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sp>
        <p:nvSpPr>
          <p:cNvPr id="844" name="Google Shape;844;p66"/>
          <p:cNvSpPr/>
          <p:nvPr/>
        </p:nvSpPr>
        <p:spPr>
          <a:xfrm>
            <a:off x="10711279" y="6313251"/>
            <a:ext cx="975363" cy="228007"/>
          </a:xfrm>
          <a:prstGeom prst="rect">
            <a:avLst/>
          </a:prstGeom>
          <a:noFill/>
          <a:ln>
            <a:noFill/>
          </a:ln>
        </p:spPr>
      </p:sp>
    </p:spTree>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matchingName="Theme 2 divider D 2 1">
  <p:cSld name="CUSTOM_3_3_1">
    <p:bg>
      <p:bgPr>
        <a:blipFill>
          <a:blip r:embed="rId2">
            <a:alphaModFix/>
          </a:blip>
          <a:stretch>
            <a:fillRect/>
          </a:stretch>
        </a:blipFill>
        <a:effectLst/>
      </p:bgPr>
    </p:bg>
    <p:spTree>
      <p:nvGrpSpPr>
        <p:cNvPr id="1" name="Shape 5472"/>
        <p:cNvGrpSpPr/>
        <p:nvPr/>
      </p:nvGrpSpPr>
      <p:grpSpPr>
        <a:xfrm>
          <a:off x="0" y="0"/>
          <a:ext cx="0" cy="0"/>
          <a:chOff x="0" y="0"/>
          <a:chExt cx="0" cy="0"/>
        </a:xfrm>
      </p:grpSpPr>
      <p:sp>
        <p:nvSpPr>
          <p:cNvPr id="5473" name="Google Shape;5473;p650"/>
          <p:cNvSpPr txBox="1">
            <a:spLocks noGrp="1"/>
          </p:cNvSpPr>
          <p:nvPr>
            <p:ph type="title"/>
          </p:nvPr>
        </p:nvSpPr>
        <p:spPr>
          <a:xfrm>
            <a:off x="2076025" y="1883250"/>
            <a:ext cx="7992000" cy="3071100"/>
          </a:xfrm>
          <a:prstGeom prst="rect">
            <a:avLst/>
          </a:prstGeom>
        </p:spPr>
        <p:txBody>
          <a:bodyPr spcFirstLastPara="1" wrap="square" lIns="0" tIns="0" rIns="0" bIns="0" anchor="t" anchorCtr="0">
            <a:noAutofit/>
          </a:bodyPr>
          <a:lstStyle>
            <a:lvl1pPr lvl="0">
              <a:lnSpc>
                <a:spcPct val="100000"/>
              </a:lnSpc>
              <a:spcBef>
                <a:spcPts val="0"/>
              </a:spcBef>
              <a:spcAft>
                <a:spcPts val="0"/>
              </a:spcAft>
              <a:buNone/>
              <a:defRPr sz="5400">
                <a:solidFill>
                  <a:schemeClr val="accent1"/>
                </a:solidFill>
              </a:defRPr>
            </a:lvl1pPr>
            <a:lvl2pPr lvl="1">
              <a:lnSpc>
                <a:spcPct val="100000"/>
              </a:lnSpc>
              <a:spcBef>
                <a:spcPts val="0"/>
              </a:spcBef>
              <a:spcAft>
                <a:spcPts val="0"/>
              </a:spcAft>
              <a:buNone/>
              <a:defRPr sz="5400">
                <a:solidFill>
                  <a:schemeClr val="accent1"/>
                </a:solidFill>
              </a:defRPr>
            </a:lvl2pPr>
            <a:lvl3pPr lvl="2">
              <a:lnSpc>
                <a:spcPct val="100000"/>
              </a:lnSpc>
              <a:spcBef>
                <a:spcPts val="0"/>
              </a:spcBef>
              <a:spcAft>
                <a:spcPts val="0"/>
              </a:spcAft>
              <a:buNone/>
              <a:defRPr sz="5400">
                <a:solidFill>
                  <a:schemeClr val="accent1"/>
                </a:solidFill>
              </a:defRPr>
            </a:lvl3pPr>
            <a:lvl4pPr lvl="3">
              <a:lnSpc>
                <a:spcPct val="100000"/>
              </a:lnSpc>
              <a:spcBef>
                <a:spcPts val="0"/>
              </a:spcBef>
              <a:spcAft>
                <a:spcPts val="0"/>
              </a:spcAft>
              <a:buNone/>
              <a:defRPr sz="5400">
                <a:solidFill>
                  <a:schemeClr val="accent1"/>
                </a:solidFill>
              </a:defRPr>
            </a:lvl4pPr>
            <a:lvl5pPr lvl="4">
              <a:lnSpc>
                <a:spcPct val="100000"/>
              </a:lnSpc>
              <a:spcBef>
                <a:spcPts val="0"/>
              </a:spcBef>
              <a:spcAft>
                <a:spcPts val="0"/>
              </a:spcAft>
              <a:buNone/>
              <a:defRPr sz="5400">
                <a:solidFill>
                  <a:schemeClr val="accent1"/>
                </a:solidFill>
              </a:defRPr>
            </a:lvl5pPr>
            <a:lvl6pPr lvl="5">
              <a:lnSpc>
                <a:spcPct val="100000"/>
              </a:lnSpc>
              <a:spcBef>
                <a:spcPts val="0"/>
              </a:spcBef>
              <a:spcAft>
                <a:spcPts val="0"/>
              </a:spcAft>
              <a:buNone/>
              <a:defRPr sz="5400">
                <a:solidFill>
                  <a:schemeClr val="accent1"/>
                </a:solidFill>
              </a:defRPr>
            </a:lvl6pPr>
            <a:lvl7pPr lvl="6">
              <a:lnSpc>
                <a:spcPct val="100000"/>
              </a:lnSpc>
              <a:spcBef>
                <a:spcPts val="0"/>
              </a:spcBef>
              <a:spcAft>
                <a:spcPts val="0"/>
              </a:spcAft>
              <a:buNone/>
              <a:defRPr sz="5400">
                <a:solidFill>
                  <a:schemeClr val="accent1"/>
                </a:solidFill>
              </a:defRPr>
            </a:lvl7pPr>
            <a:lvl8pPr lvl="7">
              <a:lnSpc>
                <a:spcPct val="100000"/>
              </a:lnSpc>
              <a:spcBef>
                <a:spcPts val="0"/>
              </a:spcBef>
              <a:spcAft>
                <a:spcPts val="0"/>
              </a:spcAft>
              <a:buNone/>
              <a:defRPr sz="5400">
                <a:solidFill>
                  <a:schemeClr val="accent1"/>
                </a:solidFill>
              </a:defRPr>
            </a:lvl8pPr>
            <a:lvl9pPr lvl="8">
              <a:lnSpc>
                <a:spcPct val="100000"/>
              </a:lnSpc>
              <a:spcBef>
                <a:spcPts val="0"/>
              </a:spcBef>
              <a:spcAft>
                <a:spcPts val="0"/>
              </a:spcAft>
              <a:buNone/>
              <a:defRPr sz="5400">
                <a:solidFill>
                  <a:schemeClr val="accent1"/>
                </a:solidFill>
              </a:defRPr>
            </a:lvl9pPr>
          </a:lstStyle>
          <a:p>
            <a:endParaRPr/>
          </a:p>
        </p:txBody>
      </p:sp>
      <p:cxnSp>
        <p:nvCxnSpPr>
          <p:cNvPr id="5474" name="Google Shape;5474;p650"/>
          <p:cNvCxnSpPr/>
          <p:nvPr/>
        </p:nvCxnSpPr>
        <p:spPr>
          <a:xfrm rot="10800000">
            <a:off x="447767"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5475" name="Google Shape;5475;p650"/>
          <p:cNvSpPr txBox="1">
            <a:spLocks noGrp="1"/>
          </p:cNvSpPr>
          <p:nvPr>
            <p:ph type="subTitle" idx="1"/>
          </p:nvPr>
        </p:nvSpPr>
        <p:spPr>
          <a:xfrm rot="5400000">
            <a:off x="-2138450" y="2138400"/>
            <a:ext cx="5148900" cy="872100"/>
          </a:xfrm>
          <a:prstGeom prst="rect">
            <a:avLst/>
          </a:prstGeom>
        </p:spPr>
        <p:txBody>
          <a:bodyPr spcFirstLastPara="1" wrap="square" lIns="502900" tIns="91425" rIns="91425" bIns="91425" anchor="ctr" anchorCtr="0">
            <a:noAutofit/>
          </a:bodyPr>
          <a:lstStyle>
            <a:lvl1pPr lv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a:endParaRPr/>
          </a:p>
        </p:txBody>
      </p:sp>
      <p:pic>
        <p:nvPicPr>
          <p:cNvPr id="5476" name="Google Shape;5476;p650"/>
          <p:cNvPicPr preferRelativeResize="0"/>
          <p:nvPr/>
        </p:nvPicPr>
        <p:blipFill rotWithShape="1">
          <a:blip r:embed="rId3">
            <a:alphaModFix/>
          </a:blip>
          <a:srcRect t="327" b="317"/>
          <a:stretch/>
        </p:blipFill>
        <p:spPr>
          <a:xfrm>
            <a:off x="10711279" y="6313250"/>
            <a:ext cx="975850" cy="228121"/>
          </a:xfrm>
          <a:prstGeom prst="rect">
            <a:avLst/>
          </a:prstGeom>
          <a:noFill/>
          <a:ln>
            <a:noFill/>
          </a:ln>
        </p:spPr>
      </p:pic>
      <p:cxnSp>
        <p:nvCxnSpPr>
          <p:cNvPr id="5477" name="Google Shape;5477;p650"/>
          <p:cNvCxnSpPr/>
          <p:nvPr/>
        </p:nvCxnSpPr>
        <p:spPr>
          <a:xfrm>
            <a:off x="2076025" y="1653700"/>
            <a:ext cx="1390800" cy="0"/>
          </a:xfrm>
          <a:prstGeom prst="straightConnector1">
            <a:avLst/>
          </a:prstGeom>
          <a:noFill/>
          <a:ln w="9525" cap="flat" cmpd="sng">
            <a:solidFill>
              <a:srgbClr val="EE0000"/>
            </a:solidFill>
            <a:prstDash val="solid"/>
            <a:round/>
            <a:headEnd type="none" w="med" len="med"/>
            <a:tailEnd type="none" w="med" len="med"/>
          </a:ln>
        </p:spPr>
      </p:cxnSp>
      <p:sp>
        <p:nvSpPr>
          <p:cNvPr id="5478" name="Google Shape;5478;p650"/>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solidFill>
                  <a:srgbClr val="FFFFFF"/>
                </a:solidFill>
                <a:latin typeface="Red Hat Text Medium"/>
                <a:ea typeface="Red Hat Text Medium"/>
                <a:cs typeface="Red Hat Text Medium"/>
                <a:sym typeface="Red Hat Text Medium"/>
              </a:defRPr>
            </a:lvl1pPr>
            <a:lvl2pPr lvl="1" algn="ctr">
              <a:buNone/>
              <a:defRPr sz="800">
                <a:solidFill>
                  <a:srgbClr val="FFFFFF"/>
                </a:solidFill>
                <a:latin typeface="Red Hat Text Medium"/>
                <a:ea typeface="Red Hat Text Medium"/>
                <a:cs typeface="Red Hat Text Medium"/>
                <a:sym typeface="Red Hat Text Medium"/>
              </a:defRPr>
            </a:lvl2pPr>
            <a:lvl3pPr lvl="2" algn="ctr">
              <a:buNone/>
              <a:defRPr sz="800">
                <a:solidFill>
                  <a:srgbClr val="FFFFFF"/>
                </a:solidFill>
                <a:latin typeface="Red Hat Text Medium"/>
                <a:ea typeface="Red Hat Text Medium"/>
                <a:cs typeface="Red Hat Text Medium"/>
                <a:sym typeface="Red Hat Text Medium"/>
              </a:defRPr>
            </a:lvl3pPr>
            <a:lvl4pPr lvl="3" algn="ctr">
              <a:buNone/>
              <a:defRPr sz="800">
                <a:solidFill>
                  <a:srgbClr val="FFFFFF"/>
                </a:solidFill>
                <a:latin typeface="Red Hat Text Medium"/>
                <a:ea typeface="Red Hat Text Medium"/>
                <a:cs typeface="Red Hat Text Medium"/>
                <a:sym typeface="Red Hat Text Medium"/>
              </a:defRPr>
            </a:lvl4pPr>
            <a:lvl5pPr lvl="4" algn="ctr">
              <a:buNone/>
              <a:defRPr sz="800">
                <a:solidFill>
                  <a:srgbClr val="FFFFFF"/>
                </a:solidFill>
                <a:latin typeface="Red Hat Text Medium"/>
                <a:ea typeface="Red Hat Text Medium"/>
                <a:cs typeface="Red Hat Text Medium"/>
                <a:sym typeface="Red Hat Text Medium"/>
              </a:defRPr>
            </a:lvl5pPr>
            <a:lvl6pPr lvl="5" algn="ctr">
              <a:buNone/>
              <a:defRPr sz="800">
                <a:solidFill>
                  <a:srgbClr val="FFFFFF"/>
                </a:solidFill>
                <a:latin typeface="Red Hat Text Medium"/>
                <a:ea typeface="Red Hat Text Medium"/>
                <a:cs typeface="Red Hat Text Medium"/>
                <a:sym typeface="Red Hat Text Medium"/>
              </a:defRPr>
            </a:lvl6pPr>
            <a:lvl7pPr lvl="6" algn="ctr">
              <a:buNone/>
              <a:defRPr sz="800">
                <a:solidFill>
                  <a:srgbClr val="FFFFFF"/>
                </a:solidFill>
                <a:latin typeface="Red Hat Text Medium"/>
                <a:ea typeface="Red Hat Text Medium"/>
                <a:cs typeface="Red Hat Text Medium"/>
                <a:sym typeface="Red Hat Text Medium"/>
              </a:defRPr>
            </a:lvl7pPr>
            <a:lvl8pPr lvl="7" algn="ctr">
              <a:buNone/>
              <a:defRPr sz="800">
                <a:solidFill>
                  <a:srgbClr val="FFFFFF"/>
                </a:solidFill>
                <a:latin typeface="Red Hat Text Medium"/>
                <a:ea typeface="Red Hat Text Medium"/>
                <a:cs typeface="Red Hat Text Medium"/>
                <a:sym typeface="Red Hat Text Medium"/>
              </a:defRPr>
            </a:lvl8pPr>
            <a:lvl9pPr lvl="8" algn="ctr">
              <a:buNone/>
              <a:defRPr sz="8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479" name="Google Shape;5479;p650"/>
          <p:cNvPicPr preferRelativeResize="0"/>
          <p:nvPr/>
        </p:nvPicPr>
        <p:blipFill rotWithShape="1">
          <a:blip r:embed="rId4">
            <a:alphaModFix amt="25000"/>
          </a:blip>
          <a:srcRect r="53632"/>
          <a:stretch/>
        </p:blipFill>
        <p:spPr>
          <a:xfrm>
            <a:off x="13124775" y="517800"/>
            <a:ext cx="4360724" cy="5290249"/>
          </a:xfrm>
          <a:prstGeom prst="rect">
            <a:avLst/>
          </a:prstGeom>
          <a:noFill/>
          <a:ln>
            <a:noFill/>
          </a:ln>
        </p:spPr>
      </p:pic>
      <p:pic>
        <p:nvPicPr>
          <p:cNvPr id="5480" name="Google Shape;5480;p650"/>
          <p:cNvPicPr preferRelativeResize="0"/>
          <p:nvPr/>
        </p:nvPicPr>
        <p:blipFill rotWithShape="1">
          <a:blip r:embed="rId5">
            <a:alphaModFix/>
          </a:blip>
          <a:srcRect l="7116" t="4260" r="53459"/>
          <a:stretch/>
        </p:blipFill>
        <p:spPr>
          <a:xfrm>
            <a:off x="7756175" y="0"/>
            <a:ext cx="4435825" cy="6059350"/>
          </a:xfrm>
          <a:prstGeom prst="rect">
            <a:avLst/>
          </a:prstGeom>
          <a:noFill/>
          <a:ln>
            <a:noFill/>
          </a:ln>
        </p:spPr>
      </p:pic>
    </p:spTree>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matchingName="Theme 2 divider D 1">
  <p:cSld name="CUSTOM_3_2">
    <p:bg>
      <p:bgPr>
        <a:blipFill>
          <a:blip r:embed="rId2">
            <a:alphaModFix/>
          </a:blip>
          <a:stretch>
            <a:fillRect/>
          </a:stretch>
        </a:blipFill>
        <a:effectLst/>
      </p:bgPr>
    </p:bg>
    <p:spTree>
      <p:nvGrpSpPr>
        <p:cNvPr id="1" name="Shape 5481"/>
        <p:cNvGrpSpPr/>
        <p:nvPr/>
      </p:nvGrpSpPr>
      <p:grpSpPr>
        <a:xfrm>
          <a:off x="0" y="0"/>
          <a:ext cx="0" cy="0"/>
          <a:chOff x="0" y="0"/>
          <a:chExt cx="0" cy="0"/>
        </a:xfrm>
      </p:grpSpPr>
      <p:sp>
        <p:nvSpPr>
          <p:cNvPr id="5482" name="Google Shape;5482;p651"/>
          <p:cNvSpPr txBox="1">
            <a:spLocks noGrp="1"/>
          </p:cNvSpPr>
          <p:nvPr>
            <p:ph type="title"/>
          </p:nvPr>
        </p:nvSpPr>
        <p:spPr>
          <a:xfrm>
            <a:off x="2076025" y="1883250"/>
            <a:ext cx="7992000" cy="3071100"/>
          </a:xfrm>
          <a:prstGeom prst="rect">
            <a:avLst/>
          </a:prstGeom>
        </p:spPr>
        <p:txBody>
          <a:bodyPr spcFirstLastPara="1" wrap="square" lIns="0" tIns="0" rIns="0" bIns="0" anchor="t" anchorCtr="0">
            <a:noAutofit/>
          </a:bodyPr>
          <a:lstStyle>
            <a:lvl1pPr lvl="0">
              <a:lnSpc>
                <a:spcPct val="100000"/>
              </a:lnSpc>
              <a:spcBef>
                <a:spcPts val="0"/>
              </a:spcBef>
              <a:spcAft>
                <a:spcPts val="0"/>
              </a:spcAft>
              <a:buNone/>
              <a:defRPr sz="5400">
                <a:solidFill>
                  <a:schemeClr val="accent1"/>
                </a:solidFill>
              </a:defRPr>
            </a:lvl1pPr>
            <a:lvl2pPr lvl="1">
              <a:lnSpc>
                <a:spcPct val="100000"/>
              </a:lnSpc>
              <a:spcBef>
                <a:spcPts val="0"/>
              </a:spcBef>
              <a:spcAft>
                <a:spcPts val="0"/>
              </a:spcAft>
              <a:buNone/>
              <a:defRPr sz="5400">
                <a:solidFill>
                  <a:schemeClr val="accent1"/>
                </a:solidFill>
              </a:defRPr>
            </a:lvl2pPr>
            <a:lvl3pPr lvl="2">
              <a:lnSpc>
                <a:spcPct val="100000"/>
              </a:lnSpc>
              <a:spcBef>
                <a:spcPts val="0"/>
              </a:spcBef>
              <a:spcAft>
                <a:spcPts val="0"/>
              </a:spcAft>
              <a:buNone/>
              <a:defRPr sz="5400">
                <a:solidFill>
                  <a:schemeClr val="accent1"/>
                </a:solidFill>
              </a:defRPr>
            </a:lvl3pPr>
            <a:lvl4pPr lvl="3">
              <a:lnSpc>
                <a:spcPct val="100000"/>
              </a:lnSpc>
              <a:spcBef>
                <a:spcPts val="0"/>
              </a:spcBef>
              <a:spcAft>
                <a:spcPts val="0"/>
              </a:spcAft>
              <a:buNone/>
              <a:defRPr sz="5400">
                <a:solidFill>
                  <a:schemeClr val="accent1"/>
                </a:solidFill>
              </a:defRPr>
            </a:lvl4pPr>
            <a:lvl5pPr lvl="4">
              <a:lnSpc>
                <a:spcPct val="100000"/>
              </a:lnSpc>
              <a:spcBef>
                <a:spcPts val="0"/>
              </a:spcBef>
              <a:spcAft>
                <a:spcPts val="0"/>
              </a:spcAft>
              <a:buNone/>
              <a:defRPr sz="5400">
                <a:solidFill>
                  <a:schemeClr val="accent1"/>
                </a:solidFill>
              </a:defRPr>
            </a:lvl5pPr>
            <a:lvl6pPr lvl="5">
              <a:lnSpc>
                <a:spcPct val="100000"/>
              </a:lnSpc>
              <a:spcBef>
                <a:spcPts val="0"/>
              </a:spcBef>
              <a:spcAft>
                <a:spcPts val="0"/>
              </a:spcAft>
              <a:buNone/>
              <a:defRPr sz="5400">
                <a:solidFill>
                  <a:schemeClr val="accent1"/>
                </a:solidFill>
              </a:defRPr>
            </a:lvl6pPr>
            <a:lvl7pPr lvl="6">
              <a:lnSpc>
                <a:spcPct val="100000"/>
              </a:lnSpc>
              <a:spcBef>
                <a:spcPts val="0"/>
              </a:spcBef>
              <a:spcAft>
                <a:spcPts val="0"/>
              </a:spcAft>
              <a:buNone/>
              <a:defRPr sz="5400">
                <a:solidFill>
                  <a:schemeClr val="accent1"/>
                </a:solidFill>
              </a:defRPr>
            </a:lvl7pPr>
            <a:lvl8pPr lvl="7">
              <a:lnSpc>
                <a:spcPct val="100000"/>
              </a:lnSpc>
              <a:spcBef>
                <a:spcPts val="0"/>
              </a:spcBef>
              <a:spcAft>
                <a:spcPts val="0"/>
              </a:spcAft>
              <a:buNone/>
              <a:defRPr sz="5400">
                <a:solidFill>
                  <a:schemeClr val="accent1"/>
                </a:solidFill>
              </a:defRPr>
            </a:lvl8pPr>
            <a:lvl9pPr lvl="8">
              <a:lnSpc>
                <a:spcPct val="100000"/>
              </a:lnSpc>
              <a:spcBef>
                <a:spcPts val="0"/>
              </a:spcBef>
              <a:spcAft>
                <a:spcPts val="0"/>
              </a:spcAft>
              <a:buNone/>
              <a:defRPr sz="5400">
                <a:solidFill>
                  <a:schemeClr val="accent1"/>
                </a:solidFill>
              </a:defRPr>
            </a:lvl9pPr>
          </a:lstStyle>
          <a:p>
            <a:endParaRPr/>
          </a:p>
        </p:txBody>
      </p:sp>
      <p:cxnSp>
        <p:nvCxnSpPr>
          <p:cNvPr id="5483" name="Google Shape;5483;p651"/>
          <p:cNvCxnSpPr/>
          <p:nvPr/>
        </p:nvCxnSpPr>
        <p:spPr>
          <a:xfrm rot="10800000">
            <a:off x="447767"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5484" name="Google Shape;5484;p651"/>
          <p:cNvSpPr txBox="1">
            <a:spLocks noGrp="1"/>
          </p:cNvSpPr>
          <p:nvPr>
            <p:ph type="subTitle" idx="1"/>
          </p:nvPr>
        </p:nvSpPr>
        <p:spPr>
          <a:xfrm rot="5400000">
            <a:off x="-2138450" y="2138400"/>
            <a:ext cx="5148900" cy="872100"/>
          </a:xfrm>
          <a:prstGeom prst="rect">
            <a:avLst/>
          </a:prstGeom>
        </p:spPr>
        <p:txBody>
          <a:bodyPr spcFirstLastPara="1" wrap="square" lIns="502900" tIns="91425" rIns="91425" bIns="91425" anchor="ctr" anchorCtr="0">
            <a:noAutofit/>
          </a:bodyPr>
          <a:lstStyle>
            <a:lvl1pPr lv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a:endParaRPr/>
          </a:p>
        </p:txBody>
      </p:sp>
      <p:pic>
        <p:nvPicPr>
          <p:cNvPr id="5485" name="Google Shape;5485;p651"/>
          <p:cNvPicPr preferRelativeResize="0"/>
          <p:nvPr/>
        </p:nvPicPr>
        <p:blipFill rotWithShape="1">
          <a:blip r:embed="rId3">
            <a:alphaModFix/>
          </a:blip>
          <a:srcRect t="327" b="317"/>
          <a:stretch/>
        </p:blipFill>
        <p:spPr>
          <a:xfrm>
            <a:off x="10711279" y="6313250"/>
            <a:ext cx="975850" cy="228121"/>
          </a:xfrm>
          <a:prstGeom prst="rect">
            <a:avLst/>
          </a:prstGeom>
          <a:noFill/>
          <a:ln>
            <a:noFill/>
          </a:ln>
        </p:spPr>
      </p:pic>
      <p:cxnSp>
        <p:nvCxnSpPr>
          <p:cNvPr id="5486" name="Google Shape;5486;p651"/>
          <p:cNvCxnSpPr/>
          <p:nvPr/>
        </p:nvCxnSpPr>
        <p:spPr>
          <a:xfrm>
            <a:off x="2076025" y="1653700"/>
            <a:ext cx="1390800" cy="0"/>
          </a:xfrm>
          <a:prstGeom prst="straightConnector1">
            <a:avLst/>
          </a:prstGeom>
          <a:noFill/>
          <a:ln w="9525" cap="flat" cmpd="sng">
            <a:solidFill>
              <a:srgbClr val="EE0000"/>
            </a:solidFill>
            <a:prstDash val="solid"/>
            <a:round/>
            <a:headEnd type="none" w="med" len="med"/>
            <a:tailEnd type="none" w="med" len="med"/>
          </a:ln>
        </p:spPr>
      </p:cxnSp>
      <p:sp>
        <p:nvSpPr>
          <p:cNvPr id="5487" name="Google Shape;5487;p651"/>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solidFill>
                  <a:srgbClr val="FFFFFF"/>
                </a:solidFill>
                <a:latin typeface="Red Hat Text Medium"/>
                <a:ea typeface="Red Hat Text Medium"/>
                <a:cs typeface="Red Hat Text Medium"/>
                <a:sym typeface="Red Hat Text Medium"/>
              </a:defRPr>
            </a:lvl1pPr>
            <a:lvl2pPr lvl="1" algn="ctr">
              <a:buNone/>
              <a:defRPr sz="800">
                <a:solidFill>
                  <a:srgbClr val="FFFFFF"/>
                </a:solidFill>
                <a:latin typeface="Red Hat Text Medium"/>
                <a:ea typeface="Red Hat Text Medium"/>
                <a:cs typeface="Red Hat Text Medium"/>
                <a:sym typeface="Red Hat Text Medium"/>
              </a:defRPr>
            </a:lvl2pPr>
            <a:lvl3pPr lvl="2" algn="ctr">
              <a:buNone/>
              <a:defRPr sz="800">
                <a:solidFill>
                  <a:srgbClr val="FFFFFF"/>
                </a:solidFill>
                <a:latin typeface="Red Hat Text Medium"/>
                <a:ea typeface="Red Hat Text Medium"/>
                <a:cs typeface="Red Hat Text Medium"/>
                <a:sym typeface="Red Hat Text Medium"/>
              </a:defRPr>
            </a:lvl3pPr>
            <a:lvl4pPr lvl="3" algn="ctr">
              <a:buNone/>
              <a:defRPr sz="800">
                <a:solidFill>
                  <a:srgbClr val="FFFFFF"/>
                </a:solidFill>
                <a:latin typeface="Red Hat Text Medium"/>
                <a:ea typeface="Red Hat Text Medium"/>
                <a:cs typeface="Red Hat Text Medium"/>
                <a:sym typeface="Red Hat Text Medium"/>
              </a:defRPr>
            </a:lvl4pPr>
            <a:lvl5pPr lvl="4" algn="ctr">
              <a:buNone/>
              <a:defRPr sz="800">
                <a:solidFill>
                  <a:srgbClr val="FFFFFF"/>
                </a:solidFill>
                <a:latin typeface="Red Hat Text Medium"/>
                <a:ea typeface="Red Hat Text Medium"/>
                <a:cs typeface="Red Hat Text Medium"/>
                <a:sym typeface="Red Hat Text Medium"/>
              </a:defRPr>
            </a:lvl5pPr>
            <a:lvl6pPr lvl="5" algn="ctr">
              <a:buNone/>
              <a:defRPr sz="800">
                <a:solidFill>
                  <a:srgbClr val="FFFFFF"/>
                </a:solidFill>
                <a:latin typeface="Red Hat Text Medium"/>
                <a:ea typeface="Red Hat Text Medium"/>
                <a:cs typeface="Red Hat Text Medium"/>
                <a:sym typeface="Red Hat Text Medium"/>
              </a:defRPr>
            </a:lvl6pPr>
            <a:lvl7pPr lvl="6" algn="ctr">
              <a:buNone/>
              <a:defRPr sz="800">
                <a:solidFill>
                  <a:srgbClr val="FFFFFF"/>
                </a:solidFill>
                <a:latin typeface="Red Hat Text Medium"/>
                <a:ea typeface="Red Hat Text Medium"/>
                <a:cs typeface="Red Hat Text Medium"/>
                <a:sym typeface="Red Hat Text Medium"/>
              </a:defRPr>
            </a:lvl7pPr>
            <a:lvl8pPr lvl="7" algn="ctr">
              <a:buNone/>
              <a:defRPr sz="800">
                <a:solidFill>
                  <a:srgbClr val="FFFFFF"/>
                </a:solidFill>
                <a:latin typeface="Red Hat Text Medium"/>
                <a:ea typeface="Red Hat Text Medium"/>
                <a:cs typeface="Red Hat Text Medium"/>
                <a:sym typeface="Red Hat Text Medium"/>
              </a:defRPr>
            </a:lvl8pPr>
            <a:lvl9pPr lvl="8" algn="ctr">
              <a:buNone/>
              <a:defRPr sz="8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488" name="Google Shape;5488;p651"/>
          <p:cNvPicPr preferRelativeResize="0"/>
          <p:nvPr/>
        </p:nvPicPr>
        <p:blipFill rotWithShape="1">
          <a:blip r:embed="rId4">
            <a:alphaModFix amt="25000"/>
          </a:blip>
          <a:srcRect r="53632"/>
          <a:stretch/>
        </p:blipFill>
        <p:spPr>
          <a:xfrm>
            <a:off x="13124775" y="517800"/>
            <a:ext cx="4360724" cy="5290249"/>
          </a:xfrm>
          <a:prstGeom prst="rect">
            <a:avLst/>
          </a:prstGeom>
          <a:noFill/>
          <a:ln>
            <a:noFill/>
          </a:ln>
        </p:spPr>
      </p:pic>
    </p:spTree>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matchingName="Theme 1 divider">
  <p:cSld name="CUSTOM_3_1">
    <p:bg>
      <p:bgPr>
        <a:blipFill>
          <a:blip r:embed="rId2">
            <a:alphaModFix/>
          </a:blip>
          <a:stretch>
            <a:fillRect/>
          </a:stretch>
        </a:blipFill>
        <a:effectLst/>
      </p:bgPr>
    </p:bg>
    <p:spTree>
      <p:nvGrpSpPr>
        <p:cNvPr id="1" name="Shape 5489"/>
        <p:cNvGrpSpPr/>
        <p:nvPr/>
      </p:nvGrpSpPr>
      <p:grpSpPr>
        <a:xfrm>
          <a:off x="0" y="0"/>
          <a:ext cx="0" cy="0"/>
          <a:chOff x="0" y="0"/>
          <a:chExt cx="0" cy="0"/>
        </a:xfrm>
      </p:grpSpPr>
      <p:sp>
        <p:nvSpPr>
          <p:cNvPr id="5490" name="Google Shape;5490;p652"/>
          <p:cNvSpPr txBox="1">
            <a:spLocks noGrp="1"/>
          </p:cNvSpPr>
          <p:nvPr>
            <p:ph type="title"/>
          </p:nvPr>
        </p:nvSpPr>
        <p:spPr>
          <a:xfrm>
            <a:off x="2076025" y="1883250"/>
            <a:ext cx="7992000" cy="3071100"/>
          </a:xfrm>
          <a:prstGeom prst="rect">
            <a:avLst/>
          </a:prstGeom>
        </p:spPr>
        <p:txBody>
          <a:bodyPr spcFirstLastPara="1" wrap="square" lIns="0" tIns="0" rIns="0" bIns="0" anchor="t" anchorCtr="0">
            <a:noAutofit/>
          </a:bodyPr>
          <a:lstStyle>
            <a:lvl1pPr lvl="0">
              <a:lnSpc>
                <a:spcPct val="100000"/>
              </a:lnSpc>
              <a:spcBef>
                <a:spcPts val="0"/>
              </a:spcBef>
              <a:spcAft>
                <a:spcPts val="0"/>
              </a:spcAft>
              <a:buNone/>
              <a:defRPr sz="5400">
                <a:solidFill>
                  <a:schemeClr val="lt1"/>
                </a:solidFill>
              </a:defRPr>
            </a:lvl1pPr>
            <a:lvl2pPr lvl="1">
              <a:lnSpc>
                <a:spcPct val="100000"/>
              </a:lnSpc>
              <a:spcBef>
                <a:spcPts val="0"/>
              </a:spcBef>
              <a:spcAft>
                <a:spcPts val="0"/>
              </a:spcAft>
              <a:buNone/>
              <a:defRPr sz="5400">
                <a:solidFill>
                  <a:schemeClr val="lt1"/>
                </a:solidFill>
              </a:defRPr>
            </a:lvl2pPr>
            <a:lvl3pPr lvl="2">
              <a:lnSpc>
                <a:spcPct val="100000"/>
              </a:lnSpc>
              <a:spcBef>
                <a:spcPts val="0"/>
              </a:spcBef>
              <a:spcAft>
                <a:spcPts val="0"/>
              </a:spcAft>
              <a:buNone/>
              <a:defRPr sz="5400">
                <a:solidFill>
                  <a:schemeClr val="lt1"/>
                </a:solidFill>
              </a:defRPr>
            </a:lvl3pPr>
            <a:lvl4pPr lvl="3">
              <a:lnSpc>
                <a:spcPct val="100000"/>
              </a:lnSpc>
              <a:spcBef>
                <a:spcPts val="0"/>
              </a:spcBef>
              <a:spcAft>
                <a:spcPts val="0"/>
              </a:spcAft>
              <a:buNone/>
              <a:defRPr sz="5400">
                <a:solidFill>
                  <a:schemeClr val="lt1"/>
                </a:solidFill>
              </a:defRPr>
            </a:lvl4pPr>
            <a:lvl5pPr lvl="4">
              <a:lnSpc>
                <a:spcPct val="100000"/>
              </a:lnSpc>
              <a:spcBef>
                <a:spcPts val="0"/>
              </a:spcBef>
              <a:spcAft>
                <a:spcPts val="0"/>
              </a:spcAft>
              <a:buNone/>
              <a:defRPr sz="5400">
                <a:solidFill>
                  <a:schemeClr val="lt1"/>
                </a:solidFill>
              </a:defRPr>
            </a:lvl5pPr>
            <a:lvl6pPr lvl="5">
              <a:lnSpc>
                <a:spcPct val="100000"/>
              </a:lnSpc>
              <a:spcBef>
                <a:spcPts val="0"/>
              </a:spcBef>
              <a:spcAft>
                <a:spcPts val="0"/>
              </a:spcAft>
              <a:buNone/>
              <a:defRPr sz="5400">
                <a:solidFill>
                  <a:schemeClr val="lt1"/>
                </a:solidFill>
              </a:defRPr>
            </a:lvl6pPr>
            <a:lvl7pPr lvl="6">
              <a:lnSpc>
                <a:spcPct val="100000"/>
              </a:lnSpc>
              <a:spcBef>
                <a:spcPts val="0"/>
              </a:spcBef>
              <a:spcAft>
                <a:spcPts val="0"/>
              </a:spcAft>
              <a:buNone/>
              <a:defRPr sz="5400">
                <a:solidFill>
                  <a:schemeClr val="lt1"/>
                </a:solidFill>
              </a:defRPr>
            </a:lvl7pPr>
            <a:lvl8pPr lvl="7">
              <a:lnSpc>
                <a:spcPct val="100000"/>
              </a:lnSpc>
              <a:spcBef>
                <a:spcPts val="0"/>
              </a:spcBef>
              <a:spcAft>
                <a:spcPts val="0"/>
              </a:spcAft>
              <a:buNone/>
              <a:defRPr sz="5400">
                <a:solidFill>
                  <a:schemeClr val="lt1"/>
                </a:solidFill>
              </a:defRPr>
            </a:lvl8pPr>
            <a:lvl9pPr lvl="8">
              <a:lnSpc>
                <a:spcPct val="100000"/>
              </a:lnSpc>
              <a:spcBef>
                <a:spcPts val="0"/>
              </a:spcBef>
              <a:spcAft>
                <a:spcPts val="0"/>
              </a:spcAft>
              <a:buNone/>
              <a:defRPr sz="5400">
                <a:solidFill>
                  <a:schemeClr val="lt1"/>
                </a:solidFill>
              </a:defRPr>
            </a:lvl9pPr>
          </a:lstStyle>
          <a:p>
            <a:endParaRPr/>
          </a:p>
        </p:txBody>
      </p:sp>
      <p:cxnSp>
        <p:nvCxnSpPr>
          <p:cNvPr id="5491" name="Google Shape;5491;p652"/>
          <p:cNvCxnSpPr/>
          <p:nvPr/>
        </p:nvCxnSpPr>
        <p:spPr>
          <a:xfrm rot="10800000">
            <a:off x="447767" y="6401400"/>
            <a:ext cx="0" cy="456600"/>
          </a:xfrm>
          <a:prstGeom prst="straightConnector1">
            <a:avLst/>
          </a:prstGeom>
          <a:noFill/>
          <a:ln w="9525" cap="flat" cmpd="sng">
            <a:solidFill>
              <a:srgbClr val="800000"/>
            </a:solidFill>
            <a:prstDash val="solid"/>
            <a:round/>
            <a:headEnd type="none" w="med" len="med"/>
            <a:tailEnd type="none" w="med" len="med"/>
          </a:ln>
        </p:spPr>
      </p:cxnSp>
      <p:pic>
        <p:nvPicPr>
          <p:cNvPr id="5492" name="Google Shape;5492;p652"/>
          <p:cNvPicPr preferRelativeResize="0"/>
          <p:nvPr/>
        </p:nvPicPr>
        <p:blipFill rotWithShape="1">
          <a:blip r:embed="rId3">
            <a:alphaModFix/>
          </a:blip>
          <a:srcRect t="327" b="317"/>
          <a:stretch/>
        </p:blipFill>
        <p:spPr>
          <a:xfrm>
            <a:off x="10711279" y="6313250"/>
            <a:ext cx="975850" cy="228121"/>
          </a:xfrm>
          <a:prstGeom prst="rect">
            <a:avLst/>
          </a:prstGeom>
          <a:noFill/>
          <a:ln>
            <a:noFill/>
          </a:ln>
        </p:spPr>
      </p:pic>
      <p:cxnSp>
        <p:nvCxnSpPr>
          <p:cNvPr id="5493" name="Google Shape;5493;p652"/>
          <p:cNvCxnSpPr/>
          <p:nvPr/>
        </p:nvCxnSpPr>
        <p:spPr>
          <a:xfrm>
            <a:off x="2076025" y="1653700"/>
            <a:ext cx="1390800" cy="0"/>
          </a:xfrm>
          <a:prstGeom prst="straightConnector1">
            <a:avLst/>
          </a:prstGeom>
          <a:noFill/>
          <a:ln w="9525" cap="flat" cmpd="sng">
            <a:solidFill>
              <a:srgbClr val="EE0000"/>
            </a:solidFill>
            <a:prstDash val="solid"/>
            <a:round/>
            <a:headEnd type="none" w="med" len="med"/>
            <a:tailEnd type="none" w="med" len="med"/>
          </a:ln>
        </p:spPr>
      </p:cxnSp>
      <p:cxnSp>
        <p:nvCxnSpPr>
          <p:cNvPr id="5494" name="Google Shape;5494;p652"/>
          <p:cNvCxnSpPr/>
          <p:nvPr/>
        </p:nvCxnSpPr>
        <p:spPr>
          <a:xfrm rot="10800000">
            <a:off x="447775" y="100"/>
            <a:ext cx="0" cy="886500"/>
          </a:xfrm>
          <a:prstGeom prst="straightConnector1">
            <a:avLst/>
          </a:prstGeom>
          <a:noFill/>
          <a:ln w="9525" cap="flat" cmpd="sng">
            <a:solidFill>
              <a:srgbClr val="800000"/>
            </a:solidFill>
            <a:prstDash val="solid"/>
            <a:round/>
            <a:headEnd type="none" w="med" len="med"/>
            <a:tailEnd type="none" w="med" len="med"/>
          </a:ln>
        </p:spPr>
      </p:cxnSp>
      <p:sp>
        <p:nvSpPr>
          <p:cNvPr id="5495" name="Google Shape;5495;p652"/>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a:endParaRPr/>
          </a:p>
        </p:txBody>
      </p:sp>
      <p:sp>
        <p:nvSpPr>
          <p:cNvPr id="5496" name="Google Shape;5496;p652"/>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matchingName="Interior title">
  <p:cSld name="CUSTOM_4">
    <p:spTree>
      <p:nvGrpSpPr>
        <p:cNvPr id="1" name="Shape 5497"/>
        <p:cNvGrpSpPr/>
        <p:nvPr/>
      </p:nvGrpSpPr>
      <p:grpSpPr>
        <a:xfrm>
          <a:off x="0" y="0"/>
          <a:ext cx="0" cy="0"/>
          <a:chOff x="0" y="0"/>
          <a:chExt cx="0" cy="0"/>
        </a:xfrm>
      </p:grpSpPr>
      <p:sp>
        <p:nvSpPr>
          <p:cNvPr id="5498" name="Google Shape;5498;p653"/>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a:endParaRPr/>
          </a:p>
        </p:txBody>
      </p:sp>
      <p:cxnSp>
        <p:nvCxnSpPr>
          <p:cNvPr id="5499" name="Google Shape;5499;p653"/>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5500" name="Google Shape;5500;p653"/>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5501" name="Google Shape;5501;p653"/>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502" name="Google Shape;5502;p653"/>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5503" name="Google Shape;5503;p653"/>
          <p:cNvSpPr txBox="1">
            <a:spLocks noGrp="1"/>
          </p:cNvSpPr>
          <p:nvPr>
            <p:ph type="subTitle" idx="2"/>
          </p:nvPr>
        </p:nvSpPr>
        <p:spPr>
          <a:xfrm>
            <a:off x="885050" y="6169550"/>
            <a:ext cx="8002500" cy="5598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a:endParaRPr/>
          </a:p>
        </p:txBody>
      </p:sp>
      <p:sp>
        <p:nvSpPr>
          <p:cNvPr id="5504" name="Google Shape;5504;p653"/>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a:endParaRPr/>
          </a:p>
        </p:txBody>
      </p:sp>
      <p:sp>
        <p:nvSpPr>
          <p:cNvPr id="5505" name="Google Shape;5505;p653"/>
          <p:cNvSpPr txBox="1">
            <a:spLocks noGrp="1"/>
          </p:cNvSpPr>
          <p:nvPr>
            <p:ph type="subTitle" idx="3"/>
          </p:nvPr>
        </p:nvSpPr>
        <p:spPr>
          <a:xfrm>
            <a:off x="885125" y="1653550"/>
            <a:ext cx="10422000" cy="291900"/>
          </a:xfrm>
          <a:prstGeom prst="rect">
            <a:avLst/>
          </a:prstGeom>
        </p:spPr>
        <p:txBody>
          <a:bodyPr spcFirstLastPara="1" wrap="square" lIns="0" tIns="0" rIns="0" bIns="0" anchor="t" anchorCtr="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matchingName="Interior title 1">
  <p:cSld name="CUSTOM_4_21">
    <p:spTree>
      <p:nvGrpSpPr>
        <p:cNvPr id="1" name="Shape 5506"/>
        <p:cNvGrpSpPr/>
        <p:nvPr/>
      </p:nvGrpSpPr>
      <p:grpSpPr>
        <a:xfrm>
          <a:off x="0" y="0"/>
          <a:ext cx="0" cy="0"/>
          <a:chOff x="0" y="0"/>
          <a:chExt cx="0" cy="0"/>
        </a:xfrm>
      </p:grpSpPr>
      <p:sp>
        <p:nvSpPr>
          <p:cNvPr id="5507" name="Google Shape;5507;p654"/>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a:endParaRPr/>
          </a:p>
        </p:txBody>
      </p:sp>
      <p:cxnSp>
        <p:nvCxnSpPr>
          <p:cNvPr id="5508" name="Google Shape;5508;p654"/>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5509" name="Google Shape;5509;p654"/>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5510" name="Google Shape;5510;p654"/>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511" name="Google Shape;5511;p654"/>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5512" name="Google Shape;5512;p654"/>
          <p:cNvSpPr txBox="1">
            <a:spLocks noGrp="1"/>
          </p:cNvSpPr>
          <p:nvPr>
            <p:ph type="subTitle" idx="2"/>
          </p:nvPr>
        </p:nvSpPr>
        <p:spPr>
          <a:xfrm>
            <a:off x="885050" y="6169550"/>
            <a:ext cx="8002500" cy="5598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a:endParaRPr/>
          </a:p>
        </p:txBody>
      </p:sp>
      <p:sp>
        <p:nvSpPr>
          <p:cNvPr id="5513" name="Google Shape;5513;p654"/>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a:endParaRPr/>
          </a:p>
        </p:txBody>
      </p:sp>
      <p:sp>
        <p:nvSpPr>
          <p:cNvPr id="5514" name="Google Shape;5514;p654"/>
          <p:cNvSpPr txBox="1">
            <a:spLocks noGrp="1"/>
          </p:cNvSpPr>
          <p:nvPr>
            <p:ph type="subTitle" idx="3"/>
          </p:nvPr>
        </p:nvSpPr>
        <p:spPr>
          <a:xfrm>
            <a:off x="885125" y="1653550"/>
            <a:ext cx="10422000" cy="291900"/>
          </a:xfrm>
          <a:prstGeom prst="rect">
            <a:avLst/>
          </a:prstGeom>
        </p:spPr>
        <p:txBody>
          <a:bodyPr spcFirstLastPara="1" wrap="square" lIns="0" tIns="0" rIns="0" bIns="0" anchor="t" anchorCtr="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a:endParaRPr/>
          </a:p>
        </p:txBody>
      </p:sp>
      <p:pic>
        <p:nvPicPr>
          <p:cNvPr id="5515" name="Google Shape;5515;p654"/>
          <p:cNvPicPr preferRelativeResize="0"/>
          <p:nvPr/>
        </p:nvPicPr>
        <p:blipFill rotWithShape="1">
          <a:blip r:embed="rId3">
            <a:alphaModFix amt="24000"/>
          </a:blip>
          <a:srcRect l="-9454" t="4625" r="49617" b="6422"/>
          <a:stretch/>
        </p:blipFill>
        <p:spPr>
          <a:xfrm>
            <a:off x="4896850" y="0"/>
            <a:ext cx="7295227" cy="6100076"/>
          </a:xfrm>
          <a:prstGeom prst="rect">
            <a:avLst/>
          </a:prstGeom>
          <a:noFill/>
          <a:ln>
            <a:noFill/>
          </a:ln>
        </p:spPr>
      </p:pic>
    </p:spTree>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matchingName="Interior three chevrons">
  <p:cSld name="CUSTOM_4_20">
    <p:spTree>
      <p:nvGrpSpPr>
        <p:cNvPr id="1" name="Shape 5516"/>
        <p:cNvGrpSpPr/>
        <p:nvPr/>
      </p:nvGrpSpPr>
      <p:grpSpPr>
        <a:xfrm>
          <a:off x="0" y="0"/>
          <a:ext cx="0" cy="0"/>
          <a:chOff x="0" y="0"/>
          <a:chExt cx="0" cy="0"/>
        </a:xfrm>
      </p:grpSpPr>
      <p:sp>
        <p:nvSpPr>
          <p:cNvPr id="5517" name="Google Shape;5517;p655"/>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cxnSp>
        <p:nvCxnSpPr>
          <p:cNvPr id="5518" name="Google Shape;5518;p655"/>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5519" name="Google Shape;5519;p655"/>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5520" name="Google Shape;5520;p655"/>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521" name="Google Shape;5521;p655"/>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5522" name="Google Shape;5522;p655"/>
          <p:cNvSpPr txBox="1">
            <a:spLocks noGrp="1"/>
          </p:cNvSpPr>
          <p:nvPr>
            <p:ph type="subTitle" idx="2"/>
          </p:nvPr>
        </p:nvSpPr>
        <p:spPr>
          <a:xfrm>
            <a:off x="885050" y="6169550"/>
            <a:ext cx="8002500" cy="5598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a:endParaRPr/>
          </a:p>
        </p:txBody>
      </p:sp>
      <p:sp>
        <p:nvSpPr>
          <p:cNvPr id="5523" name="Google Shape;5523;p655"/>
          <p:cNvSpPr/>
          <p:nvPr/>
        </p:nvSpPr>
        <p:spPr>
          <a:xfrm>
            <a:off x="3901500" y="2473638"/>
            <a:ext cx="4389000" cy="2702400"/>
          </a:xfrm>
          <a:prstGeom prst="chevron">
            <a:avLst>
              <a:gd name="adj" fmla="val 2731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55"/>
          <p:cNvSpPr/>
          <p:nvPr/>
        </p:nvSpPr>
        <p:spPr>
          <a:xfrm>
            <a:off x="7803000" y="2473650"/>
            <a:ext cx="4389000" cy="2702400"/>
          </a:xfrm>
          <a:prstGeom prst="chevron">
            <a:avLst>
              <a:gd name="adj" fmla="val 2731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55"/>
          <p:cNvSpPr/>
          <p:nvPr/>
        </p:nvSpPr>
        <p:spPr>
          <a:xfrm>
            <a:off x="0" y="2473650"/>
            <a:ext cx="4389000" cy="2702400"/>
          </a:xfrm>
          <a:prstGeom prst="chevron">
            <a:avLst>
              <a:gd name="adj" fmla="val 2731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55"/>
          <p:cNvSpPr/>
          <p:nvPr/>
        </p:nvSpPr>
        <p:spPr>
          <a:xfrm>
            <a:off x="0" y="2473638"/>
            <a:ext cx="1120500" cy="270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55"/>
          <p:cNvSpPr/>
          <p:nvPr/>
        </p:nvSpPr>
        <p:spPr>
          <a:xfrm>
            <a:off x="11071500" y="2473638"/>
            <a:ext cx="1120500" cy="270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55"/>
          <p:cNvSpPr txBox="1">
            <a:spLocks noGrp="1"/>
          </p:cNvSpPr>
          <p:nvPr>
            <p:ph type="subTitle" idx="3"/>
          </p:nvPr>
        </p:nvSpPr>
        <p:spPr>
          <a:xfrm>
            <a:off x="3901500" y="2473650"/>
            <a:ext cx="4389000" cy="2702400"/>
          </a:xfrm>
          <a:prstGeom prst="rect">
            <a:avLst/>
          </a:prstGeom>
        </p:spPr>
        <p:txBody>
          <a:bodyPr spcFirstLastPara="1" wrap="square" lIns="1097275" tIns="91425" rIns="457200" bIns="0" anchor="ctr" anchorCtr="0">
            <a:noAutofit/>
          </a:bodyPr>
          <a:lstStyle>
            <a:lvl1pPr lvl="0">
              <a:lnSpc>
                <a:spcPct val="115000"/>
              </a:lnSpc>
              <a:spcBef>
                <a:spcPts val="0"/>
              </a:spcBef>
              <a:spcAft>
                <a:spcPts val="0"/>
              </a:spcAft>
              <a:buNone/>
              <a:defRPr/>
            </a:lvl1pPr>
            <a:lvl2pPr lvl="1">
              <a:lnSpc>
                <a:spcPct val="115000"/>
              </a:lnSpc>
              <a:spcBef>
                <a:spcPts val="1000"/>
              </a:spcBef>
              <a:spcAft>
                <a:spcPts val="0"/>
              </a:spcAft>
              <a:buNone/>
              <a:defRPr/>
            </a:lvl2pPr>
            <a:lvl3pPr lvl="2">
              <a:lnSpc>
                <a:spcPct val="115000"/>
              </a:lnSpc>
              <a:spcBef>
                <a:spcPts val="1000"/>
              </a:spcBef>
              <a:spcAft>
                <a:spcPts val="0"/>
              </a:spcAft>
              <a:buNone/>
              <a:defRPr/>
            </a:lvl3pPr>
            <a:lvl4pPr lvl="3">
              <a:lnSpc>
                <a:spcPct val="115000"/>
              </a:lnSpc>
              <a:spcBef>
                <a:spcPts val="1000"/>
              </a:spcBef>
              <a:spcAft>
                <a:spcPts val="0"/>
              </a:spcAft>
              <a:buNone/>
              <a:defRPr/>
            </a:lvl4pPr>
            <a:lvl5pPr lvl="4">
              <a:lnSpc>
                <a:spcPct val="115000"/>
              </a:lnSpc>
              <a:spcBef>
                <a:spcPts val="1000"/>
              </a:spcBef>
              <a:spcAft>
                <a:spcPts val="0"/>
              </a:spcAft>
              <a:buNone/>
              <a:defRPr/>
            </a:lvl5pPr>
            <a:lvl6pPr lvl="5">
              <a:lnSpc>
                <a:spcPct val="115000"/>
              </a:lnSpc>
              <a:spcBef>
                <a:spcPts val="1000"/>
              </a:spcBef>
              <a:spcAft>
                <a:spcPts val="0"/>
              </a:spcAft>
              <a:buNone/>
              <a:defRPr/>
            </a:lvl6pPr>
            <a:lvl7pPr lvl="6">
              <a:lnSpc>
                <a:spcPct val="115000"/>
              </a:lnSpc>
              <a:spcBef>
                <a:spcPts val="1000"/>
              </a:spcBef>
              <a:spcAft>
                <a:spcPts val="0"/>
              </a:spcAft>
              <a:buNone/>
              <a:defRPr/>
            </a:lvl7pPr>
            <a:lvl8pPr lvl="7">
              <a:lnSpc>
                <a:spcPct val="115000"/>
              </a:lnSpc>
              <a:spcBef>
                <a:spcPts val="1000"/>
              </a:spcBef>
              <a:spcAft>
                <a:spcPts val="0"/>
              </a:spcAft>
              <a:buNone/>
              <a:defRPr/>
            </a:lvl8pPr>
            <a:lvl9pPr lvl="8">
              <a:lnSpc>
                <a:spcPct val="115000"/>
              </a:lnSpc>
              <a:spcBef>
                <a:spcPts val="1000"/>
              </a:spcBef>
              <a:spcAft>
                <a:spcPts val="1000"/>
              </a:spcAft>
              <a:buNone/>
              <a:defRPr/>
            </a:lvl9pPr>
          </a:lstStyle>
          <a:p>
            <a:endParaRPr/>
          </a:p>
        </p:txBody>
      </p:sp>
      <p:sp>
        <p:nvSpPr>
          <p:cNvPr id="5529" name="Google Shape;5529;p655"/>
          <p:cNvSpPr txBox="1">
            <a:spLocks noGrp="1"/>
          </p:cNvSpPr>
          <p:nvPr>
            <p:ph type="subTitle" idx="4"/>
          </p:nvPr>
        </p:nvSpPr>
        <p:spPr>
          <a:xfrm>
            <a:off x="0" y="2473650"/>
            <a:ext cx="4389000" cy="2702400"/>
          </a:xfrm>
          <a:prstGeom prst="rect">
            <a:avLst/>
          </a:prstGeom>
        </p:spPr>
        <p:txBody>
          <a:bodyPr spcFirstLastPara="1" wrap="square" lIns="868675" tIns="91425" rIns="731500" bIns="0" anchor="ctr" anchorCtr="0">
            <a:noAutofit/>
          </a:bodyPr>
          <a:lstStyle>
            <a:lvl1pPr lvl="0">
              <a:lnSpc>
                <a:spcPct val="115000"/>
              </a:lnSpc>
              <a:spcBef>
                <a:spcPts val="0"/>
              </a:spcBef>
              <a:spcAft>
                <a:spcPts val="0"/>
              </a:spcAft>
              <a:buNone/>
              <a:defRPr/>
            </a:lvl1pPr>
            <a:lvl2pPr lvl="1">
              <a:lnSpc>
                <a:spcPct val="115000"/>
              </a:lnSpc>
              <a:spcBef>
                <a:spcPts val="1000"/>
              </a:spcBef>
              <a:spcAft>
                <a:spcPts val="0"/>
              </a:spcAft>
              <a:buNone/>
              <a:defRPr/>
            </a:lvl2pPr>
            <a:lvl3pPr lvl="2">
              <a:lnSpc>
                <a:spcPct val="115000"/>
              </a:lnSpc>
              <a:spcBef>
                <a:spcPts val="1000"/>
              </a:spcBef>
              <a:spcAft>
                <a:spcPts val="0"/>
              </a:spcAft>
              <a:buNone/>
              <a:defRPr/>
            </a:lvl3pPr>
            <a:lvl4pPr lvl="3">
              <a:lnSpc>
                <a:spcPct val="115000"/>
              </a:lnSpc>
              <a:spcBef>
                <a:spcPts val="1000"/>
              </a:spcBef>
              <a:spcAft>
                <a:spcPts val="0"/>
              </a:spcAft>
              <a:buNone/>
              <a:defRPr/>
            </a:lvl4pPr>
            <a:lvl5pPr lvl="4">
              <a:lnSpc>
                <a:spcPct val="115000"/>
              </a:lnSpc>
              <a:spcBef>
                <a:spcPts val="1000"/>
              </a:spcBef>
              <a:spcAft>
                <a:spcPts val="0"/>
              </a:spcAft>
              <a:buNone/>
              <a:defRPr/>
            </a:lvl5pPr>
            <a:lvl6pPr lvl="5">
              <a:lnSpc>
                <a:spcPct val="115000"/>
              </a:lnSpc>
              <a:spcBef>
                <a:spcPts val="1000"/>
              </a:spcBef>
              <a:spcAft>
                <a:spcPts val="0"/>
              </a:spcAft>
              <a:buNone/>
              <a:defRPr/>
            </a:lvl6pPr>
            <a:lvl7pPr lvl="6">
              <a:lnSpc>
                <a:spcPct val="115000"/>
              </a:lnSpc>
              <a:spcBef>
                <a:spcPts val="1000"/>
              </a:spcBef>
              <a:spcAft>
                <a:spcPts val="0"/>
              </a:spcAft>
              <a:buNone/>
              <a:defRPr/>
            </a:lvl7pPr>
            <a:lvl8pPr lvl="7">
              <a:lnSpc>
                <a:spcPct val="115000"/>
              </a:lnSpc>
              <a:spcBef>
                <a:spcPts val="1000"/>
              </a:spcBef>
              <a:spcAft>
                <a:spcPts val="0"/>
              </a:spcAft>
              <a:buNone/>
              <a:defRPr/>
            </a:lvl8pPr>
            <a:lvl9pPr lvl="8">
              <a:lnSpc>
                <a:spcPct val="115000"/>
              </a:lnSpc>
              <a:spcBef>
                <a:spcPts val="1000"/>
              </a:spcBef>
              <a:spcAft>
                <a:spcPts val="1000"/>
              </a:spcAft>
              <a:buNone/>
              <a:defRPr/>
            </a:lvl9pPr>
          </a:lstStyle>
          <a:p>
            <a:endParaRPr/>
          </a:p>
        </p:txBody>
      </p:sp>
      <p:sp>
        <p:nvSpPr>
          <p:cNvPr id="5530" name="Google Shape;5530;p655"/>
          <p:cNvSpPr txBox="1">
            <a:spLocks noGrp="1"/>
          </p:cNvSpPr>
          <p:nvPr>
            <p:ph type="subTitle" idx="5"/>
          </p:nvPr>
        </p:nvSpPr>
        <p:spPr>
          <a:xfrm>
            <a:off x="7803000" y="2473650"/>
            <a:ext cx="4389000" cy="2702400"/>
          </a:xfrm>
          <a:prstGeom prst="rect">
            <a:avLst/>
          </a:prstGeom>
        </p:spPr>
        <p:txBody>
          <a:bodyPr spcFirstLastPara="1" wrap="square" lIns="1097275" tIns="91425" rIns="457200" bIns="0" anchor="ctr" anchorCtr="0">
            <a:noAutofit/>
          </a:bodyPr>
          <a:lstStyle>
            <a:lvl1pPr lvl="0">
              <a:lnSpc>
                <a:spcPct val="115000"/>
              </a:lnSpc>
              <a:spcBef>
                <a:spcPts val="0"/>
              </a:spcBef>
              <a:spcAft>
                <a:spcPts val="0"/>
              </a:spcAft>
              <a:buNone/>
              <a:defRPr/>
            </a:lvl1pPr>
            <a:lvl2pPr lvl="1">
              <a:lnSpc>
                <a:spcPct val="115000"/>
              </a:lnSpc>
              <a:spcBef>
                <a:spcPts val="1000"/>
              </a:spcBef>
              <a:spcAft>
                <a:spcPts val="0"/>
              </a:spcAft>
              <a:buNone/>
              <a:defRPr/>
            </a:lvl2pPr>
            <a:lvl3pPr lvl="2">
              <a:lnSpc>
                <a:spcPct val="115000"/>
              </a:lnSpc>
              <a:spcBef>
                <a:spcPts val="1000"/>
              </a:spcBef>
              <a:spcAft>
                <a:spcPts val="0"/>
              </a:spcAft>
              <a:buNone/>
              <a:defRPr/>
            </a:lvl3pPr>
            <a:lvl4pPr lvl="3">
              <a:lnSpc>
                <a:spcPct val="115000"/>
              </a:lnSpc>
              <a:spcBef>
                <a:spcPts val="1000"/>
              </a:spcBef>
              <a:spcAft>
                <a:spcPts val="0"/>
              </a:spcAft>
              <a:buNone/>
              <a:defRPr/>
            </a:lvl4pPr>
            <a:lvl5pPr lvl="4">
              <a:lnSpc>
                <a:spcPct val="115000"/>
              </a:lnSpc>
              <a:spcBef>
                <a:spcPts val="1000"/>
              </a:spcBef>
              <a:spcAft>
                <a:spcPts val="0"/>
              </a:spcAft>
              <a:buNone/>
              <a:defRPr/>
            </a:lvl5pPr>
            <a:lvl6pPr lvl="5">
              <a:lnSpc>
                <a:spcPct val="115000"/>
              </a:lnSpc>
              <a:spcBef>
                <a:spcPts val="1000"/>
              </a:spcBef>
              <a:spcAft>
                <a:spcPts val="0"/>
              </a:spcAft>
              <a:buNone/>
              <a:defRPr/>
            </a:lvl6pPr>
            <a:lvl7pPr lvl="6">
              <a:lnSpc>
                <a:spcPct val="115000"/>
              </a:lnSpc>
              <a:spcBef>
                <a:spcPts val="1000"/>
              </a:spcBef>
              <a:spcAft>
                <a:spcPts val="0"/>
              </a:spcAft>
              <a:buNone/>
              <a:defRPr/>
            </a:lvl7pPr>
            <a:lvl8pPr lvl="7">
              <a:lnSpc>
                <a:spcPct val="115000"/>
              </a:lnSpc>
              <a:spcBef>
                <a:spcPts val="1000"/>
              </a:spcBef>
              <a:spcAft>
                <a:spcPts val="0"/>
              </a:spcAft>
              <a:buNone/>
              <a:defRPr/>
            </a:lvl8pPr>
            <a:lvl9pPr lvl="8">
              <a:lnSpc>
                <a:spcPct val="115000"/>
              </a:lnSpc>
              <a:spcBef>
                <a:spcPts val="1000"/>
              </a:spcBef>
              <a:spcAft>
                <a:spcPts val="1000"/>
              </a:spcAft>
              <a:buNone/>
              <a:defRPr/>
            </a:lvl9pPr>
          </a:lstStyle>
          <a:p>
            <a:endParaRPr/>
          </a:p>
        </p:txBody>
      </p:sp>
      <p:sp>
        <p:nvSpPr>
          <p:cNvPr id="5531" name="Google Shape;5531;p655"/>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a:endParaRPr/>
          </a:p>
        </p:txBody>
      </p:sp>
      <p:sp>
        <p:nvSpPr>
          <p:cNvPr id="5532" name="Google Shape;5532;p655"/>
          <p:cNvSpPr txBox="1">
            <a:spLocks noGrp="1"/>
          </p:cNvSpPr>
          <p:nvPr>
            <p:ph type="subTitle" idx="6"/>
          </p:nvPr>
        </p:nvSpPr>
        <p:spPr>
          <a:xfrm>
            <a:off x="885125" y="1653550"/>
            <a:ext cx="10422000" cy="291900"/>
          </a:xfrm>
          <a:prstGeom prst="rect">
            <a:avLst/>
          </a:prstGeom>
        </p:spPr>
        <p:txBody>
          <a:bodyPr spcFirstLastPara="1" wrap="square" lIns="0" tIns="0" rIns="0" bIns="0" anchor="t" anchorCtr="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matchingName="Interior two chevrons">
  <p:cSld name="CUSTOM_4_20_1">
    <p:spTree>
      <p:nvGrpSpPr>
        <p:cNvPr id="1" name="Shape 5533"/>
        <p:cNvGrpSpPr/>
        <p:nvPr/>
      </p:nvGrpSpPr>
      <p:grpSpPr>
        <a:xfrm>
          <a:off x="0" y="0"/>
          <a:ext cx="0" cy="0"/>
          <a:chOff x="0" y="0"/>
          <a:chExt cx="0" cy="0"/>
        </a:xfrm>
      </p:grpSpPr>
      <p:cxnSp>
        <p:nvCxnSpPr>
          <p:cNvPr id="5534" name="Google Shape;5534;p656"/>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5535" name="Google Shape;5535;p656"/>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5536" name="Google Shape;5536;p656"/>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537" name="Google Shape;5537;p656"/>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5538" name="Google Shape;5538;p656"/>
          <p:cNvSpPr txBox="1">
            <a:spLocks noGrp="1"/>
          </p:cNvSpPr>
          <p:nvPr>
            <p:ph type="subTitle" idx="1"/>
          </p:nvPr>
        </p:nvSpPr>
        <p:spPr>
          <a:xfrm>
            <a:off x="885050" y="6169550"/>
            <a:ext cx="8002500" cy="5598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a:endParaRPr/>
          </a:p>
        </p:txBody>
      </p:sp>
      <p:sp>
        <p:nvSpPr>
          <p:cNvPr id="5539" name="Google Shape;5539;p656"/>
          <p:cNvSpPr/>
          <p:nvPr/>
        </p:nvSpPr>
        <p:spPr>
          <a:xfrm>
            <a:off x="0" y="2473638"/>
            <a:ext cx="1120500" cy="270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56"/>
          <p:cNvSpPr/>
          <p:nvPr/>
        </p:nvSpPr>
        <p:spPr>
          <a:xfrm>
            <a:off x="11071500" y="2473638"/>
            <a:ext cx="1120500" cy="270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656"/>
          <p:cNvSpPr/>
          <p:nvPr/>
        </p:nvSpPr>
        <p:spPr>
          <a:xfrm>
            <a:off x="5863800" y="2473650"/>
            <a:ext cx="6328200" cy="2702400"/>
          </a:xfrm>
          <a:prstGeom prst="chevron">
            <a:avLst>
              <a:gd name="adj" fmla="val 2731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56"/>
          <p:cNvSpPr/>
          <p:nvPr/>
        </p:nvSpPr>
        <p:spPr>
          <a:xfrm>
            <a:off x="0" y="2473650"/>
            <a:ext cx="6328200" cy="2702400"/>
          </a:xfrm>
          <a:prstGeom prst="chevron">
            <a:avLst>
              <a:gd name="adj" fmla="val 2731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656"/>
          <p:cNvSpPr txBox="1">
            <a:spLocks noGrp="1"/>
          </p:cNvSpPr>
          <p:nvPr>
            <p:ph type="subTitle" idx="2"/>
          </p:nvPr>
        </p:nvSpPr>
        <p:spPr>
          <a:xfrm>
            <a:off x="0" y="2473650"/>
            <a:ext cx="6328200" cy="2702400"/>
          </a:xfrm>
          <a:prstGeom prst="rect">
            <a:avLst/>
          </a:prstGeom>
        </p:spPr>
        <p:txBody>
          <a:bodyPr spcFirstLastPara="1" wrap="square" lIns="868675" tIns="91425" rIns="914400" bIns="0" anchor="ctr" anchorCtr="0">
            <a:noAutofit/>
          </a:bodyPr>
          <a:lstStyle>
            <a:lvl1pPr lvl="0">
              <a:lnSpc>
                <a:spcPct val="115000"/>
              </a:lnSpc>
              <a:spcBef>
                <a:spcPts val="0"/>
              </a:spcBef>
              <a:spcAft>
                <a:spcPts val="0"/>
              </a:spcAft>
              <a:buNone/>
              <a:defRPr/>
            </a:lvl1pPr>
            <a:lvl2pPr lvl="1">
              <a:lnSpc>
                <a:spcPct val="115000"/>
              </a:lnSpc>
              <a:spcBef>
                <a:spcPts val="1000"/>
              </a:spcBef>
              <a:spcAft>
                <a:spcPts val="0"/>
              </a:spcAft>
              <a:buNone/>
              <a:defRPr/>
            </a:lvl2pPr>
            <a:lvl3pPr lvl="2">
              <a:lnSpc>
                <a:spcPct val="115000"/>
              </a:lnSpc>
              <a:spcBef>
                <a:spcPts val="1000"/>
              </a:spcBef>
              <a:spcAft>
                <a:spcPts val="0"/>
              </a:spcAft>
              <a:buNone/>
              <a:defRPr/>
            </a:lvl3pPr>
            <a:lvl4pPr lvl="3">
              <a:lnSpc>
                <a:spcPct val="115000"/>
              </a:lnSpc>
              <a:spcBef>
                <a:spcPts val="1000"/>
              </a:spcBef>
              <a:spcAft>
                <a:spcPts val="0"/>
              </a:spcAft>
              <a:buNone/>
              <a:defRPr/>
            </a:lvl4pPr>
            <a:lvl5pPr lvl="4">
              <a:lnSpc>
                <a:spcPct val="115000"/>
              </a:lnSpc>
              <a:spcBef>
                <a:spcPts val="1000"/>
              </a:spcBef>
              <a:spcAft>
                <a:spcPts val="0"/>
              </a:spcAft>
              <a:buNone/>
              <a:defRPr/>
            </a:lvl5pPr>
            <a:lvl6pPr lvl="5">
              <a:lnSpc>
                <a:spcPct val="115000"/>
              </a:lnSpc>
              <a:spcBef>
                <a:spcPts val="1000"/>
              </a:spcBef>
              <a:spcAft>
                <a:spcPts val="0"/>
              </a:spcAft>
              <a:buNone/>
              <a:defRPr/>
            </a:lvl6pPr>
            <a:lvl7pPr lvl="6">
              <a:lnSpc>
                <a:spcPct val="115000"/>
              </a:lnSpc>
              <a:spcBef>
                <a:spcPts val="1000"/>
              </a:spcBef>
              <a:spcAft>
                <a:spcPts val="0"/>
              </a:spcAft>
              <a:buNone/>
              <a:defRPr/>
            </a:lvl7pPr>
            <a:lvl8pPr lvl="7">
              <a:lnSpc>
                <a:spcPct val="115000"/>
              </a:lnSpc>
              <a:spcBef>
                <a:spcPts val="1000"/>
              </a:spcBef>
              <a:spcAft>
                <a:spcPts val="0"/>
              </a:spcAft>
              <a:buNone/>
              <a:defRPr/>
            </a:lvl8pPr>
            <a:lvl9pPr lvl="8">
              <a:lnSpc>
                <a:spcPct val="115000"/>
              </a:lnSpc>
              <a:spcBef>
                <a:spcPts val="1000"/>
              </a:spcBef>
              <a:spcAft>
                <a:spcPts val="1000"/>
              </a:spcAft>
              <a:buNone/>
              <a:defRPr/>
            </a:lvl9pPr>
          </a:lstStyle>
          <a:p>
            <a:endParaRPr/>
          </a:p>
        </p:txBody>
      </p:sp>
      <p:sp>
        <p:nvSpPr>
          <p:cNvPr id="5544" name="Google Shape;5544;p656"/>
          <p:cNvSpPr txBox="1">
            <a:spLocks noGrp="1"/>
          </p:cNvSpPr>
          <p:nvPr>
            <p:ph type="subTitle" idx="3"/>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5545" name="Google Shape;5545;p656"/>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a:endParaRPr/>
          </a:p>
        </p:txBody>
      </p:sp>
      <p:sp>
        <p:nvSpPr>
          <p:cNvPr id="5546" name="Google Shape;5546;p656"/>
          <p:cNvSpPr txBox="1">
            <a:spLocks noGrp="1"/>
          </p:cNvSpPr>
          <p:nvPr>
            <p:ph type="subTitle" idx="4"/>
          </p:nvPr>
        </p:nvSpPr>
        <p:spPr>
          <a:xfrm>
            <a:off x="885125" y="1653550"/>
            <a:ext cx="10422000" cy="291900"/>
          </a:xfrm>
          <a:prstGeom prst="rect">
            <a:avLst/>
          </a:prstGeom>
        </p:spPr>
        <p:txBody>
          <a:bodyPr spcFirstLastPara="1" wrap="square" lIns="0" tIns="0" rIns="0" bIns="0" anchor="t" anchorCtr="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a:endParaRPr/>
          </a:p>
        </p:txBody>
      </p:sp>
      <p:sp>
        <p:nvSpPr>
          <p:cNvPr id="5547" name="Google Shape;5547;p656"/>
          <p:cNvSpPr txBox="1">
            <a:spLocks noGrp="1"/>
          </p:cNvSpPr>
          <p:nvPr>
            <p:ph type="subTitle" idx="5"/>
          </p:nvPr>
        </p:nvSpPr>
        <p:spPr>
          <a:xfrm>
            <a:off x="6633000" y="2473650"/>
            <a:ext cx="6328200" cy="2702400"/>
          </a:xfrm>
          <a:prstGeom prst="rect">
            <a:avLst/>
          </a:prstGeom>
        </p:spPr>
        <p:txBody>
          <a:bodyPr spcFirstLastPara="1" wrap="square" lIns="868675" tIns="91425" rIns="914400" bIns="0" anchor="ctr" anchorCtr="0">
            <a:noAutofit/>
          </a:bodyPr>
          <a:lstStyle>
            <a:lvl1pPr lvl="0">
              <a:lnSpc>
                <a:spcPct val="115000"/>
              </a:lnSpc>
              <a:spcBef>
                <a:spcPts val="0"/>
              </a:spcBef>
              <a:spcAft>
                <a:spcPts val="0"/>
              </a:spcAft>
              <a:buNone/>
              <a:defRPr/>
            </a:lvl1pPr>
            <a:lvl2pPr lvl="1">
              <a:lnSpc>
                <a:spcPct val="115000"/>
              </a:lnSpc>
              <a:spcBef>
                <a:spcPts val="1000"/>
              </a:spcBef>
              <a:spcAft>
                <a:spcPts val="0"/>
              </a:spcAft>
              <a:buNone/>
              <a:defRPr/>
            </a:lvl2pPr>
            <a:lvl3pPr lvl="2">
              <a:lnSpc>
                <a:spcPct val="115000"/>
              </a:lnSpc>
              <a:spcBef>
                <a:spcPts val="1000"/>
              </a:spcBef>
              <a:spcAft>
                <a:spcPts val="0"/>
              </a:spcAft>
              <a:buNone/>
              <a:defRPr/>
            </a:lvl3pPr>
            <a:lvl4pPr lvl="3">
              <a:lnSpc>
                <a:spcPct val="115000"/>
              </a:lnSpc>
              <a:spcBef>
                <a:spcPts val="1000"/>
              </a:spcBef>
              <a:spcAft>
                <a:spcPts val="0"/>
              </a:spcAft>
              <a:buNone/>
              <a:defRPr/>
            </a:lvl4pPr>
            <a:lvl5pPr lvl="4">
              <a:lnSpc>
                <a:spcPct val="115000"/>
              </a:lnSpc>
              <a:spcBef>
                <a:spcPts val="1000"/>
              </a:spcBef>
              <a:spcAft>
                <a:spcPts val="0"/>
              </a:spcAft>
              <a:buNone/>
              <a:defRPr/>
            </a:lvl5pPr>
            <a:lvl6pPr lvl="5">
              <a:lnSpc>
                <a:spcPct val="115000"/>
              </a:lnSpc>
              <a:spcBef>
                <a:spcPts val="1000"/>
              </a:spcBef>
              <a:spcAft>
                <a:spcPts val="0"/>
              </a:spcAft>
              <a:buNone/>
              <a:defRPr/>
            </a:lvl6pPr>
            <a:lvl7pPr lvl="6">
              <a:lnSpc>
                <a:spcPct val="115000"/>
              </a:lnSpc>
              <a:spcBef>
                <a:spcPts val="1000"/>
              </a:spcBef>
              <a:spcAft>
                <a:spcPts val="0"/>
              </a:spcAft>
              <a:buNone/>
              <a:defRPr/>
            </a:lvl7pPr>
            <a:lvl8pPr lvl="7">
              <a:lnSpc>
                <a:spcPct val="115000"/>
              </a:lnSpc>
              <a:spcBef>
                <a:spcPts val="1000"/>
              </a:spcBef>
              <a:spcAft>
                <a:spcPts val="0"/>
              </a:spcAft>
              <a:buNone/>
              <a:defRPr/>
            </a:lvl8pPr>
            <a:lvl9pPr lvl="8">
              <a:lnSpc>
                <a:spcPct val="115000"/>
              </a:lnSpc>
              <a:spcBef>
                <a:spcPts val="1000"/>
              </a:spcBef>
              <a:spcAft>
                <a:spcPts val="1000"/>
              </a:spcAft>
              <a:buNone/>
              <a:defRPr/>
            </a:lvl9pPr>
          </a:lstStyle>
          <a:p>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matchingName="Interior three circles">
  <p:cSld name="CUSTOM_4_19">
    <p:spTree>
      <p:nvGrpSpPr>
        <p:cNvPr id="1" name="Shape 5548"/>
        <p:cNvGrpSpPr/>
        <p:nvPr/>
      </p:nvGrpSpPr>
      <p:grpSpPr>
        <a:xfrm>
          <a:off x="0" y="0"/>
          <a:ext cx="0" cy="0"/>
          <a:chOff x="0" y="0"/>
          <a:chExt cx="0" cy="0"/>
        </a:xfrm>
      </p:grpSpPr>
      <p:cxnSp>
        <p:nvCxnSpPr>
          <p:cNvPr id="5549" name="Google Shape;5549;p657"/>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5550" name="Google Shape;5550;p657"/>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5551" name="Google Shape;5551;p657"/>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552" name="Google Shape;5552;p657"/>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5553" name="Google Shape;5553;p657"/>
          <p:cNvSpPr txBox="1">
            <a:spLocks noGrp="1"/>
          </p:cNvSpPr>
          <p:nvPr>
            <p:ph type="subTitle" idx="1"/>
          </p:nvPr>
        </p:nvSpPr>
        <p:spPr>
          <a:xfrm>
            <a:off x="885050" y="6169550"/>
            <a:ext cx="8002500" cy="5598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a:endParaRPr/>
          </a:p>
        </p:txBody>
      </p:sp>
      <p:pic>
        <p:nvPicPr>
          <p:cNvPr id="5554" name="Google Shape;5554;p657"/>
          <p:cNvPicPr preferRelativeResize="0"/>
          <p:nvPr/>
        </p:nvPicPr>
        <p:blipFill rotWithShape="1">
          <a:blip r:embed="rId3">
            <a:alphaModFix/>
          </a:blip>
          <a:srcRect/>
          <a:stretch/>
        </p:blipFill>
        <p:spPr>
          <a:xfrm>
            <a:off x="1743525" y="2296425"/>
            <a:ext cx="8704948" cy="3247250"/>
          </a:xfrm>
          <a:prstGeom prst="rect">
            <a:avLst/>
          </a:prstGeom>
          <a:noFill/>
          <a:ln>
            <a:noFill/>
          </a:ln>
        </p:spPr>
      </p:pic>
      <p:sp>
        <p:nvSpPr>
          <p:cNvPr id="5555" name="Google Shape;5555;p657"/>
          <p:cNvSpPr txBox="1">
            <a:spLocks noGrp="1"/>
          </p:cNvSpPr>
          <p:nvPr>
            <p:ph type="subTitle" idx="2"/>
          </p:nvPr>
        </p:nvSpPr>
        <p:spPr>
          <a:xfrm>
            <a:off x="2262374" y="2965028"/>
            <a:ext cx="2181600" cy="1910100"/>
          </a:xfrm>
          <a:prstGeom prst="rect">
            <a:avLst/>
          </a:prstGeom>
        </p:spPr>
        <p:txBody>
          <a:bodyPr spcFirstLastPara="1" wrap="square" lIns="274300" tIns="91425" rIns="274300" bIns="91425" anchor="ctr" anchorCtr="0">
            <a:noAutofit/>
          </a:bodyPr>
          <a:lstStyle>
            <a:lvl1pPr lvl="0" algn="ctr">
              <a:lnSpc>
                <a:spcPct val="100000"/>
              </a:lnSpc>
              <a:spcBef>
                <a:spcPts val="0"/>
              </a:spcBef>
              <a:spcAft>
                <a:spcPts val="0"/>
              </a:spcAft>
              <a:buNone/>
              <a:defRPr sz="1800"/>
            </a:lvl1pPr>
            <a:lvl2pPr lvl="1" algn="ctr">
              <a:lnSpc>
                <a:spcPct val="100000"/>
              </a:lnSpc>
              <a:spcBef>
                <a:spcPts val="0"/>
              </a:spcBef>
              <a:spcAft>
                <a:spcPts val="0"/>
              </a:spcAft>
              <a:buNone/>
              <a:defRPr sz="1800"/>
            </a:lvl2pPr>
            <a:lvl3pPr lvl="2" algn="ctr">
              <a:lnSpc>
                <a:spcPct val="100000"/>
              </a:lnSpc>
              <a:spcBef>
                <a:spcPts val="0"/>
              </a:spcBef>
              <a:spcAft>
                <a:spcPts val="0"/>
              </a:spcAft>
              <a:buNone/>
              <a:defRPr sz="1800"/>
            </a:lvl3pPr>
            <a:lvl4pPr lvl="3" algn="ctr">
              <a:lnSpc>
                <a:spcPct val="100000"/>
              </a:lnSpc>
              <a:spcBef>
                <a:spcPts val="0"/>
              </a:spcBef>
              <a:spcAft>
                <a:spcPts val="0"/>
              </a:spcAft>
              <a:buNone/>
              <a:defRPr sz="1800"/>
            </a:lvl4pPr>
            <a:lvl5pPr lvl="4" algn="ctr">
              <a:lnSpc>
                <a:spcPct val="100000"/>
              </a:lnSpc>
              <a:spcBef>
                <a:spcPts val="0"/>
              </a:spcBef>
              <a:spcAft>
                <a:spcPts val="0"/>
              </a:spcAft>
              <a:buNone/>
              <a:defRPr sz="1800"/>
            </a:lvl5pPr>
            <a:lvl6pPr lvl="5" algn="ctr">
              <a:lnSpc>
                <a:spcPct val="100000"/>
              </a:lnSpc>
              <a:spcBef>
                <a:spcPts val="0"/>
              </a:spcBef>
              <a:spcAft>
                <a:spcPts val="0"/>
              </a:spcAft>
              <a:buNone/>
              <a:defRPr sz="1800"/>
            </a:lvl6pPr>
            <a:lvl7pPr lvl="6" algn="ctr">
              <a:lnSpc>
                <a:spcPct val="100000"/>
              </a:lnSpc>
              <a:spcBef>
                <a:spcPts val="0"/>
              </a:spcBef>
              <a:spcAft>
                <a:spcPts val="0"/>
              </a:spcAft>
              <a:buNone/>
              <a:defRPr sz="1800"/>
            </a:lvl7pPr>
            <a:lvl8pPr lvl="7" algn="ctr">
              <a:lnSpc>
                <a:spcPct val="100000"/>
              </a:lnSpc>
              <a:spcBef>
                <a:spcPts val="0"/>
              </a:spcBef>
              <a:spcAft>
                <a:spcPts val="0"/>
              </a:spcAft>
              <a:buNone/>
              <a:defRPr sz="1800"/>
            </a:lvl8pPr>
            <a:lvl9pPr lvl="8" algn="ctr">
              <a:lnSpc>
                <a:spcPct val="100000"/>
              </a:lnSpc>
              <a:spcBef>
                <a:spcPts val="0"/>
              </a:spcBef>
              <a:spcAft>
                <a:spcPts val="0"/>
              </a:spcAft>
              <a:buNone/>
              <a:defRPr sz="1800"/>
            </a:lvl9pPr>
          </a:lstStyle>
          <a:p>
            <a:endParaRPr/>
          </a:p>
        </p:txBody>
      </p:sp>
      <p:sp>
        <p:nvSpPr>
          <p:cNvPr id="5556" name="Google Shape;5556;p657"/>
          <p:cNvSpPr txBox="1">
            <a:spLocks noGrp="1"/>
          </p:cNvSpPr>
          <p:nvPr>
            <p:ph type="subTitle" idx="3"/>
          </p:nvPr>
        </p:nvSpPr>
        <p:spPr>
          <a:xfrm>
            <a:off x="5005265" y="2965023"/>
            <a:ext cx="2181600" cy="1910100"/>
          </a:xfrm>
          <a:prstGeom prst="rect">
            <a:avLst/>
          </a:prstGeom>
        </p:spPr>
        <p:txBody>
          <a:bodyPr spcFirstLastPara="1" wrap="square" lIns="274300" tIns="91425" rIns="274300" bIns="91425" anchor="ctr" anchorCtr="0">
            <a:noAutofit/>
          </a:bodyPr>
          <a:lstStyle>
            <a:lvl1pPr lvl="0" algn="ctr">
              <a:lnSpc>
                <a:spcPct val="100000"/>
              </a:lnSpc>
              <a:spcBef>
                <a:spcPts val="0"/>
              </a:spcBef>
              <a:spcAft>
                <a:spcPts val="0"/>
              </a:spcAft>
              <a:buNone/>
              <a:defRPr sz="1800"/>
            </a:lvl1pPr>
            <a:lvl2pPr lvl="1" algn="ctr">
              <a:lnSpc>
                <a:spcPct val="100000"/>
              </a:lnSpc>
              <a:spcBef>
                <a:spcPts val="0"/>
              </a:spcBef>
              <a:spcAft>
                <a:spcPts val="0"/>
              </a:spcAft>
              <a:buNone/>
              <a:defRPr sz="1800"/>
            </a:lvl2pPr>
            <a:lvl3pPr lvl="2" algn="ctr">
              <a:lnSpc>
                <a:spcPct val="100000"/>
              </a:lnSpc>
              <a:spcBef>
                <a:spcPts val="0"/>
              </a:spcBef>
              <a:spcAft>
                <a:spcPts val="0"/>
              </a:spcAft>
              <a:buNone/>
              <a:defRPr sz="1800"/>
            </a:lvl3pPr>
            <a:lvl4pPr lvl="3" algn="ctr">
              <a:lnSpc>
                <a:spcPct val="100000"/>
              </a:lnSpc>
              <a:spcBef>
                <a:spcPts val="0"/>
              </a:spcBef>
              <a:spcAft>
                <a:spcPts val="0"/>
              </a:spcAft>
              <a:buNone/>
              <a:defRPr sz="1800"/>
            </a:lvl4pPr>
            <a:lvl5pPr lvl="4" algn="ctr">
              <a:lnSpc>
                <a:spcPct val="100000"/>
              </a:lnSpc>
              <a:spcBef>
                <a:spcPts val="0"/>
              </a:spcBef>
              <a:spcAft>
                <a:spcPts val="0"/>
              </a:spcAft>
              <a:buNone/>
              <a:defRPr sz="1800"/>
            </a:lvl5pPr>
            <a:lvl6pPr lvl="5" algn="ctr">
              <a:lnSpc>
                <a:spcPct val="100000"/>
              </a:lnSpc>
              <a:spcBef>
                <a:spcPts val="0"/>
              </a:spcBef>
              <a:spcAft>
                <a:spcPts val="0"/>
              </a:spcAft>
              <a:buNone/>
              <a:defRPr sz="1800"/>
            </a:lvl6pPr>
            <a:lvl7pPr lvl="6" algn="ctr">
              <a:lnSpc>
                <a:spcPct val="100000"/>
              </a:lnSpc>
              <a:spcBef>
                <a:spcPts val="0"/>
              </a:spcBef>
              <a:spcAft>
                <a:spcPts val="0"/>
              </a:spcAft>
              <a:buNone/>
              <a:defRPr sz="1800"/>
            </a:lvl7pPr>
            <a:lvl8pPr lvl="7" algn="ctr">
              <a:lnSpc>
                <a:spcPct val="100000"/>
              </a:lnSpc>
              <a:spcBef>
                <a:spcPts val="0"/>
              </a:spcBef>
              <a:spcAft>
                <a:spcPts val="0"/>
              </a:spcAft>
              <a:buNone/>
              <a:defRPr sz="1800"/>
            </a:lvl8pPr>
            <a:lvl9pPr lvl="8" algn="ctr">
              <a:lnSpc>
                <a:spcPct val="100000"/>
              </a:lnSpc>
              <a:spcBef>
                <a:spcPts val="0"/>
              </a:spcBef>
              <a:spcAft>
                <a:spcPts val="0"/>
              </a:spcAft>
              <a:buNone/>
              <a:defRPr sz="1800"/>
            </a:lvl9pPr>
          </a:lstStyle>
          <a:p>
            <a:endParaRPr/>
          </a:p>
        </p:txBody>
      </p:sp>
      <p:sp>
        <p:nvSpPr>
          <p:cNvPr id="5557" name="Google Shape;5557;p657"/>
          <p:cNvSpPr txBox="1">
            <a:spLocks noGrp="1"/>
          </p:cNvSpPr>
          <p:nvPr>
            <p:ph type="subTitle" idx="4"/>
          </p:nvPr>
        </p:nvSpPr>
        <p:spPr>
          <a:xfrm>
            <a:off x="7748157" y="2965023"/>
            <a:ext cx="2181600" cy="1910100"/>
          </a:xfrm>
          <a:prstGeom prst="rect">
            <a:avLst/>
          </a:prstGeom>
        </p:spPr>
        <p:txBody>
          <a:bodyPr spcFirstLastPara="1" wrap="square" lIns="274300" tIns="91425" rIns="274300" bIns="91425" anchor="ctr" anchorCtr="0">
            <a:noAutofit/>
          </a:bodyPr>
          <a:lstStyle>
            <a:lvl1pPr lvl="0" algn="ctr">
              <a:lnSpc>
                <a:spcPct val="100000"/>
              </a:lnSpc>
              <a:spcBef>
                <a:spcPts val="0"/>
              </a:spcBef>
              <a:spcAft>
                <a:spcPts val="0"/>
              </a:spcAft>
              <a:buNone/>
              <a:defRPr sz="1800"/>
            </a:lvl1pPr>
            <a:lvl2pPr lvl="1" algn="ctr">
              <a:lnSpc>
                <a:spcPct val="100000"/>
              </a:lnSpc>
              <a:spcBef>
                <a:spcPts val="0"/>
              </a:spcBef>
              <a:spcAft>
                <a:spcPts val="0"/>
              </a:spcAft>
              <a:buNone/>
              <a:defRPr sz="1800"/>
            </a:lvl2pPr>
            <a:lvl3pPr lvl="2" algn="ctr">
              <a:lnSpc>
                <a:spcPct val="100000"/>
              </a:lnSpc>
              <a:spcBef>
                <a:spcPts val="0"/>
              </a:spcBef>
              <a:spcAft>
                <a:spcPts val="0"/>
              </a:spcAft>
              <a:buNone/>
              <a:defRPr sz="1800"/>
            </a:lvl3pPr>
            <a:lvl4pPr lvl="3" algn="ctr">
              <a:lnSpc>
                <a:spcPct val="100000"/>
              </a:lnSpc>
              <a:spcBef>
                <a:spcPts val="0"/>
              </a:spcBef>
              <a:spcAft>
                <a:spcPts val="0"/>
              </a:spcAft>
              <a:buNone/>
              <a:defRPr sz="1800"/>
            </a:lvl4pPr>
            <a:lvl5pPr lvl="4" algn="ctr">
              <a:lnSpc>
                <a:spcPct val="100000"/>
              </a:lnSpc>
              <a:spcBef>
                <a:spcPts val="0"/>
              </a:spcBef>
              <a:spcAft>
                <a:spcPts val="0"/>
              </a:spcAft>
              <a:buNone/>
              <a:defRPr sz="1800"/>
            </a:lvl5pPr>
            <a:lvl6pPr lvl="5" algn="ctr">
              <a:lnSpc>
                <a:spcPct val="100000"/>
              </a:lnSpc>
              <a:spcBef>
                <a:spcPts val="0"/>
              </a:spcBef>
              <a:spcAft>
                <a:spcPts val="0"/>
              </a:spcAft>
              <a:buNone/>
              <a:defRPr sz="1800"/>
            </a:lvl6pPr>
            <a:lvl7pPr lvl="6" algn="ctr">
              <a:lnSpc>
                <a:spcPct val="100000"/>
              </a:lnSpc>
              <a:spcBef>
                <a:spcPts val="0"/>
              </a:spcBef>
              <a:spcAft>
                <a:spcPts val="0"/>
              </a:spcAft>
              <a:buNone/>
              <a:defRPr sz="1800"/>
            </a:lvl7pPr>
            <a:lvl8pPr lvl="7" algn="ctr">
              <a:lnSpc>
                <a:spcPct val="100000"/>
              </a:lnSpc>
              <a:spcBef>
                <a:spcPts val="0"/>
              </a:spcBef>
              <a:spcAft>
                <a:spcPts val="0"/>
              </a:spcAft>
              <a:buNone/>
              <a:defRPr sz="1800"/>
            </a:lvl8pPr>
            <a:lvl9pPr lvl="8" algn="ctr">
              <a:lnSpc>
                <a:spcPct val="100000"/>
              </a:lnSpc>
              <a:spcBef>
                <a:spcPts val="0"/>
              </a:spcBef>
              <a:spcAft>
                <a:spcPts val="0"/>
              </a:spcAft>
              <a:buNone/>
              <a:defRPr sz="1800"/>
            </a:lvl9pPr>
          </a:lstStyle>
          <a:p>
            <a:endParaRPr/>
          </a:p>
        </p:txBody>
      </p:sp>
      <p:sp>
        <p:nvSpPr>
          <p:cNvPr id="5558" name="Google Shape;5558;p657"/>
          <p:cNvSpPr txBox="1">
            <a:spLocks noGrp="1"/>
          </p:cNvSpPr>
          <p:nvPr>
            <p:ph type="subTitle" idx="5"/>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5559" name="Google Shape;5559;p657"/>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a:endParaRPr/>
          </a:p>
        </p:txBody>
      </p:sp>
      <p:sp>
        <p:nvSpPr>
          <p:cNvPr id="5560" name="Google Shape;5560;p657"/>
          <p:cNvSpPr txBox="1">
            <a:spLocks noGrp="1"/>
          </p:cNvSpPr>
          <p:nvPr>
            <p:ph type="subTitle" idx="6"/>
          </p:nvPr>
        </p:nvSpPr>
        <p:spPr>
          <a:xfrm>
            <a:off x="885125" y="1653550"/>
            <a:ext cx="10422000" cy="291900"/>
          </a:xfrm>
          <a:prstGeom prst="rect">
            <a:avLst/>
          </a:prstGeom>
        </p:spPr>
        <p:txBody>
          <a:bodyPr spcFirstLastPara="1" wrap="square" lIns="0" tIns="0" rIns="0" bIns="0" anchor="t" anchorCtr="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matchingName="Interior blank">
  <p:cSld name="CUSTOM_4_18">
    <p:spTree>
      <p:nvGrpSpPr>
        <p:cNvPr id="1" name="Shape 5561"/>
        <p:cNvGrpSpPr/>
        <p:nvPr/>
      </p:nvGrpSpPr>
      <p:grpSpPr>
        <a:xfrm>
          <a:off x="0" y="0"/>
          <a:ext cx="0" cy="0"/>
          <a:chOff x="0" y="0"/>
          <a:chExt cx="0" cy="0"/>
        </a:xfrm>
      </p:grpSpPr>
      <p:sp>
        <p:nvSpPr>
          <p:cNvPr id="5562" name="Google Shape;5562;p658"/>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cxnSp>
        <p:nvCxnSpPr>
          <p:cNvPr id="5563" name="Google Shape;5563;p658"/>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5564" name="Google Shape;5564;p658"/>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5565" name="Google Shape;5565;p658"/>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566" name="Google Shape;5566;p658"/>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5567" name="Google Shape;5567;p658"/>
          <p:cNvSpPr txBox="1">
            <a:spLocks noGrp="1"/>
          </p:cNvSpPr>
          <p:nvPr>
            <p:ph type="subTitle" idx="2"/>
          </p:nvPr>
        </p:nvSpPr>
        <p:spPr>
          <a:xfrm>
            <a:off x="885050" y="6169550"/>
            <a:ext cx="8002500" cy="5598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matchingName="Interior title, subhead, and body">
  <p:cSld name="CUSTOM_4_17">
    <p:spTree>
      <p:nvGrpSpPr>
        <p:cNvPr id="1" name="Shape 5568"/>
        <p:cNvGrpSpPr/>
        <p:nvPr/>
      </p:nvGrpSpPr>
      <p:grpSpPr>
        <a:xfrm>
          <a:off x="0" y="0"/>
          <a:ext cx="0" cy="0"/>
          <a:chOff x="0" y="0"/>
          <a:chExt cx="0" cy="0"/>
        </a:xfrm>
      </p:grpSpPr>
      <p:sp>
        <p:nvSpPr>
          <p:cNvPr id="5569" name="Google Shape;5569;p659"/>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5570" name="Google Shape;5570;p659"/>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a:endParaRPr/>
          </a:p>
        </p:txBody>
      </p:sp>
      <p:cxnSp>
        <p:nvCxnSpPr>
          <p:cNvPr id="5571" name="Google Shape;5571;p659"/>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5572" name="Google Shape;5572;p659"/>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5573" name="Google Shape;5573;p659"/>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574" name="Google Shape;5574;p659"/>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5575" name="Google Shape;5575;p659"/>
          <p:cNvSpPr txBox="1">
            <a:spLocks noGrp="1"/>
          </p:cNvSpPr>
          <p:nvPr>
            <p:ph type="subTitle" idx="2"/>
          </p:nvPr>
        </p:nvSpPr>
        <p:spPr>
          <a:xfrm>
            <a:off x="885125" y="1653550"/>
            <a:ext cx="10422000" cy="291900"/>
          </a:xfrm>
          <a:prstGeom prst="rect">
            <a:avLst/>
          </a:prstGeom>
        </p:spPr>
        <p:txBody>
          <a:bodyPr spcFirstLastPara="1" wrap="square" lIns="0" tIns="0" rIns="0" bIns="0" anchor="t" anchorCtr="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a:endParaRPr/>
          </a:p>
        </p:txBody>
      </p:sp>
      <p:sp>
        <p:nvSpPr>
          <p:cNvPr id="5576" name="Google Shape;5576;p659"/>
          <p:cNvSpPr txBox="1">
            <a:spLocks noGrp="1"/>
          </p:cNvSpPr>
          <p:nvPr>
            <p:ph type="subTitle" idx="3"/>
          </p:nvPr>
        </p:nvSpPr>
        <p:spPr>
          <a:xfrm>
            <a:off x="885050" y="6169550"/>
            <a:ext cx="8002500" cy="5598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a:endParaRPr/>
          </a:p>
        </p:txBody>
      </p:sp>
      <p:sp>
        <p:nvSpPr>
          <p:cNvPr id="5577" name="Google Shape;5577;p659"/>
          <p:cNvSpPr txBox="1">
            <a:spLocks noGrp="1"/>
          </p:cNvSpPr>
          <p:nvPr>
            <p:ph type="body" idx="4"/>
          </p:nvPr>
        </p:nvSpPr>
        <p:spPr>
          <a:xfrm>
            <a:off x="2438400" y="2286000"/>
            <a:ext cx="7315200" cy="3657600"/>
          </a:xfrm>
          <a:prstGeom prst="rect">
            <a:avLst/>
          </a:prstGeom>
        </p:spPr>
        <p:txBody>
          <a:bodyPr spcFirstLastPara="1" wrap="square" lIns="0" tIns="0" rIns="0" bIns="0" anchor="t" anchorCtr="0">
            <a:noAutofit/>
          </a:bodyPr>
          <a:lstStyle>
            <a:lvl1pPr marL="457200" lvl="0" indent="-342900">
              <a:lnSpc>
                <a:spcPct val="135000"/>
              </a:lnSpc>
              <a:spcBef>
                <a:spcPts val="1000"/>
              </a:spcBef>
              <a:spcAft>
                <a:spcPts val="0"/>
              </a:spcAft>
              <a:buSzPts val="1800"/>
              <a:buChar char="▸"/>
              <a:defRPr/>
            </a:lvl1pPr>
            <a:lvl2pPr marL="914400" lvl="1" indent="-342900">
              <a:lnSpc>
                <a:spcPct val="135000"/>
              </a:lnSpc>
              <a:spcBef>
                <a:spcPts val="1000"/>
              </a:spcBef>
              <a:spcAft>
                <a:spcPts val="0"/>
              </a:spcAft>
              <a:buSzPts val="1800"/>
              <a:buChar char="･"/>
              <a:defRPr/>
            </a:lvl2pPr>
            <a:lvl3pPr marL="1371600" lvl="2" indent="-342900">
              <a:lnSpc>
                <a:spcPct val="135000"/>
              </a:lnSpc>
              <a:spcBef>
                <a:spcPts val="1000"/>
              </a:spcBef>
              <a:spcAft>
                <a:spcPts val="0"/>
              </a:spcAft>
              <a:buSzPts val="1800"/>
              <a:buChar char="･"/>
              <a:defRPr/>
            </a:lvl3pPr>
            <a:lvl4pPr marL="1828800" lvl="3" indent="-342900">
              <a:lnSpc>
                <a:spcPct val="135000"/>
              </a:lnSpc>
              <a:spcBef>
                <a:spcPts val="1000"/>
              </a:spcBef>
              <a:spcAft>
                <a:spcPts val="0"/>
              </a:spcAft>
              <a:buSzPts val="1800"/>
              <a:buChar char="･"/>
              <a:defRPr/>
            </a:lvl4pPr>
            <a:lvl5pPr marL="2286000" lvl="4" indent="-342900">
              <a:lnSpc>
                <a:spcPct val="135000"/>
              </a:lnSpc>
              <a:spcBef>
                <a:spcPts val="1000"/>
              </a:spcBef>
              <a:spcAft>
                <a:spcPts val="0"/>
              </a:spcAft>
              <a:buSzPts val="1800"/>
              <a:buChar char="･"/>
              <a:defRPr/>
            </a:lvl5pPr>
            <a:lvl6pPr marL="2743200" lvl="5" indent="-342900">
              <a:lnSpc>
                <a:spcPct val="135000"/>
              </a:lnSpc>
              <a:spcBef>
                <a:spcPts val="1000"/>
              </a:spcBef>
              <a:spcAft>
                <a:spcPts val="0"/>
              </a:spcAft>
              <a:buSzPts val="1800"/>
              <a:buChar char="･"/>
              <a:defRPr/>
            </a:lvl6pPr>
            <a:lvl7pPr marL="3200400" lvl="6" indent="-342900">
              <a:lnSpc>
                <a:spcPct val="135000"/>
              </a:lnSpc>
              <a:spcBef>
                <a:spcPts val="1000"/>
              </a:spcBef>
              <a:spcAft>
                <a:spcPts val="0"/>
              </a:spcAft>
              <a:buSzPts val="1800"/>
              <a:buChar char="･"/>
              <a:defRPr/>
            </a:lvl7pPr>
            <a:lvl8pPr marL="3657600" lvl="7" indent="-342900">
              <a:lnSpc>
                <a:spcPct val="135000"/>
              </a:lnSpc>
              <a:spcBef>
                <a:spcPts val="1000"/>
              </a:spcBef>
              <a:spcAft>
                <a:spcPts val="0"/>
              </a:spcAft>
              <a:buSzPts val="1800"/>
              <a:buChar char="･"/>
              <a:defRPr/>
            </a:lvl8pPr>
            <a:lvl9pPr marL="4114800" lvl="8" indent="-342900">
              <a:lnSpc>
                <a:spcPct val="135000"/>
              </a:lnSpc>
              <a:spcBef>
                <a:spcPts val="1000"/>
              </a:spcBef>
              <a:spcAft>
                <a:spcPts val="1000"/>
              </a:spcAft>
              <a:buSzPts val="1800"/>
              <a:buChar char="･"/>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Divider large quote illustrated 1">
  <p:cSld name="CUSTOM_3_1_1_1">
    <p:bg>
      <p:bgPr>
        <a:noFill/>
        <a:effectLst/>
      </p:bgPr>
    </p:bg>
    <p:spTree>
      <p:nvGrpSpPr>
        <p:cNvPr id="1" name="Shape 845"/>
        <p:cNvGrpSpPr/>
        <p:nvPr/>
      </p:nvGrpSpPr>
      <p:grpSpPr>
        <a:xfrm>
          <a:off x="0" y="0"/>
          <a:ext cx="0" cy="0"/>
          <a:chOff x="0" y="0"/>
          <a:chExt cx="0" cy="0"/>
        </a:xfrm>
      </p:grpSpPr>
      <p:sp>
        <p:nvSpPr>
          <p:cNvPr id="846" name="Google Shape;846;p67"/>
          <p:cNvSpPr txBox="1">
            <a:spLocks noGrp="1"/>
          </p:cNvSpPr>
          <p:nvPr>
            <p:ph type="title"/>
          </p:nvPr>
        </p:nvSpPr>
        <p:spPr>
          <a:xfrm>
            <a:off x="5674100" y="1632951"/>
            <a:ext cx="5037000" cy="3882900"/>
          </a:xfrm>
          <a:prstGeom prst="rect">
            <a:avLst/>
          </a:prstGeom>
          <a:noFill/>
          <a:ln>
            <a:noFill/>
          </a:ln>
        </p:spPr>
        <p:txBody>
          <a:bodyPr spcFirstLastPara="1" wrap="square" lIns="121875" tIns="121875" rIns="121875" bIns="121875" anchor="t" anchorCtr="0">
            <a:noAutofit/>
          </a:bodyPr>
          <a:lstStyle>
            <a:lvl1pPr lvl="0" algn="l" rtl="0">
              <a:lnSpc>
                <a:spcPct val="108000"/>
              </a:lnSpc>
              <a:spcBef>
                <a:spcPts val="0"/>
              </a:spcBef>
              <a:spcAft>
                <a:spcPts val="0"/>
              </a:spcAft>
              <a:buSzPts val="3700"/>
              <a:buNone/>
              <a:defRPr sz="5500">
                <a:solidFill>
                  <a:schemeClr val="lt1"/>
                </a:solidFill>
              </a:defRPr>
            </a:lvl1pPr>
            <a:lvl2pPr lvl="1" algn="l" rtl="0">
              <a:lnSpc>
                <a:spcPct val="108000"/>
              </a:lnSpc>
              <a:spcBef>
                <a:spcPts val="0"/>
              </a:spcBef>
              <a:spcAft>
                <a:spcPts val="0"/>
              </a:spcAft>
              <a:buSzPts val="3700"/>
              <a:buNone/>
              <a:defRPr sz="5500">
                <a:solidFill>
                  <a:schemeClr val="lt1"/>
                </a:solidFill>
              </a:defRPr>
            </a:lvl2pPr>
            <a:lvl3pPr lvl="2" algn="l" rtl="0">
              <a:lnSpc>
                <a:spcPct val="108000"/>
              </a:lnSpc>
              <a:spcBef>
                <a:spcPts val="0"/>
              </a:spcBef>
              <a:spcAft>
                <a:spcPts val="0"/>
              </a:spcAft>
              <a:buSzPts val="3700"/>
              <a:buNone/>
              <a:defRPr sz="5500">
                <a:solidFill>
                  <a:schemeClr val="lt1"/>
                </a:solidFill>
              </a:defRPr>
            </a:lvl3pPr>
            <a:lvl4pPr lvl="3" algn="l" rtl="0">
              <a:lnSpc>
                <a:spcPct val="108000"/>
              </a:lnSpc>
              <a:spcBef>
                <a:spcPts val="0"/>
              </a:spcBef>
              <a:spcAft>
                <a:spcPts val="0"/>
              </a:spcAft>
              <a:buSzPts val="3700"/>
              <a:buNone/>
              <a:defRPr sz="5500">
                <a:solidFill>
                  <a:schemeClr val="lt1"/>
                </a:solidFill>
              </a:defRPr>
            </a:lvl4pPr>
            <a:lvl5pPr lvl="4" algn="l" rtl="0">
              <a:lnSpc>
                <a:spcPct val="108000"/>
              </a:lnSpc>
              <a:spcBef>
                <a:spcPts val="0"/>
              </a:spcBef>
              <a:spcAft>
                <a:spcPts val="0"/>
              </a:spcAft>
              <a:buSzPts val="3700"/>
              <a:buNone/>
              <a:defRPr sz="5500">
                <a:solidFill>
                  <a:schemeClr val="lt1"/>
                </a:solidFill>
              </a:defRPr>
            </a:lvl5pPr>
            <a:lvl6pPr lvl="5" algn="l" rtl="0">
              <a:lnSpc>
                <a:spcPct val="108000"/>
              </a:lnSpc>
              <a:spcBef>
                <a:spcPts val="0"/>
              </a:spcBef>
              <a:spcAft>
                <a:spcPts val="0"/>
              </a:spcAft>
              <a:buSzPts val="3700"/>
              <a:buNone/>
              <a:defRPr sz="5500">
                <a:solidFill>
                  <a:schemeClr val="lt1"/>
                </a:solidFill>
              </a:defRPr>
            </a:lvl6pPr>
            <a:lvl7pPr lvl="6" algn="l" rtl="0">
              <a:lnSpc>
                <a:spcPct val="108000"/>
              </a:lnSpc>
              <a:spcBef>
                <a:spcPts val="0"/>
              </a:spcBef>
              <a:spcAft>
                <a:spcPts val="0"/>
              </a:spcAft>
              <a:buSzPts val="3700"/>
              <a:buNone/>
              <a:defRPr sz="5500">
                <a:solidFill>
                  <a:schemeClr val="lt1"/>
                </a:solidFill>
              </a:defRPr>
            </a:lvl7pPr>
            <a:lvl8pPr lvl="7" algn="l" rtl="0">
              <a:lnSpc>
                <a:spcPct val="108000"/>
              </a:lnSpc>
              <a:spcBef>
                <a:spcPts val="0"/>
              </a:spcBef>
              <a:spcAft>
                <a:spcPts val="0"/>
              </a:spcAft>
              <a:buSzPts val="3700"/>
              <a:buNone/>
              <a:defRPr sz="5500">
                <a:solidFill>
                  <a:schemeClr val="lt1"/>
                </a:solidFill>
              </a:defRPr>
            </a:lvl8pPr>
            <a:lvl9pPr lvl="8" algn="l" rtl="0">
              <a:lnSpc>
                <a:spcPct val="108000"/>
              </a:lnSpc>
              <a:spcBef>
                <a:spcPts val="0"/>
              </a:spcBef>
              <a:spcAft>
                <a:spcPts val="0"/>
              </a:spcAft>
              <a:buSzPts val="3700"/>
              <a:buNone/>
              <a:defRPr sz="5500">
                <a:solidFill>
                  <a:schemeClr val="lt1"/>
                </a:solidFill>
              </a:defRPr>
            </a:lvl9pPr>
          </a:lstStyle>
          <a:p>
            <a:endParaRPr/>
          </a:p>
        </p:txBody>
      </p:sp>
      <p:cxnSp>
        <p:nvCxnSpPr>
          <p:cNvPr id="847" name="Google Shape;847;p67"/>
          <p:cNvCxnSpPr/>
          <p:nvPr/>
        </p:nvCxnSpPr>
        <p:spPr>
          <a:xfrm rot="10800000">
            <a:off x="447767" y="6401100"/>
            <a:ext cx="0" cy="456900"/>
          </a:xfrm>
          <a:prstGeom prst="straightConnector1">
            <a:avLst/>
          </a:prstGeom>
          <a:noFill/>
          <a:ln w="9525" cap="flat" cmpd="sng">
            <a:solidFill>
              <a:schemeClr val="lt1"/>
            </a:solidFill>
            <a:prstDash val="solid"/>
            <a:round/>
            <a:headEnd type="none" w="sm" len="sm"/>
            <a:tailEnd type="none" w="sm" len="sm"/>
          </a:ln>
        </p:spPr>
      </p:cxnSp>
      <p:sp>
        <p:nvSpPr>
          <p:cNvPr id="848" name="Google Shape;848;p67"/>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verpass SemiBold"/>
                <a:ea typeface="Overpass SemiBold"/>
                <a:cs typeface="Overpass SemiBold"/>
                <a:sym typeface="Overpass SemiBold"/>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verpass SemiBold"/>
                <a:ea typeface="Overpass SemiBold"/>
                <a:cs typeface="Overpass SemiBold"/>
                <a:sym typeface="Overpass SemiBold"/>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verpass SemiBold"/>
                <a:ea typeface="Overpass SemiBold"/>
                <a:cs typeface="Overpass SemiBold"/>
                <a:sym typeface="Overpass SemiBold"/>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verpass SemiBold"/>
                <a:ea typeface="Overpass SemiBold"/>
                <a:cs typeface="Overpass SemiBold"/>
                <a:sym typeface="Overpass SemiBold"/>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verpass SemiBold"/>
                <a:ea typeface="Overpass SemiBold"/>
                <a:cs typeface="Overpass SemiBold"/>
                <a:sym typeface="Overpass SemiBold"/>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verpass SemiBold"/>
                <a:ea typeface="Overpass SemiBold"/>
                <a:cs typeface="Overpass SemiBold"/>
                <a:sym typeface="Overpass SemiBold"/>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verpass SemiBold"/>
                <a:ea typeface="Overpass SemiBold"/>
                <a:cs typeface="Overpass SemiBold"/>
                <a:sym typeface="Overpass SemiBold"/>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verpass SemiBold"/>
                <a:ea typeface="Overpass SemiBold"/>
                <a:cs typeface="Overpass SemiBold"/>
                <a:sym typeface="Overpass SemiBold"/>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sp>
        <p:nvSpPr>
          <p:cNvPr id="849" name="Google Shape;849;p67"/>
          <p:cNvSpPr txBox="1"/>
          <p:nvPr/>
        </p:nvSpPr>
        <p:spPr>
          <a:xfrm>
            <a:off x="10068030" y="269836"/>
            <a:ext cx="1619100" cy="298800"/>
          </a:xfrm>
          <a:prstGeom prst="rect">
            <a:avLst/>
          </a:prstGeom>
          <a:noFill/>
          <a:ln>
            <a:noFill/>
          </a:ln>
        </p:spPr>
        <p:txBody>
          <a:bodyPr spcFirstLastPara="1" wrap="square" lIns="0" tIns="0" rIns="0" bIns="0" anchor="b" anchorCtr="0">
            <a:noAutofit/>
          </a:bodyPr>
          <a:lstStyle/>
          <a:p>
            <a:pPr marL="0" marR="0" lvl="0" indent="0" algn="r" rtl="0">
              <a:lnSpc>
                <a:spcPct val="150000"/>
              </a:lnSpc>
              <a:spcBef>
                <a:spcPts val="0"/>
              </a:spcBef>
              <a:spcAft>
                <a:spcPts val="0"/>
              </a:spcAft>
              <a:buClr>
                <a:srgbClr val="000000"/>
              </a:buClr>
              <a:buSzPts val="700"/>
              <a:buFont typeface="Arial"/>
              <a:buNone/>
            </a:pPr>
            <a:r>
              <a:rPr lang="en" sz="700" b="1" i="0" u="none" strike="noStrike" cap="none">
                <a:solidFill>
                  <a:schemeClr val="lt1"/>
                </a:solidFill>
                <a:latin typeface="Overpass"/>
                <a:ea typeface="Overpass"/>
                <a:cs typeface="Overpass"/>
                <a:sym typeface="Overpass"/>
              </a:rPr>
              <a:t>CONFIDENTIAL </a:t>
            </a:r>
            <a:r>
              <a:rPr lang="en" sz="700" b="0" i="0" u="none" strike="noStrike" cap="none">
                <a:solidFill>
                  <a:schemeClr val="lt1"/>
                </a:solidFill>
                <a:latin typeface="Overpass Light"/>
                <a:ea typeface="Overpass Light"/>
                <a:cs typeface="Overpass Light"/>
                <a:sym typeface="Overpass Light"/>
              </a:rPr>
              <a:t>Designator</a:t>
            </a:r>
            <a:endParaRPr sz="700" b="0" i="0" u="none" strike="noStrike" cap="none">
              <a:solidFill>
                <a:schemeClr val="lt1"/>
              </a:solidFill>
              <a:latin typeface="Overpass Light"/>
              <a:ea typeface="Overpass Light"/>
              <a:cs typeface="Overpass Light"/>
              <a:sym typeface="Overpass Light"/>
            </a:endParaRPr>
          </a:p>
        </p:txBody>
      </p:sp>
      <p:sp>
        <p:nvSpPr>
          <p:cNvPr id="850" name="Google Shape;850;p67"/>
          <p:cNvSpPr txBox="1">
            <a:spLocks noGrp="1"/>
          </p:cNvSpPr>
          <p:nvPr>
            <p:ph type="subTitle" idx="1"/>
          </p:nvPr>
        </p:nvSpPr>
        <p:spPr>
          <a:xfrm rot="5400000">
            <a:off x="-2138449" y="2138400"/>
            <a:ext cx="5148900" cy="872100"/>
          </a:xfrm>
          <a:prstGeom prst="rect">
            <a:avLst/>
          </a:prstGeom>
          <a:noFill/>
          <a:ln>
            <a:noFill/>
          </a:ln>
        </p:spPr>
        <p:txBody>
          <a:bodyPr spcFirstLastPara="1" wrap="square" lIns="502825" tIns="91425" rIns="91425" bIns="91425" anchor="ctr" anchorCtr="0">
            <a:noAutofit/>
          </a:bodyPr>
          <a:lstStyle>
            <a:lvl1pPr lvl="0"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a:endParaRPr/>
          </a:p>
        </p:txBody>
      </p:sp>
      <p:sp>
        <p:nvSpPr>
          <p:cNvPr id="851" name="Google Shape;851;p67"/>
          <p:cNvSpPr/>
          <p:nvPr/>
        </p:nvSpPr>
        <p:spPr>
          <a:xfrm>
            <a:off x="10711280" y="6312504"/>
            <a:ext cx="975363" cy="229497"/>
          </a:xfrm>
          <a:prstGeom prst="rect">
            <a:avLst/>
          </a:prstGeom>
          <a:noFill/>
          <a:ln>
            <a:noFill/>
          </a:ln>
        </p:spPr>
      </p:sp>
    </p:spTree>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matchingName="Interior title and body">
  <p:cSld name="CUSTOM_4_17_2">
    <p:spTree>
      <p:nvGrpSpPr>
        <p:cNvPr id="1" name="Shape 5578"/>
        <p:cNvGrpSpPr/>
        <p:nvPr/>
      </p:nvGrpSpPr>
      <p:grpSpPr>
        <a:xfrm>
          <a:off x="0" y="0"/>
          <a:ext cx="0" cy="0"/>
          <a:chOff x="0" y="0"/>
          <a:chExt cx="0" cy="0"/>
        </a:xfrm>
      </p:grpSpPr>
      <p:cxnSp>
        <p:nvCxnSpPr>
          <p:cNvPr id="5579" name="Google Shape;5579;p660"/>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5580" name="Google Shape;5580;p660"/>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5581" name="Google Shape;5581;p660"/>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582" name="Google Shape;5582;p660"/>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5583" name="Google Shape;5583;p660"/>
          <p:cNvSpPr txBox="1">
            <a:spLocks noGrp="1"/>
          </p:cNvSpPr>
          <p:nvPr>
            <p:ph type="subTitle" idx="1"/>
          </p:nvPr>
        </p:nvSpPr>
        <p:spPr>
          <a:xfrm>
            <a:off x="885050" y="6169550"/>
            <a:ext cx="8002500" cy="5598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a:endParaRPr/>
          </a:p>
        </p:txBody>
      </p:sp>
      <p:sp>
        <p:nvSpPr>
          <p:cNvPr id="5584" name="Google Shape;5584;p660"/>
          <p:cNvSpPr txBox="1">
            <a:spLocks noGrp="1"/>
          </p:cNvSpPr>
          <p:nvPr>
            <p:ph type="subTitle" idx="2"/>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5585" name="Google Shape;5585;p660"/>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a:endParaRPr/>
          </a:p>
        </p:txBody>
      </p:sp>
      <p:sp>
        <p:nvSpPr>
          <p:cNvPr id="5586" name="Google Shape;5586;p660"/>
          <p:cNvSpPr txBox="1">
            <a:spLocks noGrp="1"/>
          </p:cNvSpPr>
          <p:nvPr>
            <p:ph type="body" idx="3"/>
          </p:nvPr>
        </p:nvSpPr>
        <p:spPr>
          <a:xfrm>
            <a:off x="2438400" y="2286000"/>
            <a:ext cx="7315200" cy="3657600"/>
          </a:xfrm>
          <a:prstGeom prst="rect">
            <a:avLst/>
          </a:prstGeom>
        </p:spPr>
        <p:txBody>
          <a:bodyPr spcFirstLastPara="1" wrap="square" lIns="0" tIns="0" rIns="0" bIns="0" anchor="t" anchorCtr="0">
            <a:noAutofit/>
          </a:bodyPr>
          <a:lstStyle>
            <a:lvl1pPr marL="457200" lvl="0" indent="-342900">
              <a:lnSpc>
                <a:spcPct val="135000"/>
              </a:lnSpc>
              <a:spcBef>
                <a:spcPts val="1000"/>
              </a:spcBef>
              <a:spcAft>
                <a:spcPts val="0"/>
              </a:spcAft>
              <a:buSzPts val="1800"/>
              <a:buChar char="▸"/>
              <a:defRPr/>
            </a:lvl1pPr>
            <a:lvl2pPr marL="914400" lvl="1" indent="-342900">
              <a:lnSpc>
                <a:spcPct val="135000"/>
              </a:lnSpc>
              <a:spcBef>
                <a:spcPts val="1000"/>
              </a:spcBef>
              <a:spcAft>
                <a:spcPts val="0"/>
              </a:spcAft>
              <a:buSzPts val="1800"/>
              <a:buChar char="･"/>
              <a:defRPr/>
            </a:lvl2pPr>
            <a:lvl3pPr marL="1371600" lvl="2" indent="-342900">
              <a:lnSpc>
                <a:spcPct val="135000"/>
              </a:lnSpc>
              <a:spcBef>
                <a:spcPts val="1000"/>
              </a:spcBef>
              <a:spcAft>
                <a:spcPts val="0"/>
              </a:spcAft>
              <a:buSzPts val="1800"/>
              <a:buChar char="･"/>
              <a:defRPr/>
            </a:lvl3pPr>
            <a:lvl4pPr marL="1828800" lvl="3" indent="-342900">
              <a:lnSpc>
                <a:spcPct val="135000"/>
              </a:lnSpc>
              <a:spcBef>
                <a:spcPts val="1000"/>
              </a:spcBef>
              <a:spcAft>
                <a:spcPts val="0"/>
              </a:spcAft>
              <a:buSzPts val="1800"/>
              <a:buChar char="･"/>
              <a:defRPr/>
            </a:lvl4pPr>
            <a:lvl5pPr marL="2286000" lvl="4" indent="-342900">
              <a:lnSpc>
                <a:spcPct val="135000"/>
              </a:lnSpc>
              <a:spcBef>
                <a:spcPts val="1000"/>
              </a:spcBef>
              <a:spcAft>
                <a:spcPts val="0"/>
              </a:spcAft>
              <a:buSzPts val="1800"/>
              <a:buChar char="･"/>
              <a:defRPr/>
            </a:lvl5pPr>
            <a:lvl6pPr marL="2743200" lvl="5" indent="-342900">
              <a:lnSpc>
                <a:spcPct val="135000"/>
              </a:lnSpc>
              <a:spcBef>
                <a:spcPts val="1000"/>
              </a:spcBef>
              <a:spcAft>
                <a:spcPts val="0"/>
              </a:spcAft>
              <a:buSzPts val="1800"/>
              <a:buChar char="･"/>
              <a:defRPr/>
            </a:lvl6pPr>
            <a:lvl7pPr marL="3200400" lvl="6" indent="-342900">
              <a:lnSpc>
                <a:spcPct val="135000"/>
              </a:lnSpc>
              <a:spcBef>
                <a:spcPts val="1000"/>
              </a:spcBef>
              <a:spcAft>
                <a:spcPts val="0"/>
              </a:spcAft>
              <a:buSzPts val="1800"/>
              <a:buChar char="･"/>
              <a:defRPr/>
            </a:lvl7pPr>
            <a:lvl8pPr marL="3657600" lvl="7" indent="-342900">
              <a:lnSpc>
                <a:spcPct val="135000"/>
              </a:lnSpc>
              <a:spcBef>
                <a:spcPts val="1000"/>
              </a:spcBef>
              <a:spcAft>
                <a:spcPts val="0"/>
              </a:spcAft>
              <a:buSzPts val="1800"/>
              <a:buChar char="･"/>
              <a:defRPr/>
            </a:lvl8pPr>
            <a:lvl9pPr marL="4114800" lvl="8" indent="-342900">
              <a:lnSpc>
                <a:spcPct val="135000"/>
              </a:lnSpc>
              <a:spcBef>
                <a:spcPts val="1000"/>
              </a:spcBef>
              <a:spcAft>
                <a:spcPts val="1000"/>
              </a:spcAft>
              <a:buSzPts val="1800"/>
              <a:buChar char="･"/>
              <a:defRPr/>
            </a:lvl9pPr>
          </a:lstStyle>
          <a:p>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matchingName="Interior body">
  <p:cSld name="CUSTOM_4_17_2_1">
    <p:spTree>
      <p:nvGrpSpPr>
        <p:cNvPr id="1" name="Shape 5587"/>
        <p:cNvGrpSpPr/>
        <p:nvPr/>
      </p:nvGrpSpPr>
      <p:grpSpPr>
        <a:xfrm>
          <a:off x="0" y="0"/>
          <a:ext cx="0" cy="0"/>
          <a:chOff x="0" y="0"/>
          <a:chExt cx="0" cy="0"/>
        </a:xfrm>
      </p:grpSpPr>
      <p:sp>
        <p:nvSpPr>
          <p:cNvPr id="5588" name="Google Shape;5588;p661"/>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a:endParaRPr/>
          </a:p>
        </p:txBody>
      </p:sp>
      <p:cxnSp>
        <p:nvCxnSpPr>
          <p:cNvPr id="5589" name="Google Shape;5589;p661"/>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5590" name="Google Shape;5590;p661"/>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5591" name="Google Shape;5591;p661"/>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592" name="Google Shape;5592;p661"/>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5593" name="Google Shape;5593;p661"/>
          <p:cNvSpPr txBox="1">
            <a:spLocks noGrp="1"/>
          </p:cNvSpPr>
          <p:nvPr>
            <p:ph type="subTitle" idx="2"/>
          </p:nvPr>
        </p:nvSpPr>
        <p:spPr>
          <a:xfrm>
            <a:off x="885050" y="6169550"/>
            <a:ext cx="8002500" cy="5598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a:endParaRPr/>
          </a:p>
        </p:txBody>
      </p:sp>
      <p:sp>
        <p:nvSpPr>
          <p:cNvPr id="5594" name="Google Shape;5594;p661"/>
          <p:cNvSpPr txBox="1">
            <a:spLocks noGrp="1"/>
          </p:cNvSpPr>
          <p:nvPr>
            <p:ph type="body" idx="3"/>
          </p:nvPr>
        </p:nvSpPr>
        <p:spPr>
          <a:xfrm>
            <a:off x="2438400" y="1600200"/>
            <a:ext cx="7315200" cy="3657600"/>
          </a:xfrm>
          <a:prstGeom prst="rect">
            <a:avLst/>
          </a:prstGeom>
        </p:spPr>
        <p:txBody>
          <a:bodyPr spcFirstLastPara="1" wrap="square" lIns="0" tIns="0" rIns="0" bIns="0" anchor="t" anchorCtr="0">
            <a:noAutofit/>
          </a:bodyPr>
          <a:lstStyle>
            <a:lvl1pPr marL="457200" lvl="0" indent="-342900">
              <a:lnSpc>
                <a:spcPct val="135000"/>
              </a:lnSpc>
              <a:spcBef>
                <a:spcPts val="1000"/>
              </a:spcBef>
              <a:spcAft>
                <a:spcPts val="0"/>
              </a:spcAft>
              <a:buSzPts val="1800"/>
              <a:buChar char="▸"/>
              <a:defRPr/>
            </a:lvl1pPr>
            <a:lvl2pPr marL="914400" lvl="1" indent="-342900">
              <a:lnSpc>
                <a:spcPct val="135000"/>
              </a:lnSpc>
              <a:spcBef>
                <a:spcPts val="1000"/>
              </a:spcBef>
              <a:spcAft>
                <a:spcPts val="0"/>
              </a:spcAft>
              <a:buSzPts val="1800"/>
              <a:buChar char="･"/>
              <a:defRPr/>
            </a:lvl2pPr>
            <a:lvl3pPr marL="1371600" lvl="2" indent="-342900">
              <a:lnSpc>
                <a:spcPct val="135000"/>
              </a:lnSpc>
              <a:spcBef>
                <a:spcPts val="1000"/>
              </a:spcBef>
              <a:spcAft>
                <a:spcPts val="0"/>
              </a:spcAft>
              <a:buSzPts val="1800"/>
              <a:buChar char="･"/>
              <a:defRPr/>
            </a:lvl3pPr>
            <a:lvl4pPr marL="1828800" lvl="3" indent="-342900">
              <a:lnSpc>
                <a:spcPct val="135000"/>
              </a:lnSpc>
              <a:spcBef>
                <a:spcPts val="1000"/>
              </a:spcBef>
              <a:spcAft>
                <a:spcPts val="0"/>
              </a:spcAft>
              <a:buSzPts val="1800"/>
              <a:buChar char="･"/>
              <a:defRPr/>
            </a:lvl4pPr>
            <a:lvl5pPr marL="2286000" lvl="4" indent="-342900">
              <a:lnSpc>
                <a:spcPct val="135000"/>
              </a:lnSpc>
              <a:spcBef>
                <a:spcPts val="1000"/>
              </a:spcBef>
              <a:spcAft>
                <a:spcPts val="0"/>
              </a:spcAft>
              <a:buSzPts val="1800"/>
              <a:buChar char="･"/>
              <a:defRPr/>
            </a:lvl5pPr>
            <a:lvl6pPr marL="2743200" lvl="5" indent="-342900">
              <a:lnSpc>
                <a:spcPct val="135000"/>
              </a:lnSpc>
              <a:spcBef>
                <a:spcPts val="1000"/>
              </a:spcBef>
              <a:spcAft>
                <a:spcPts val="0"/>
              </a:spcAft>
              <a:buSzPts val="1800"/>
              <a:buChar char="･"/>
              <a:defRPr/>
            </a:lvl6pPr>
            <a:lvl7pPr marL="3200400" lvl="6" indent="-342900">
              <a:lnSpc>
                <a:spcPct val="135000"/>
              </a:lnSpc>
              <a:spcBef>
                <a:spcPts val="1000"/>
              </a:spcBef>
              <a:spcAft>
                <a:spcPts val="0"/>
              </a:spcAft>
              <a:buSzPts val="1800"/>
              <a:buChar char="･"/>
              <a:defRPr/>
            </a:lvl7pPr>
            <a:lvl8pPr marL="3657600" lvl="7" indent="-342900">
              <a:lnSpc>
                <a:spcPct val="135000"/>
              </a:lnSpc>
              <a:spcBef>
                <a:spcPts val="1000"/>
              </a:spcBef>
              <a:spcAft>
                <a:spcPts val="0"/>
              </a:spcAft>
              <a:buSzPts val="1800"/>
              <a:buChar char="･"/>
              <a:defRPr/>
            </a:lvl8pPr>
            <a:lvl9pPr marL="4114800" lvl="8" indent="-342900">
              <a:lnSpc>
                <a:spcPct val="135000"/>
              </a:lnSpc>
              <a:spcBef>
                <a:spcPts val="1000"/>
              </a:spcBef>
              <a:spcAft>
                <a:spcPts val="1000"/>
              </a:spcAft>
              <a:buSzPts val="1800"/>
              <a:buChar char="･"/>
              <a:defRPr/>
            </a:lvl9pPr>
          </a:lstStyle>
          <a:p>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matchingName="Interior title and two column body">
  <p:cSld name="CUSTOM_4_17_1">
    <p:spTree>
      <p:nvGrpSpPr>
        <p:cNvPr id="1" name="Shape 5595"/>
        <p:cNvGrpSpPr/>
        <p:nvPr/>
      </p:nvGrpSpPr>
      <p:grpSpPr>
        <a:xfrm>
          <a:off x="0" y="0"/>
          <a:ext cx="0" cy="0"/>
          <a:chOff x="0" y="0"/>
          <a:chExt cx="0" cy="0"/>
        </a:xfrm>
      </p:grpSpPr>
      <p:cxnSp>
        <p:nvCxnSpPr>
          <p:cNvPr id="5596" name="Google Shape;5596;p662"/>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5597" name="Google Shape;5597;p662"/>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5598" name="Google Shape;5598;p662"/>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599" name="Google Shape;5599;p662"/>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5600" name="Google Shape;5600;p662"/>
          <p:cNvSpPr txBox="1">
            <a:spLocks noGrp="1"/>
          </p:cNvSpPr>
          <p:nvPr>
            <p:ph type="subTitle" idx="1"/>
          </p:nvPr>
        </p:nvSpPr>
        <p:spPr>
          <a:xfrm>
            <a:off x="885050" y="6169550"/>
            <a:ext cx="8002500" cy="5598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a:endParaRPr/>
          </a:p>
        </p:txBody>
      </p:sp>
      <p:sp>
        <p:nvSpPr>
          <p:cNvPr id="5601" name="Google Shape;5601;p662"/>
          <p:cNvSpPr txBox="1">
            <a:spLocks noGrp="1"/>
          </p:cNvSpPr>
          <p:nvPr>
            <p:ph type="body" idx="2"/>
          </p:nvPr>
        </p:nvSpPr>
        <p:spPr>
          <a:xfrm>
            <a:off x="885125" y="2291177"/>
            <a:ext cx="4937700" cy="3727200"/>
          </a:xfrm>
          <a:prstGeom prst="rect">
            <a:avLst/>
          </a:prstGeom>
        </p:spPr>
        <p:txBody>
          <a:bodyPr spcFirstLastPara="1" wrap="square" lIns="0" tIns="0" rIns="0" bIns="0" anchor="t" anchorCtr="0">
            <a:noAutofit/>
          </a:bodyPr>
          <a:lstStyle>
            <a:lvl1pPr marL="457200" lvl="0" indent="-342900">
              <a:lnSpc>
                <a:spcPct val="135000"/>
              </a:lnSpc>
              <a:spcBef>
                <a:spcPts val="1000"/>
              </a:spcBef>
              <a:spcAft>
                <a:spcPts val="0"/>
              </a:spcAft>
              <a:buSzPts val="1800"/>
              <a:buChar char="▸"/>
              <a:defRPr/>
            </a:lvl1pPr>
            <a:lvl2pPr marL="914400" lvl="1" indent="-342900">
              <a:lnSpc>
                <a:spcPct val="135000"/>
              </a:lnSpc>
              <a:spcBef>
                <a:spcPts val="1000"/>
              </a:spcBef>
              <a:spcAft>
                <a:spcPts val="0"/>
              </a:spcAft>
              <a:buSzPts val="1800"/>
              <a:buChar char="･"/>
              <a:defRPr/>
            </a:lvl2pPr>
            <a:lvl3pPr marL="1371600" lvl="2" indent="-342900">
              <a:lnSpc>
                <a:spcPct val="135000"/>
              </a:lnSpc>
              <a:spcBef>
                <a:spcPts val="1000"/>
              </a:spcBef>
              <a:spcAft>
                <a:spcPts val="0"/>
              </a:spcAft>
              <a:buSzPts val="1800"/>
              <a:buChar char="･"/>
              <a:defRPr/>
            </a:lvl3pPr>
            <a:lvl4pPr marL="1828800" lvl="3" indent="-342900">
              <a:lnSpc>
                <a:spcPct val="135000"/>
              </a:lnSpc>
              <a:spcBef>
                <a:spcPts val="1000"/>
              </a:spcBef>
              <a:spcAft>
                <a:spcPts val="0"/>
              </a:spcAft>
              <a:buSzPts val="1800"/>
              <a:buChar char="･"/>
              <a:defRPr/>
            </a:lvl4pPr>
            <a:lvl5pPr marL="2286000" lvl="4" indent="-342900">
              <a:lnSpc>
                <a:spcPct val="135000"/>
              </a:lnSpc>
              <a:spcBef>
                <a:spcPts val="1000"/>
              </a:spcBef>
              <a:spcAft>
                <a:spcPts val="0"/>
              </a:spcAft>
              <a:buSzPts val="1800"/>
              <a:buChar char="･"/>
              <a:defRPr/>
            </a:lvl5pPr>
            <a:lvl6pPr marL="2743200" lvl="5" indent="-342900">
              <a:lnSpc>
                <a:spcPct val="135000"/>
              </a:lnSpc>
              <a:spcBef>
                <a:spcPts val="1000"/>
              </a:spcBef>
              <a:spcAft>
                <a:spcPts val="0"/>
              </a:spcAft>
              <a:buSzPts val="1800"/>
              <a:buChar char="･"/>
              <a:defRPr/>
            </a:lvl6pPr>
            <a:lvl7pPr marL="3200400" lvl="6" indent="-342900">
              <a:lnSpc>
                <a:spcPct val="135000"/>
              </a:lnSpc>
              <a:spcBef>
                <a:spcPts val="1000"/>
              </a:spcBef>
              <a:spcAft>
                <a:spcPts val="0"/>
              </a:spcAft>
              <a:buSzPts val="1800"/>
              <a:buChar char="･"/>
              <a:defRPr/>
            </a:lvl7pPr>
            <a:lvl8pPr marL="3657600" lvl="7" indent="-342900">
              <a:lnSpc>
                <a:spcPct val="135000"/>
              </a:lnSpc>
              <a:spcBef>
                <a:spcPts val="1000"/>
              </a:spcBef>
              <a:spcAft>
                <a:spcPts val="0"/>
              </a:spcAft>
              <a:buSzPts val="1800"/>
              <a:buChar char="･"/>
              <a:defRPr/>
            </a:lvl8pPr>
            <a:lvl9pPr marL="4114800" lvl="8" indent="-342900">
              <a:lnSpc>
                <a:spcPct val="135000"/>
              </a:lnSpc>
              <a:spcBef>
                <a:spcPts val="1000"/>
              </a:spcBef>
              <a:spcAft>
                <a:spcPts val="1000"/>
              </a:spcAft>
              <a:buSzPts val="1800"/>
              <a:buChar char="･"/>
              <a:defRPr/>
            </a:lvl9pPr>
          </a:lstStyle>
          <a:p>
            <a:endParaRPr/>
          </a:p>
        </p:txBody>
      </p:sp>
      <p:sp>
        <p:nvSpPr>
          <p:cNvPr id="5602" name="Google Shape;5602;p662"/>
          <p:cNvSpPr txBox="1">
            <a:spLocks noGrp="1"/>
          </p:cNvSpPr>
          <p:nvPr>
            <p:ph type="body" idx="3"/>
          </p:nvPr>
        </p:nvSpPr>
        <p:spPr>
          <a:xfrm>
            <a:off x="6369425" y="2291175"/>
            <a:ext cx="4937700" cy="3727200"/>
          </a:xfrm>
          <a:prstGeom prst="rect">
            <a:avLst/>
          </a:prstGeom>
        </p:spPr>
        <p:txBody>
          <a:bodyPr spcFirstLastPara="1" wrap="square" lIns="0" tIns="0" rIns="0" bIns="0" anchor="t" anchorCtr="0">
            <a:noAutofit/>
          </a:bodyPr>
          <a:lstStyle>
            <a:lvl1pPr marL="457200" lvl="0" indent="-342900">
              <a:lnSpc>
                <a:spcPct val="135000"/>
              </a:lnSpc>
              <a:spcBef>
                <a:spcPts val="1000"/>
              </a:spcBef>
              <a:spcAft>
                <a:spcPts val="0"/>
              </a:spcAft>
              <a:buSzPts val="1800"/>
              <a:buChar char="▸"/>
              <a:defRPr/>
            </a:lvl1pPr>
            <a:lvl2pPr marL="914400" lvl="1" indent="-342900">
              <a:lnSpc>
                <a:spcPct val="135000"/>
              </a:lnSpc>
              <a:spcBef>
                <a:spcPts val="1000"/>
              </a:spcBef>
              <a:spcAft>
                <a:spcPts val="0"/>
              </a:spcAft>
              <a:buSzPts val="1800"/>
              <a:buChar char="･"/>
              <a:defRPr/>
            </a:lvl2pPr>
            <a:lvl3pPr marL="1371600" lvl="2" indent="-342900">
              <a:lnSpc>
                <a:spcPct val="135000"/>
              </a:lnSpc>
              <a:spcBef>
                <a:spcPts val="1000"/>
              </a:spcBef>
              <a:spcAft>
                <a:spcPts val="0"/>
              </a:spcAft>
              <a:buSzPts val="1800"/>
              <a:buChar char="･"/>
              <a:defRPr/>
            </a:lvl3pPr>
            <a:lvl4pPr marL="1828800" lvl="3" indent="-342900">
              <a:lnSpc>
                <a:spcPct val="135000"/>
              </a:lnSpc>
              <a:spcBef>
                <a:spcPts val="1000"/>
              </a:spcBef>
              <a:spcAft>
                <a:spcPts val="0"/>
              </a:spcAft>
              <a:buSzPts val="1800"/>
              <a:buChar char="･"/>
              <a:defRPr/>
            </a:lvl4pPr>
            <a:lvl5pPr marL="2286000" lvl="4" indent="-342900">
              <a:lnSpc>
                <a:spcPct val="135000"/>
              </a:lnSpc>
              <a:spcBef>
                <a:spcPts val="1000"/>
              </a:spcBef>
              <a:spcAft>
                <a:spcPts val="0"/>
              </a:spcAft>
              <a:buSzPts val="1800"/>
              <a:buChar char="･"/>
              <a:defRPr/>
            </a:lvl5pPr>
            <a:lvl6pPr marL="2743200" lvl="5" indent="-342900">
              <a:lnSpc>
                <a:spcPct val="135000"/>
              </a:lnSpc>
              <a:spcBef>
                <a:spcPts val="1000"/>
              </a:spcBef>
              <a:spcAft>
                <a:spcPts val="0"/>
              </a:spcAft>
              <a:buSzPts val="1800"/>
              <a:buChar char="･"/>
              <a:defRPr/>
            </a:lvl6pPr>
            <a:lvl7pPr marL="3200400" lvl="6" indent="-342900">
              <a:lnSpc>
                <a:spcPct val="135000"/>
              </a:lnSpc>
              <a:spcBef>
                <a:spcPts val="1000"/>
              </a:spcBef>
              <a:spcAft>
                <a:spcPts val="0"/>
              </a:spcAft>
              <a:buSzPts val="1800"/>
              <a:buChar char="･"/>
              <a:defRPr/>
            </a:lvl7pPr>
            <a:lvl8pPr marL="3657600" lvl="7" indent="-342900">
              <a:lnSpc>
                <a:spcPct val="135000"/>
              </a:lnSpc>
              <a:spcBef>
                <a:spcPts val="1000"/>
              </a:spcBef>
              <a:spcAft>
                <a:spcPts val="0"/>
              </a:spcAft>
              <a:buSzPts val="1800"/>
              <a:buChar char="･"/>
              <a:defRPr/>
            </a:lvl8pPr>
            <a:lvl9pPr marL="4114800" lvl="8" indent="-342900">
              <a:lnSpc>
                <a:spcPct val="135000"/>
              </a:lnSpc>
              <a:spcBef>
                <a:spcPts val="1000"/>
              </a:spcBef>
              <a:spcAft>
                <a:spcPts val="1000"/>
              </a:spcAft>
              <a:buSzPts val="1800"/>
              <a:buChar char="･"/>
              <a:defRPr/>
            </a:lvl9pPr>
          </a:lstStyle>
          <a:p>
            <a:endParaRPr/>
          </a:p>
        </p:txBody>
      </p:sp>
      <p:sp>
        <p:nvSpPr>
          <p:cNvPr id="5603" name="Google Shape;5603;p662"/>
          <p:cNvSpPr txBox="1">
            <a:spLocks noGrp="1"/>
          </p:cNvSpPr>
          <p:nvPr>
            <p:ph type="subTitle" idx="4"/>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5604" name="Google Shape;5604;p662"/>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a:endParaRPr/>
          </a:p>
        </p:txBody>
      </p:sp>
      <p:sp>
        <p:nvSpPr>
          <p:cNvPr id="5605" name="Google Shape;5605;p662"/>
          <p:cNvSpPr txBox="1">
            <a:spLocks noGrp="1"/>
          </p:cNvSpPr>
          <p:nvPr>
            <p:ph type="subTitle" idx="5"/>
          </p:nvPr>
        </p:nvSpPr>
        <p:spPr>
          <a:xfrm>
            <a:off x="885125" y="1653550"/>
            <a:ext cx="10422000" cy="291900"/>
          </a:xfrm>
          <a:prstGeom prst="rect">
            <a:avLst/>
          </a:prstGeom>
        </p:spPr>
        <p:txBody>
          <a:bodyPr spcFirstLastPara="1" wrap="square" lIns="0" tIns="0" rIns="0" bIns="0" anchor="t" anchorCtr="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matchingName="Interior image and column body">
  <p:cSld name="CUSTOM_4_17_1_1">
    <p:spTree>
      <p:nvGrpSpPr>
        <p:cNvPr id="1" name="Shape 5606"/>
        <p:cNvGrpSpPr/>
        <p:nvPr/>
      </p:nvGrpSpPr>
      <p:grpSpPr>
        <a:xfrm>
          <a:off x="0" y="0"/>
          <a:ext cx="0" cy="0"/>
          <a:chOff x="0" y="0"/>
          <a:chExt cx="0" cy="0"/>
        </a:xfrm>
      </p:grpSpPr>
      <p:cxnSp>
        <p:nvCxnSpPr>
          <p:cNvPr id="5607" name="Google Shape;5607;p663"/>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5608" name="Google Shape;5608;p663"/>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5609" name="Google Shape;5609;p663"/>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610" name="Google Shape;5610;p663"/>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5611" name="Google Shape;5611;p663"/>
          <p:cNvSpPr txBox="1">
            <a:spLocks noGrp="1"/>
          </p:cNvSpPr>
          <p:nvPr>
            <p:ph type="subTitle" idx="1"/>
          </p:nvPr>
        </p:nvSpPr>
        <p:spPr>
          <a:xfrm>
            <a:off x="885050" y="6169550"/>
            <a:ext cx="8002500" cy="5598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a:endParaRPr/>
          </a:p>
        </p:txBody>
      </p:sp>
      <p:sp>
        <p:nvSpPr>
          <p:cNvPr id="5612" name="Google Shape;5612;p663"/>
          <p:cNvSpPr txBox="1">
            <a:spLocks noGrp="1"/>
          </p:cNvSpPr>
          <p:nvPr>
            <p:ph type="body" idx="2"/>
          </p:nvPr>
        </p:nvSpPr>
        <p:spPr>
          <a:xfrm>
            <a:off x="6369425" y="2291175"/>
            <a:ext cx="4937700" cy="3727200"/>
          </a:xfrm>
          <a:prstGeom prst="rect">
            <a:avLst/>
          </a:prstGeom>
        </p:spPr>
        <p:txBody>
          <a:bodyPr spcFirstLastPara="1" wrap="square" lIns="0" tIns="0" rIns="0" bIns="0" anchor="t" anchorCtr="0">
            <a:noAutofit/>
          </a:bodyPr>
          <a:lstStyle>
            <a:lvl1pPr marL="457200" lvl="0" indent="-342900">
              <a:lnSpc>
                <a:spcPct val="135000"/>
              </a:lnSpc>
              <a:spcBef>
                <a:spcPts val="1000"/>
              </a:spcBef>
              <a:spcAft>
                <a:spcPts val="0"/>
              </a:spcAft>
              <a:buSzPts val="1800"/>
              <a:buChar char="▸"/>
              <a:defRPr/>
            </a:lvl1pPr>
            <a:lvl2pPr marL="914400" lvl="1" indent="-342900">
              <a:lnSpc>
                <a:spcPct val="135000"/>
              </a:lnSpc>
              <a:spcBef>
                <a:spcPts val="1000"/>
              </a:spcBef>
              <a:spcAft>
                <a:spcPts val="0"/>
              </a:spcAft>
              <a:buSzPts val="1800"/>
              <a:buChar char="･"/>
              <a:defRPr/>
            </a:lvl2pPr>
            <a:lvl3pPr marL="1371600" lvl="2" indent="-342900">
              <a:lnSpc>
                <a:spcPct val="135000"/>
              </a:lnSpc>
              <a:spcBef>
                <a:spcPts val="1000"/>
              </a:spcBef>
              <a:spcAft>
                <a:spcPts val="0"/>
              </a:spcAft>
              <a:buSzPts val="1800"/>
              <a:buChar char="･"/>
              <a:defRPr/>
            </a:lvl3pPr>
            <a:lvl4pPr marL="1828800" lvl="3" indent="-342900">
              <a:lnSpc>
                <a:spcPct val="135000"/>
              </a:lnSpc>
              <a:spcBef>
                <a:spcPts val="1000"/>
              </a:spcBef>
              <a:spcAft>
                <a:spcPts val="0"/>
              </a:spcAft>
              <a:buSzPts val="1800"/>
              <a:buChar char="･"/>
              <a:defRPr/>
            </a:lvl4pPr>
            <a:lvl5pPr marL="2286000" lvl="4" indent="-342900">
              <a:lnSpc>
                <a:spcPct val="135000"/>
              </a:lnSpc>
              <a:spcBef>
                <a:spcPts val="1000"/>
              </a:spcBef>
              <a:spcAft>
                <a:spcPts val="0"/>
              </a:spcAft>
              <a:buSzPts val="1800"/>
              <a:buChar char="･"/>
              <a:defRPr/>
            </a:lvl5pPr>
            <a:lvl6pPr marL="2743200" lvl="5" indent="-342900">
              <a:lnSpc>
                <a:spcPct val="135000"/>
              </a:lnSpc>
              <a:spcBef>
                <a:spcPts val="1000"/>
              </a:spcBef>
              <a:spcAft>
                <a:spcPts val="0"/>
              </a:spcAft>
              <a:buSzPts val="1800"/>
              <a:buChar char="･"/>
              <a:defRPr/>
            </a:lvl6pPr>
            <a:lvl7pPr marL="3200400" lvl="6" indent="-342900">
              <a:lnSpc>
                <a:spcPct val="135000"/>
              </a:lnSpc>
              <a:spcBef>
                <a:spcPts val="1000"/>
              </a:spcBef>
              <a:spcAft>
                <a:spcPts val="0"/>
              </a:spcAft>
              <a:buSzPts val="1800"/>
              <a:buChar char="･"/>
              <a:defRPr/>
            </a:lvl7pPr>
            <a:lvl8pPr marL="3657600" lvl="7" indent="-342900">
              <a:lnSpc>
                <a:spcPct val="135000"/>
              </a:lnSpc>
              <a:spcBef>
                <a:spcPts val="1000"/>
              </a:spcBef>
              <a:spcAft>
                <a:spcPts val="0"/>
              </a:spcAft>
              <a:buSzPts val="1800"/>
              <a:buChar char="･"/>
              <a:defRPr/>
            </a:lvl8pPr>
            <a:lvl9pPr marL="4114800" lvl="8" indent="-342900">
              <a:lnSpc>
                <a:spcPct val="135000"/>
              </a:lnSpc>
              <a:spcBef>
                <a:spcPts val="1000"/>
              </a:spcBef>
              <a:spcAft>
                <a:spcPts val="1000"/>
              </a:spcAft>
              <a:buSzPts val="1800"/>
              <a:buChar char="･"/>
              <a:defRPr/>
            </a:lvl9pPr>
          </a:lstStyle>
          <a:p>
            <a:endParaRPr/>
          </a:p>
        </p:txBody>
      </p:sp>
      <p:sp>
        <p:nvSpPr>
          <p:cNvPr id="5613" name="Google Shape;5613;p663"/>
          <p:cNvSpPr txBox="1">
            <a:spLocks noGrp="1"/>
          </p:cNvSpPr>
          <p:nvPr>
            <p:ph type="subTitle" idx="3"/>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5614" name="Google Shape;5614;p663"/>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a:endParaRPr/>
          </a:p>
        </p:txBody>
      </p:sp>
      <p:sp>
        <p:nvSpPr>
          <p:cNvPr id="5615" name="Google Shape;5615;p663"/>
          <p:cNvSpPr txBox="1">
            <a:spLocks noGrp="1"/>
          </p:cNvSpPr>
          <p:nvPr>
            <p:ph type="subTitle" idx="4"/>
          </p:nvPr>
        </p:nvSpPr>
        <p:spPr>
          <a:xfrm>
            <a:off x="885125" y="1653550"/>
            <a:ext cx="10422000" cy="291900"/>
          </a:xfrm>
          <a:prstGeom prst="rect">
            <a:avLst/>
          </a:prstGeom>
        </p:spPr>
        <p:txBody>
          <a:bodyPr spcFirstLastPara="1" wrap="square" lIns="0" tIns="0" rIns="0" bIns="0" anchor="t" anchorCtr="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matchingName="Interior timeline vertical">
  <p:cSld name="CUSTOM_4_16">
    <p:spTree>
      <p:nvGrpSpPr>
        <p:cNvPr id="1" name="Shape 5616"/>
        <p:cNvGrpSpPr/>
        <p:nvPr/>
      </p:nvGrpSpPr>
      <p:grpSpPr>
        <a:xfrm>
          <a:off x="0" y="0"/>
          <a:ext cx="0" cy="0"/>
          <a:chOff x="0" y="0"/>
          <a:chExt cx="0" cy="0"/>
        </a:xfrm>
      </p:grpSpPr>
      <p:sp>
        <p:nvSpPr>
          <p:cNvPr id="5617" name="Google Shape;5617;p664"/>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a:endParaRPr/>
          </a:p>
        </p:txBody>
      </p:sp>
      <p:cxnSp>
        <p:nvCxnSpPr>
          <p:cNvPr id="5618" name="Google Shape;5618;p664"/>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5619" name="Google Shape;5619;p664"/>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5620" name="Google Shape;5620;p664"/>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621" name="Google Shape;5621;p664"/>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5622" name="Google Shape;5622;p664"/>
          <p:cNvSpPr txBox="1">
            <a:spLocks noGrp="1"/>
          </p:cNvSpPr>
          <p:nvPr>
            <p:ph type="subTitle" idx="2"/>
          </p:nvPr>
        </p:nvSpPr>
        <p:spPr>
          <a:xfrm>
            <a:off x="885050" y="6169550"/>
            <a:ext cx="8002500" cy="5598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a:endParaRPr/>
          </a:p>
        </p:txBody>
      </p:sp>
      <p:cxnSp>
        <p:nvCxnSpPr>
          <p:cNvPr id="5623" name="Google Shape;5623;p664"/>
          <p:cNvCxnSpPr/>
          <p:nvPr/>
        </p:nvCxnSpPr>
        <p:spPr>
          <a:xfrm>
            <a:off x="4146414" y="-7350"/>
            <a:ext cx="0" cy="6872700"/>
          </a:xfrm>
          <a:prstGeom prst="straightConnector1">
            <a:avLst/>
          </a:prstGeom>
          <a:noFill/>
          <a:ln w="28575" cap="flat" cmpd="sng">
            <a:solidFill>
              <a:srgbClr val="D5D5D5"/>
            </a:solidFill>
            <a:prstDash val="solid"/>
            <a:round/>
            <a:headEnd type="none" w="med" len="med"/>
            <a:tailEnd type="none" w="med" len="med"/>
          </a:ln>
        </p:spPr>
      </p:cxnSp>
      <p:sp>
        <p:nvSpPr>
          <p:cNvPr id="5624" name="Google Shape;5624;p664"/>
          <p:cNvSpPr txBox="1">
            <a:spLocks noGrp="1"/>
          </p:cNvSpPr>
          <p:nvPr>
            <p:ph type="subTitle" idx="3"/>
          </p:nvPr>
        </p:nvSpPr>
        <p:spPr>
          <a:xfrm>
            <a:off x="4467775" y="1832876"/>
            <a:ext cx="5115600" cy="645600"/>
          </a:xfrm>
          <a:prstGeom prst="rect">
            <a:avLst/>
          </a:prstGeom>
        </p:spPr>
        <p:txBody>
          <a:bodyPr spcFirstLastPara="1" wrap="square" lIns="0" tIns="0" rIns="0" bIns="0" anchor="t" anchorCtr="0">
            <a:noAutofit/>
          </a:bodyPr>
          <a:lstStyle>
            <a:lvl1pPr lvl="0">
              <a:spcBef>
                <a:spcPts val="0"/>
              </a:spcBef>
              <a:spcAft>
                <a:spcPts val="0"/>
              </a:spcAft>
              <a:buNone/>
              <a:defRPr sz="1400"/>
            </a:lvl1pPr>
            <a:lvl2pPr lvl="1">
              <a:spcBef>
                <a:spcPts val="0"/>
              </a:spcBef>
              <a:spcAft>
                <a:spcPts val="0"/>
              </a:spcAft>
              <a:buNone/>
              <a:defRPr sz="1400"/>
            </a:lvl2pPr>
            <a:lvl3pPr lvl="2">
              <a:spcBef>
                <a:spcPts val="0"/>
              </a:spcBef>
              <a:spcAft>
                <a:spcPts val="0"/>
              </a:spcAft>
              <a:buNone/>
              <a:defRPr sz="1400"/>
            </a:lvl3pPr>
            <a:lvl4pPr lvl="3">
              <a:spcBef>
                <a:spcPts val="0"/>
              </a:spcBef>
              <a:spcAft>
                <a:spcPts val="0"/>
              </a:spcAft>
              <a:buNone/>
              <a:defRPr sz="1400"/>
            </a:lvl4pPr>
            <a:lvl5pPr lvl="4">
              <a:spcBef>
                <a:spcPts val="0"/>
              </a:spcBef>
              <a:spcAft>
                <a:spcPts val="0"/>
              </a:spcAft>
              <a:buNone/>
              <a:defRPr sz="1400"/>
            </a:lvl5pPr>
            <a:lvl6pPr lvl="5">
              <a:spcBef>
                <a:spcPts val="0"/>
              </a:spcBef>
              <a:spcAft>
                <a:spcPts val="0"/>
              </a:spcAft>
              <a:buNone/>
              <a:defRPr sz="1400"/>
            </a:lvl6pPr>
            <a:lvl7pPr lvl="6">
              <a:spcBef>
                <a:spcPts val="0"/>
              </a:spcBef>
              <a:spcAft>
                <a:spcPts val="0"/>
              </a:spcAft>
              <a:buNone/>
              <a:defRPr sz="1400"/>
            </a:lvl7pPr>
            <a:lvl8pPr lvl="7">
              <a:spcBef>
                <a:spcPts val="0"/>
              </a:spcBef>
              <a:spcAft>
                <a:spcPts val="0"/>
              </a:spcAft>
              <a:buNone/>
              <a:defRPr sz="1400"/>
            </a:lvl8pPr>
            <a:lvl9pPr lvl="8">
              <a:spcBef>
                <a:spcPts val="0"/>
              </a:spcBef>
              <a:spcAft>
                <a:spcPts val="0"/>
              </a:spcAft>
              <a:buNone/>
              <a:defRPr sz="1400"/>
            </a:lvl9pPr>
          </a:lstStyle>
          <a:p>
            <a:endParaRPr/>
          </a:p>
        </p:txBody>
      </p:sp>
      <p:sp>
        <p:nvSpPr>
          <p:cNvPr id="5625" name="Google Shape;5625;p664"/>
          <p:cNvSpPr txBox="1">
            <a:spLocks noGrp="1"/>
          </p:cNvSpPr>
          <p:nvPr>
            <p:ph type="subTitle" idx="4"/>
          </p:nvPr>
        </p:nvSpPr>
        <p:spPr>
          <a:xfrm>
            <a:off x="4467775" y="1441300"/>
            <a:ext cx="4538700" cy="298800"/>
          </a:xfrm>
          <a:prstGeom prst="rect">
            <a:avLst/>
          </a:prstGeom>
        </p:spPr>
        <p:txBody>
          <a:bodyPr spcFirstLastPara="1" wrap="square" lIns="0" tIns="0" rIns="0" bIns="0" anchor="b" anchorCtr="0">
            <a:noAutofit/>
          </a:bodyPr>
          <a:lstStyle>
            <a:lvl1pPr lvl="0">
              <a:lnSpc>
                <a:spcPct val="100000"/>
              </a:lnSpc>
              <a:spcBef>
                <a:spcPts val="0"/>
              </a:spcBef>
              <a:spcAft>
                <a:spcPts val="0"/>
              </a:spcAft>
              <a:buNone/>
              <a:defRPr sz="1400">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a:latin typeface="Red Hat Display Medium"/>
                <a:ea typeface="Red Hat Display Medium"/>
                <a:cs typeface="Red Hat Display Medium"/>
                <a:sym typeface="Red Hat Display Medium"/>
              </a:defRPr>
            </a:lvl2pPr>
            <a:lvl3pPr lvl="2">
              <a:lnSpc>
                <a:spcPct val="100000"/>
              </a:lnSpc>
              <a:spcBef>
                <a:spcPts val="0"/>
              </a:spcBef>
              <a:spcAft>
                <a:spcPts val="0"/>
              </a:spcAft>
              <a:buNone/>
              <a:defRPr>
                <a:latin typeface="Red Hat Display Medium"/>
                <a:ea typeface="Red Hat Display Medium"/>
                <a:cs typeface="Red Hat Display Medium"/>
                <a:sym typeface="Red Hat Display Medium"/>
              </a:defRPr>
            </a:lvl3pPr>
            <a:lvl4pPr lvl="3">
              <a:lnSpc>
                <a:spcPct val="100000"/>
              </a:lnSpc>
              <a:spcBef>
                <a:spcPts val="0"/>
              </a:spcBef>
              <a:spcAft>
                <a:spcPts val="0"/>
              </a:spcAft>
              <a:buNone/>
              <a:defRPr>
                <a:latin typeface="Red Hat Display Medium"/>
                <a:ea typeface="Red Hat Display Medium"/>
                <a:cs typeface="Red Hat Display Medium"/>
                <a:sym typeface="Red Hat Display Medium"/>
              </a:defRPr>
            </a:lvl4pPr>
            <a:lvl5pPr lvl="4">
              <a:lnSpc>
                <a:spcPct val="100000"/>
              </a:lnSpc>
              <a:spcBef>
                <a:spcPts val="0"/>
              </a:spcBef>
              <a:spcAft>
                <a:spcPts val="0"/>
              </a:spcAft>
              <a:buNone/>
              <a:defRPr>
                <a:latin typeface="Red Hat Display Medium"/>
                <a:ea typeface="Red Hat Display Medium"/>
                <a:cs typeface="Red Hat Display Medium"/>
                <a:sym typeface="Red Hat Display Medium"/>
              </a:defRPr>
            </a:lvl5pPr>
            <a:lvl6pPr lvl="5">
              <a:lnSpc>
                <a:spcPct val="100000"/>
              </a:lnSpc>
              <a:spcBef>
                <a:spcPts val="0"/>
              </a:spcBef>
              <a:spcAft>
                <a:spcPts val="0"/>
              </a:spcAft>
              <a:buNone/>
              <a:defRPr>
                <a:latin typeface="Red Hat Display Medium"/>
                <a:ea typeface="Red Hat Display Medium"/>
                <a:cs typeface="Red Hat Display Medium"/>
                <a:sym typeface="Red Hat Display Medium"/>
              </a:defRPr>
            </a:lvl6pPr>
            <a:lvl7pPr lvl="6">
              <a:lnSpc>
                <a:spcPct val="100000"/>
              </a:lnSpc>
              <a:spcBef>
                <a:spcPts val="0"/>
              </a:spcBef>
              <a:spcAft>
                <a:spcPts val="0"/>
              </a:spcAft>
              <a:buNone/>
              <a:defRPr>
                <a:latin typeface="Red Hat Display Medium"/>
                <a:ea typeface="Red Hat Display Medium"/>
                <a:cs typeface="Red Hat Display Medium"/>
                <a:sym typeface="Red Hat Display Medium"/>
              </a:defRPr>
            </a:lvl7pPr>
            <a:lvl8pPr lvl="7">
              <a:lnSpc>
                <a:spcPct val="100000"/>
              </a:lnSpc>
              <a:spcBef>
                <a:spcPts val="0"/>
              </a:spcBef>
              <a:spcAft>
                <a:spcPts val="0"/>
              </a:spcAft>
              <a:buNone/>
              <a:defRPr>
                <a:latin typeface="Red Hat Display Medium"/>
                <a:ea typeface="Red Hat Display Medium"/>
                <a:cs typeface="Red Hat Display Medium"/>
                <a:sym typeface="Red Hat Display Medium"/>
              </a:defRPr>
            </a:lvl8pPr>
            <a:lvl9pPr lvl="8">
              <a:lnSpc>
                <a:spcPct val="100000"/>
              </a:lnSpc>
              <a:spcBef>
                <a:spcPts val="0"/>
              </a:spcBef>
              <a:spcAft>
                <a:spcPts val="0"/>
              </a:spcAft>
              <a:buNone/>
              <a:defRPr>
                <a:latin typeface="Red Hat Display Medium"/>
                <a:ea typeface="Red Hat Display Medium"/>
                <a:cs typeface="Red Hat Display Medium"/>
                <a:sym typeface="Red Hat Display Medium"/>
              </a:defRPr>
            </a:lvl9pPr>
          </a:lstStyle>
          <a:p>
            <a:endParaRPr/>
          </a:p>
        </p:txBody>
      </p:sp>
      <p:sp>
        <p:nvSpPr>
          <p:cNvPr id="5626" name="Google Shape;5626;p664"/>
          <p:cNvSpPr txBox="1">
            <a:spLocks noGrp="1"/>
          </p:cNvSpPr>
          <p:nvPr>
            <p:ph type="subTitle" idx="5"/>
          </p:nvPr>
        </p:nvSpPr>
        <p:spPr>
          <a:xfrm>
            <a:off x="3362500" y="1832876"/>
            <a:ext cx="690000" cy="234900"/>
          </a:xfrm>
          <a:prstGeom prst="rect">
            <a:avLst/>
          </a:prstGeom>
        </p:spPr>
        <p:txBody>
          <a:bodyPr spcFirstLastPara="1" wrap="square" lIns="0" tIns="0" rIns="0" bIns="0" anchor="t" anchorCtr="0">
            <a:noAutofit/>
          </a:bodyPr>
          <a:lstStyle>
            <a:lvl1pPr lvl="0" algn="ctr">
              <a:spcBef>
                <a:spcPts val="0"/>
              </a:spcBef>
              <a:spcAft>
                <a:spcPts val="0"/>
              </a:spcAft>
              <a:buNone/>
              <a:defRPr sz="1400"/>
            </a:lvl1pPr>
            <a:lvl2pPr lvl="1" algn="ctr">
              <a:spcBef>
                <a:spcPts val="0"/>
              </a:spcBef>
              <a:spcAft>
                <a:spcPts val="0"/>
              </a:spcAft>
              <a:buNone/>
              <a:defRPr sz="1400"/>
            </a:lvl2pPr>
            <a:lvl3pPr lvl="2" algn="ctr">
              <a:spcBef>
                <a:spcPts val="0"/>
              </a:spcBef>
              <a:spcAft>
                <a:spcPts val="0"/>
              </a:spcAft>
              <a:buNone/>
              <a:defRPr sz="1400"/>
            </a:lvl3pPr>
            <a:lvl4pPr lvl="3" algn="ctr">
              <a:spcBef>
                <a:spcPts val="0"/>
              </a:spcBef>
              <a:spcAft>
                <a:spcPts val="0"/>
              </a:spcAft>
              <a:buNone/>
              <a:defRPr sz="1400"/>
            </a:lvl4pPr>
            <a:lvl5pPr lvl="4" algn="ctr">
              <a:spcBef>
                <a:spcPts val="0"/>
              </a:spcBef>
              <a:spcAft>
                <a:spcPts val="0"/>
              </a:spcAft>
              <a:buNone/>
              <a:defRPr sz="1400"/>
            </a:lvl5pPr>
            <a:lvl6pPr lvl="5" algn="ctr">
              <a:spcBef>
                <a:spcPts val="0"/>
              </a:spcBef>
              <a:spcAft>
                <a:spcPts val="0"/>
              </a:spcAft>
              <a:buNone/>
              <a:defRPr sz="1400"/>
            </a:lvl6pPr>
            <a:lvl7pPr lvl="6" algn="ctr">
              <a:spcBef>
                <a:spcPts val="0"/>
              </a:spcBef>
              <a:spcAft>
                <a:spcPts val="0"/>
              </a:spcAft>
              <a:buNone/>
              <a:defRPr sz="1400"/>
            </a:lvl7pPr>
            <a:lvl8pPr lvl="7" algn="ctr">
              <a:spcBef>
                <a:spcPts val="0"/>
              </a:spcBef>
              <a:spcAft>
                <a:spcPts val="0"/>
              </a:spcAft>
              <a:buNone/>
              <a:defRPr sz="1400"/>
            </a:lvl8pPr>
            <a:lvl9pPr lvl="8" algn="ctr">
              <a:spcBef>
                <a:spcPts val="0"/>
              </a:spcBef>
              <a:spcAft>
                <a:spcPts val="0"/>
              </a:spcAft>
              <a:buNone/>
              <a:defRPr sz="1400"/>
            </a:lvl9pPr>
          </a:lstStyle>
          <a:p>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matchingName="Interior timeline horizontal">
  <p:cSld name="CUSTOM_4_15">
    <p:spTree>
      <p:nvGrpSpPr>
        <p:cNvPr id="1" name="Shape 5627"/>
        <p:cNvGrpSpPr/>
        <p:nvPr/>
      </p:nvGrpSpPr>
      <p:grpSpPr>
        <a:xfrm>
          <a:off x="0" y="0"/>
          <a:ext cx="0" cy="0"/>
          <a:chOff x="0" y="0"/>
          <a:chExt cx="0" cy="0"/>
        </a:xfrm>
      </p:grpSpPr>
      <p:cxnSp>
        <p:nvCxnSpPr>
          <p:cNvPr id="5628" name="Google Shape;5628;p665"/>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5629" name="Google Shape;5629;p665"/>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5630" name="Google Shape;5630;p665"/>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631" name="Google Shape;5631;p665"/>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5632" name="Google Shape;5632;p665"/>
          <p:cNvSpPr txBox="1">
            <a:spLocks noGrp="1"/>
          </p:cNvSpPr>
          <p:nvPr>
            <p:ph type="subTitle" idx="1"/>
          </p:nvPr>
        </p:nvSpPr>
        <p:spPr>
          <a:xfrm>
            <a:off x="885050" y="6169550"/>
            <a:ext cx="8002500" cy="5598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a:endParaRPr/>
          </a:p>
        </p:txBody>
      </p:sp>
      <p:sp>
        <p:nvSpPr>
          <p:cNvPr id="5633" name="Google Shape;5633;p665"/>
          <p:cNvSpPr txBox="1">
            <a:spLocks noGrp="1"/>
          </p:cNvSpPr>
          <p:nvPr>
            <p:ph type="subTitle" idx="2"/>
          </p:nvPr>
        </p:nvSpPr>
        <p:spPr>
          <a:xfrm>
            <a:off x="2042425" y="2497493"/>
            <a:ext cx="2106900" cy="3792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a:endParaRPr/>
          </a:p>
        </p:txBody>
      </p:sp>
      <p:sp>
        <p:nvSpPr>
          <p:cNvPr id="5634" name="Google Shape;5634;p665"/>
          <p:cNvSpPr txBox="1">
            <a:spLocks noGrp="1"/>
          </p:cNvSpPr>
          <p:nvPr>
            <p:ph type="subTitle" idx="3"/>
          </p:nvPr>
        </p:nvSpPr>
        <p:spPr>
          <a:xfrm>
            <a:off x="2042425" y="2903475"/>
            <a:ext cx="2106900" cy="675300"/>
          </a:xfrm>
          <a:prstGeom prst="rect">
            <a:avLst/>
          </a:prstGeom>
        </p:spPr>
        <p:txBody>
          <a:bodyPr spcFirstLastPara="1" wrap="square" lIns="0" tIns="0" rIns="0" bIns="0" anchor="t" anchorCtr="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a:endParaRPr/>
          </a:p>
        </p:txBody>
      </p:sp>
      <p:sp>
        <p:nvSpPr>
          <p:cNvPr id="5635" name="Google Shape;5635;p665"/>
          <p:cNvSpPr txBox="1">
            <a:spLocks noGrp="1"/>
          </p:cNvSpPr>
          <p:nvPr>
            <p:ph type="subTitle" idx="4"/>
          </p:nvPr>
        </p:nvSpPr>
        <p:spPr>
          <a:xfrm>
            <a:off x="1596475" y="4403575"/>
            <a:ext cx="975900" cy="234900"/>
          </a:xfrm>
          <a:prstGeom prst="rect">
            <a:avLst/>
          </a:prstGeom>
        </p:spPr>
        <p:txBody>
          <a:bodyPr spcFirstLastPara="1" wrap="square" lIns="0" tIns="0" rIns="0" bIns="0" anchor="ctr" anchorCtr="0">
            <a:noAutofit/>
          </a:bodyPr>
          <a:lstStyle>
            <a:lvl1pPr lvl="0" algn="ctr">
              <a:lnSpc>
                <a:spcPct val="115000"/>
              </a:lnSpc>
              <a:spcBef>
                <a:spcPts val="0"/>
              </a:spcBef>
              <a:spcAft>
                <a:spcPts val="0"/>
              </a:spcAft>
              <a:buNone/>
              <a:defRPr sz="1400">
                <a:solidFill>
                  <a:schemeClr val="accent1"/>
                </a:solidFill>
              </a:defRPr>
            </a:lvl1pPr>
            <a:lvl2pPr lvl="1" algn="ctr">
              <a:lnSpc>
                <a:spcPct val="115000"/>
              </a:lnSpc>
              <a:spcBef>
                <a:spcPts val="0"/>
              </a:spcBef>
              <a:spcAft>
                <a:spcPts val="0"/>
              </a:spcAft>
              <a:buNone/>
              <a:defRPr sz="1400">
                <a:solidFill>
                  <a:schemeClr val="accent1"/>
                </a:solidFill>
              </a:defRPr>
            </a:lvl2pPr>
            <a:lvl3pPr lvl="2" algn="ctr">
              <a:lnSpc>
                <a:spcPct val="115000"/>
              </a:lnSpc>
              <a:spcBef>
                <a:spcPts val="0"/>
              </a:spcBef>
              <a:spcAft>
                <a:spcPts val="0"/>
              </a:spcAft>
              <a:buNone/>
              <a:defRPr sz="1400">
                <a:solidFill>
                  <a:schemeClr val="accent1"/>
                </a:solidFill>
              </a:defRPr>
            </a:lvl3pPr>
            <a:lvl4pPr lvl="3" algn="ctr">
              <a:lnSpc>
                <a:spcPct val="115000"/>
              </a:lnSpc>
              <a:spcBef>
                <a:spcPts val="0"/>
              </a:spcBef>
              <a:spcAft>
                <a:spcPts val="0"/>
              </a:spcAft>
              <a:buNone/>
              <a:defRPr sz="1400">
                <a:solidFill>
                  <a:schemeClr val="accent1"/>
                </a:solidFill>
              </a:defRPr>
            </a:lvl4pPr>
            <a:lvl5pPr lvl="4" algn="ctr">
              <a:lnSpc>
                <a:spcPct val="115000"/>
              </a:lnSpc>
              <a:spcBef>
                <a:spcPts val="0"/>
              </a:spcBef>
              <a:spcAft>
                <a:spcPts val="0"/>
              </a:spcAft>
              <a:buNone/>
              <a:defRPr sz="1400">
                <a:solidFill>
                  <a:schemeClr val="accent1"/>
                </a:solidFill>
              </a:defRPr>
            </a:lvl5pPr>
            <a:lvl6pPr lvl="5" algn="ctr">
              <a:lnSpc>
                <a:spcPct val="115000"/>
              </a:lnSpc>
              <a:spcBef>
                <a:spcPts val="0"/>
              </a:spcBef>
              <a:spcAft>
                <a:spcPts val="0"/>
              </a:spcAft>
              <a:buNone/>
              <a:defRPr sz="1400">
                <a:solidFill>
                  <a:schemeClr val="accent1"/>
                </a:solidFill>
              </a:defRPr>
            </a:lvl6pPr>
            <a:lvl7pPr lvl="6" algn="ctr">
              <a:lnSpc>
                <a:spcPct val="115000"/>
              </a:lnSpc>
              <a:spcBef>
                <a:spcPts val="0"/>
              </a:spcBef>
              <a:spcAft>
                <a:spcPts val="0"/>
              </a:spcAft>
              <a:buNone/>
              <a:defRPr sz="1400">
                <a:solidFill>
                  <a:schemeClr val="accent1"/>
                </a:solidFill>
              </a:defRPr>
            </a:lvl7pPr>
            <a:lvl8pPr lvl="7" algn="ctr">
              <a:lnSpc>
                <a:spcPct val="115000"/>
              </a:lnSpc>
              <a:spcBef>
                <a:spcPts val="0"/>
              </a:spcBef>
              <a:spcAft>
                <a:spcPts val="0"/>
              </a:spcAft>
              <a:buNone/>
              <a:defRPr sz="1400">
                <a:solidFill>
                  <a:schemeClr val="accent1"/>
                </a:solidFill>
              </a:defRPr>
            </a:lvl8pPr>
            <a:lvl9pPr lvl="8" algn="ctr">
              <a:lnSpc>
                <a:spcPct val="115000"/>
              </a:lnSpc>
              <a:spcBef>
                <a:spcPts val="0"/>
              </a:spcBef>
              <a:spcAft>
                <a:spcPts val="0"/>
              </a:spcAft>
              <a:buNone/>
              <a:defRPr sz="1400">
                <a:solidFill>
                  <a:schemeClr val="accent1"/>
                </a:solidFill>
              </a:defRPr>
            </a:lvl9pPr>
          </a:lstStyle>
          <a:p>
            <a:endParaRPr/>
          </a:p>
        </p:txBody>
      </p:sp>
      <p:sp>
        <p:nvSpPr>
          <p:cNvPr id="5636" name="Google Shape;5636;p665"/>
          <p:cNvSpPr txBox="1">
            <a:spLocks noGrp="1"/>
          </p:cNvSpPr>
          <p:nvPr>
            <p:ph type="subTitle" idx="5"/>
          </p:nvPr>
        </p:nvSpPr>
        <p:spPr>
          <a:xfrm>
            <a:off x="3278975" y="3892511"/>
            <a:ext cx="975900" cy="234900"/>
          </a:xfrm>
          <a:prstGeom prst="rect">
            <a:avLst/>
          </a:prstGeom>
        </p:spPr>
        <p:txBody>
          <a:bodyPr spcFirstLastPara="1" wrap="square" lIns="0" tIns="0" rIns="0" bIns="0" anchor="ctr" anchorCtr="0">
            <a:noAutofit/>
          </a:bodyPr>
          <a:lstStyle>
            <a:lvl1pPr lvl="0" algn="ctr">
              <a:lnSpc>
                <a:spcPct val="115000"/>
              </a:lnSpc>
              <a:spcBef>
                <a:spcPts val="0"/>
              </a:spcBef>
              <a:spcAft>
                <a:spcPts val="0"/>
              </a:spcAft>
              <a:buNone/>
              <a:defRPr sz="1400">
                <a:solidFill>
                  <a:schemeClr val="accent1"/>
                </a:solidFill>
              </a:defRPr>
            </a:lvl1pPr>
            <a:lvl2pPr lvl="1" algn="ctr">
              <a:lnSpc>
                <a:spcPct val="115000"/>
              </a:lnSpc>
              <a:spcBef>
                <a:spcPts val="0"/>
              </a:spcBef>
              <a:spcAft>
                <a:spcPts val="0"/>
              </a:spcAft>
              <a:buNone/>
              <a:defRPr sz="1400">
                <a:solidFill>
                  <a:schemeClr val="accent1"/>
                </a:solidFill>
              </a:defRPr>
            </a:lvl2pPr>
            <a:lvl3pPr lvl="2" algn="ctr">
              <a:lnSpc>
                <a:spcPct val="115000"/>
              </a:lnSpc>
              <a:spcBef>
                <a:spcPts val="0"/>
              </a:spcBef>
              <a:spcAft>
                <a:spcPts val="0"/>
              </a:spcAft>
              <a:buNone/>
              <a:defRPr sz="1400">
                <a:solidFill>
                  <a:schemeClr val="accent1"/>
                </a:solidFill>
              </a:defRPr>
            </a:lvl3pPr>
            <a:lvl4pPr lvl="3" algn="ctr">
              <a:lnSpc>
                <a:spcPct val="115000"/>
              </a:lnSpc>
              <a:spcBef>
                <a:spcPts val="0"/>
              </a:spcBef>
              <a:spcAft>
                <a:spcPts val="0"/>
              </a:spcAft>
              <a:buNone/>
              <a:defRPr sz="1400">
                <a:solidFill>
                  <a:schemeClr val="accent1"/>
                </a:solidFill>
              </a:defRPr>
            </a:lvl4pPr>
            <a:lvl5pPr lvl="4" algn="ctr">
              <a:lnSpc>
                <a:spcPct val="115000"/>
              </a:lnSpc>
              <a:spcBef>
                <a:spcPts val="0"/>
              </a:spcBef>
              <a:spcAft>
                <a:spcPts val="0"/>
              </a:spcAft>
              <a:buNone/>
              <a:defRPr sz="1400">
                <a:solidFill>
                  <a:schemeClr val="accent1"/>
                </a:solidFill>
              </a:defRPr>
            </a:lvl5pPr>
            <a:lvl6pPr lvl="5" algn="ctr">
              <a:lnSpc>
                <a:spcPct val="115000"/>
              </a:lnSpc>
              <a:spcBef>
                <a:spcPts val="0"/>
              </a:spcBef>
              <a:spcAft>
                <a:spcPts val="0"/>
              </a:spcAft>
              <a:buNone/>
              <a:defRPr sz="1400">
                <a:solidFill>
                  <a:schemeClr val="accent1"/>
                </a:solidFill>
              </a:defRPr>
            </a:lvl6pPr>
            <a:lvl7pPr lvl="6" algn="ctr">
              <a:lnSpc>
                <a:spcPct val="115000"/>
              </a:lnSpc>
              <a:spcBef>
                <a:spcPts val="0"/>
              </a:spcBef>
              <a:spcAft>
                <a:spcPts val="0"/>
              </a:spcAft>
              <a:buNone/>
              <a:defRPr sz="1400">
                <a:solidFill>
                  <a:schemeClr val="accent1"/>
                </a:solidFill>
              </a:defRPr>
            </a:lvl7pPr>
            <a:lvl8pPr lvl="7" algn="ctr">
              <a:lnSpc>
                <a:spcPct val="115000"/>
              </a:lnSpc>
              <a:spcBef>
                <a:spcPts val="0"/>
              </a:spcBef>
              <a:spcAft>
                <a:spcPts val="0"/>
              </a:spcAft>
              <a:buNone/>
              <a:defRPr sz="1400">
                <a:solidFill>
                  <a:schemeClr val="accent1"/>
                </a:solidFill>
              </a:defRPr>
            </a:lvl8pPr>
            <a:lvl9pPr lvl="8" algn="ctr">
              <a:lnSpc>
                <a:spcPct val="115000"/>
              </a:lnSpc>
              <a:spcBef>
                <a:spcPts val="0"/>
              </a:spcBef>
              <a:spcAft>
                <a:spcPts val="0"/>
              </a:spcAft>
              <a:buNone/>
              <a:defRPr sz="1400">
                <a:solidFill>
                  <a:schemeClr val="accent1"/>
                </a:solidFill>
              </a:defRPr>
            </a:lvl9pPr>
          </a:lstStyle>
          <a:p>
            <a:endParaRPr/>
          </a:p>
        </p:txBody>
      </p:sp>
      <p:sp>
        <p:nvSpPr>
          <p:cNvPr id="5637" name="Google Shape;5637;p665"/>
          <p:cNvSpPr txBox="1">
            <a:spLocks noGrp="1"/>
          </p:cNvSpPr>
          <p:nvPr>
            <p:ph type="subTitle" idx="6"/>
          </p:nvPr>
        </p:nvSpPr>
        <p:spPr>
          <a:xfrm>
            <a:off x="1713425" y="4752722"/>
            <a:ext cx="2106900" cy="379200"/>
          </a:xfrm>
          <a:prstGeom prst="rect">
            <a:avLst/>
          </a:prstGeom>
        </p:spPr>
        <p:txBody>
          <a:bodyPr spcFirstLastPara="1" wrap="square" lIns="0" tIns="0" rIns="0" bIns="0" anchor="b" anchorCtr="0">
            <a:noAutofit/>
          </a:bodyPr>
          <a:lstStyle>
            <a:lvl1pPr lvl="0" algn="r">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algn="r">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algn="r">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algn="r">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algn="r">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algn="r">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algn="r">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algn="r">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algn="r">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a:endParaRPr/>
          </a:p>
        </p:txBody>
      </p:sp>
      <p:sp>
        <p:nvSpPr>
          <p:cNvPr id="5638" name="Google Shape;5638;p665"/>
          <p:cNvSpPr txBox="1">
            <a:spLocks noGrp="1"/>
          </p:cNvSpPr>
          <p:nvPr>
            <p:ph type="subTitle" idx="7"/>
          </p:nvPr>
        </p:nvSpPr>
        <p:spPr>
          <a:xfrm>
            <a:off x="1713425" y="5158703"/>
            <a:ext cx="2106900" cy="675300"/>
          </a:xfrm>
          <a:prstGeom prst="rect">
            <a:avLst/>
          </a:prstGeom>
        </p:spPr>
        <p:txBody>
          <a:bodyPr spcFirstLastPara="1" wrap="square" lIns="0" tIns="0" rIns="0" bIns="0" anchor="t" anchorCtr="0">
            <a:noAutofit/>
          </a:bodyPr>
          <a:lstStyle>
            <a:lvl1pPr lvl="0" algn="r">
              <a:lnSpc>
                <a:spcPct val="115000"/>
              </a:lnSpc>
              <a:spcBef>
                <a:spcPts val="0"/>
              </a:spcBef>
              <a:spcAft>
                <a:spcPts val="0"/>
              </a:spcAft>
              <a:buNone/>
              <a:defRPr sz="1200"/>
            </a:lvl1pPr>
            <a:lvl2pPr lvl="1" algn="r">
              <a:lnSpc>
                <a:spcPct val="115000"/>
              </a:lnSpc>
              <a:spcBef>
                <a:spcPts val="0"/>
              </a:spcBef>
              <a:spcAft>
                <a:spcPts val="0"/>
              </a:spcAft>
              <a:buNone/>
              <a:defRPr sz="1200"/>
            </a:lvl2pPr>
            <a:lvl3pPr lvl="2" algn="r">
              <a:lnSpc>
                <a:spcPct val="115000"/>
              </a:lnSpc>
              <a:spcBef>
                <a:spcPts val="0"/>
              </a:spcBef>
              <a:spcAft>
                <a:spcPts val="0"/>
              </a:spcAft>
              <a:buNone/>
              <a:defRPr sz="1200"/>
            </a:lvl3pPr>
            <a:lvl4pPr lvl="3" algn="r">
              <a:lnSpc>
                <a:spcPct val="115000"/>
              </a:lnSpc>
              <a:spcBef>
                <a:spcPts val="0"/>
              </a:spcBef>
              <a:spcAft>
                <a:spcPts val="0"/>
              </a:spcAft>
              <a:buNone/>
              <a:defRPr sz="1200"/>
            </a:lvl4pPr>
            <a:lvl5pPr lvl="4" algn="r">
              <a:lnSpc>
                <a:spcPct val="115000"/>
              </a:lnSpc>
              <a:spcBef>
                <a:spcPts val="0"/>
              </a:spcBef>
              <a:spcAft>
                <a:spcPts val="0"/>
              </a:spcAft>
              <a:buNone/>
              <a:defRPr sz="1200"/>
            </a:lvl5pPr>
            <a:lvl6pPr lvl="5" algn="r">
              <a:lnSpc>
                <a:spcPct val="115000"/>
              </a:lnSpc>
              <a:spcBef>
                <a:spcPts val="0"/>
              </a:spcBef>
              <a:spcAft>
                <a:spcPts val="0"/>
              </a:spcAft>
              <a:buNone/>
              <a:defRPr sz="1200"/>
            </a:lvl6pPr>
            <a:lvl7pPr lvl="6" algn="r">
              <a:lnSpc>
                <a:spcPct val="115000"/>
              </a:lnSpc>
              <a:spcBef>
                <a:spcPts val="0"/>
              </a:spcBef>
              <a:spcAft>
                <a:spcPts val="0"/>
              </a:spcAft>
              <a:buNone/>
              <a:defRPr sz="1200"/>
            </a:lvl7pPr>
            <a:lvl8pPr lvl="7" algn="r">
              <a:lnSpc>
                <a:spcPct val="115000"/>
              </a:lnSpc>
              <a:spcBef>
                <a:spcPts val="0"/>
              </a:spcBef>
              <a:spcAft>
                <a:spcPts val="0"/>
              </a:spcAft>
              <a:buNone/>
              <a:defRPr sz="1200"/>
            </a:lvl8pPr>
            <a:lvl9pPr lvl="8" algn="r">
              <a:lnSpc>
                <a:spcPct val="115000"/>
              </a:lnSpc>
              <a:spcBef>
                <a:spcPts val="0"/>
              </a:spcBef>
              <a:spcAft>
                <a:spcPts val="0"/>
              </a:spcAft>
              <a:buNone/>
              <a:defRPr sz="1200"/>
            </a:lvl9pPr>
          </a:lstStyle>
          <a:p>
            <a:endParaRPr/>
          </a:p>
        </p:txBody>
      </p:sp>
      <p:sp>
        <p:nvSpPr>
          <p:cNvPr id="5639" name="Google Shape;5639;p665"/>
          <p:cNvSpPr txBox="1">
            <a:spLocks noGrp="1"/>
          </p:cNvSpPr>
          <p:nvPr>
            <p:ph type="subTitle" idx="8"/>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5640" name="Google Shape;5640;p665"/>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a:endParaRPr/>
          </a:p>
        </p:txBody>
      </p:sp>
      <p:sp>
        <p:nvSpPr>
          <p:cNvPr id="5641" name="Google Shape;5641;p665"/>
          <p:cNvSpPr txBox="1">
            <a:spLocks noGrp="1"/>
          </p:cNvSpPr>
          <p:nvPr>
            <p:ph type="subTitle" idx="9"/>
          </p:nvPr>
        </p:nvSpPr>
        <p:spPr>
          <a:xfrm>
            <a:off x="885125" y="1653550"/>
            <a:ext cx="10422000" cy="291900"/>
          </a:xfrm>
          <a:prstGeom prst="rect">
            <a:avLst/>
          </a:prstGeom>
        </p:spPr>
        <p:txBody>
          <a:bodyPr spcFirstLastPara="1" wrap="square" lIns="0" tIns="0" rIns="0" bIns="0" anchor="t" anchorCtr="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matchingName="Interior data three callouts">
  <p:cSld name="CUSTOM_4_14">
    <p:spTree>
      <p:nvGrpSpPr>
        <p:cNvPr id="1" name="Shape 5642"/>
        <p:cNvGrpSpPr/>
        <p:nvPr/>
      </p:nvGrpSpPr>
      <p:grpSpPr>
        <a:xfrm>
          <a:off x="0" y="0"/>
          <a:ext cx="0" cy="0"/>
          <a:chOff x="0" y="0"/>
          <a:chExt cx="0" cy="0"/>
        </a:xfrm>
      </p:grpSpPr>
      <p:sp>
        <p:nvSpPr>
          <p:cNvPr id="5643" name="Google Shape;5643;p666"/>
          <p:cNvSpPr txBox="1">
            <a:spLocks noGrp="1"/>
          </p:cNvSpPr>
          <p:nvPr>
            <p:ph type="subTitle" idx="1"/>
          </p:nvPr>
        </p:nvSpPr>
        <p:spPr>
          <a:xfrm>
            <a:off x="1008900" y="2436425"/>
            <a:ext cx="3014700" cy="1240800"/>
          </a:xfrm>
          <a:prstGeom prst="rect">
            <a:avLst/>
          </a:prstGeom>
        </p:spPr>
        <p:txBody>
          <a:bodyPr spcFirstLastPara="1" wrap="square" lIns="0" tIns="0" rIns="0" bIns="0" anchor="t" anchorCtr="0">
            <a:noAutofit/>
          </a:bodyPr>
          <a:lstStyle>
            <a:lvl1pPr lvl="0" algn="ctr">
              <a:spcBef>
                <a:spcPts val="0"/>
              </a:spcBef>
              <a:spcAft>
                <a:spcPts val="0"/>
              </a:spcAft>
              <a:buNone/>
              <a:defRPr sz="8000">
                <a:solidFill>
                  <a:schemeClr val="accent1"/>
                </a:solidFill>
              </a:defRPr>
            </a:lvl1pPr>
            <a:lvl2pPr lvl="1" algn="ctr">
              <a:spcBef>
                <a:spcPts val="500"/>
              </a:spcBef>
              <a:spcAft>
                <a:spcPts val="0"/>
              </a:spcAft>
              <a:buNone/>
              <a:defRPr sz="8000">
                <a:solidFill>
                  <a:schemeClr val="accent1"/>
                </a:solidFill>
              </a:defRPr>
            </a:lvl2pPr>
            <a:lvl3pPr lvl="2" algn="ctr">
              <a:spcBef>
                <a:spcPts val="500"/>
              </a:spcBef>
              <a:spcAft>
                <a:spcPts val="0"/>
              </a:spcAft>
              <a:buNone/>
              <a:defRPr sz="8000">
                <a:solidFill>
                  <a:schemeClr val="accent1"/>
                </a:solidFill>
              </a:defRPr>
            </a:lvl3pPr>
            <a:lvl4pPr lvl="3" algn="ctr">
              <a:spcBef>
                <a:spcPts val="500"/>
              </a:spcBef>
              <a:spcAft>
                <a:spcPts val="0"/>
              </a:spcAft>
              <a:buNone/>
              <a:defRPr sz="8000">
                <a:solidFill>
                  <a:schemeClr val="accent1"/>
                </a:solidFill>
              </a:defRPr>
            </a:lvl4pPr>
            <a:lvl5pPr lvl="4" algn="ctr">
              <a:spcBef>
                <a:spcPts val="500"/>
              </a:spcBef>
              <a:spcAft>
                <a:spcPts val="0"/>
              </a:spcAft>
              <a:buNone/>
              <a:defRPr sz="8000">
                <a:solidFill>
                  <a:schemeClr val="accent1"/>
                </a:solidFill>
              </a:defRPr>
            </a:lvl5pPr>
            <a:lvl6pPr lvl="5" algn="ctr">
              <a:spcBef>
                <a:spcPts val="500"/>
              </a:spcBef>
              <a:spcAft>
                <a:spcPts val="0"/>
              </a:spcAft>
              <a:buNone/>
              <a:defRPr sz="8000">
                <a:solidFill>
                  <a:schemeClr val="accent1"/>
                </a:solidFill>
              </a:defRPr>
            </a:lvl6pPr>
            <a:lvl7pPr lvl="6" algn="ctr">
              <a:spcBef>
                <a:spcPts val="500"/>
              </a:spcBef>
              <a:spcAft>
                <a:spcPts val="0"/>
              </a:spcAft>
              <a:buNone/>
              <a:defRPr sz="8000">
                <a:solidFill>
                  <a:schemeClr val="accent1"/>
                </a:solidFill>
              </a:defRPr>
            </a:lvl7pPr>
            <a:lvl8pPr lvl="7" algn="ctr">
              <a:spcBef>
                <a:spcPts val="500"/>
              </a:spcBef>
              <a:spcAft>
                <a:spcPts val="0"/>
              </a:spcAft>
              <a:buNone/>
              <a:defRPr sz="8000">
                <a:solidFill>
                  <a:schemeClr val="accent1"/>
                </a:solidFill>
              </a:defRPr>
            </a:lvl8pPr>
            <a:lvl9pPr lvl="8" algn="ctr">
              <a:spcBef>
                <a:spcPts val="500"/>
              </a:spcBef>
              <a:spcAft>
                <a:spcPts val="500"/>
              </a:spcAft>
              <a:buNone/>
              <a:defRPr sz="8000">
                <a:solidFill>
                  <a:schemeClr val="accent1"/>
                </a:solidFill>
              </a:defRPr>
            </a:lvl9pPr>
          </a:lstStyle>
          <a:p>
            <a:endParaRPr/>
          </a:p>
        </p:txBody>
      </p:sp>
      <p:sp>
        <p:nvSpPr>
          <p:cNvPr id="5644" name="Google Shape;5644;p666"/>
          <p:cNvSpPr txBox="1">
            <a:spLocks noGrp="1"/>
          </p:cNvSpPr>
          <p:nvPr>
            <p:ph type="subTitle" idx="2"/>
          </p:nvPr>
        </p:nvSpPr>
        <p:spPr>
          <a:xfrm>
            <a:off x="4588650" y="2436425"/>
            <a:ext cx="3014700" cy="1240800"/>
          </a:xfrm>
          <a:prstGeom prst="rect">
            <a:avLst/>
          </a:prstGeom>
        </p:spPr>
        <p:txBody>
          <a:bodyPr spcFirstLastPara="1" wrap="square" lIns="0" tIns="0" rIns="0" bIns="0" anchor="t" anchorCtr="0">
            <a:noAutofit/>
          </a:bodyPr>
          <a:lstStyle>
            <a:lvl1pPr lvl="0" algn="ctr">
              <a:spcBef>
                <a:spcPts val="0"/>
              </a:spcBef>
              <a:spcAft>
                <a:spcPts val="0"/>
              </a:spcAft>
              <a:buNone/>
              <a:defRPr sz="8000">
                <a:solidFill>
                  <a:schemeClr val="accent1"/>
                </a:solidFill>
              </a:defRPr>
            </a:lvl1pPr>
            <a:lvl2pPr lvl="1" algn="ctr">
              <a:spcBef>
                <a:spcPts val="500"/>
              </a:spcBef>
              <a:spcAft>
                <a:spcPts val="0"/>
              </a:spcAft>
              <a:buNone/>
              <a:defRPr sz="8000">
                <a:solidFill>
                  <a:schemeClr val="accent1"/>
                </a:solidFill>
              </a:defRPr>
            </a:lvl2pPr>
            <a:lvl3pPr lvl="2" algn="ctr">
              <a:spcBef>
                <a:spcPts val="500"/>
              </a:spcBef>
              <a:spcAft>
                <a:spcPts val="0"/>
              </a:spcAft>
              <a:buNone/>
              <a:defRPr sz="8000">
                <a:solidFill>
                  <a:schemeClr val="accent1"/>
                </a:solidFill>
              </a:defRPr>
            </a:lvl3pPr>
            <a:lvl4pPr lvl="3" algn="ctr">
              <a:spcBef>
                <a:spcPts val="500"/>
              </a:spcBef>
              <a:spcAft>
                <a:spcPts val="0"/>
              </a:spcAft>
              <a:buNone/>
              <a:defRPr sz="8000">
                <a:solidFill>
                  <a:schemeClr val="accent1"/>
                </a:solidFill>
              </a:defRPr>
            </a:lvl4pPr>
            <a:lvl5pPr lvl="4" algn="ctr">
              <a:spcBef>
                <a:spcPts val="500"/>
              </a:spcBef>
              <a:spcAft>
                <a:spcPts val="0"/>
              </a:spcAft>
              <a:buNone/>
              <a:defRPr sz="8000">
                <a:solidFill>
                  <a:schemeClr val="accent1"/>
                </a:solidFill>
              </a:defRPr>
            </a:lvl5pPr>
            <a:lvl6pPr lvl="5" algn="ctr">
              <a:spcBef>
                <a:spcPts val="500"/>
              </a:spcBef>
              <a:spcAft>
                <a:spcPts val="0"/>
              </a:spcAft>
              <a:buNone/>
              <a:defRPr sz="8000">
                <a:solidFill>
                  <a:schemeClr val="accent1"/>
                </a:solidFill>
              </a:defRPr>
            </a:lvl6pPr>
            <a:lvl7pPr lvl="6" algn="ctr">
              <a:spcBef>
                <a:spcPts val="500"/>
              </a:spcBef>
              <a:spcAft>
                <a:spcPts val="0"/>
              </a:spcAft>
              <a:buNone/>
              <a:defRPr sz="8000">
                <a:solidFill>
                  <a:schemeClr val="accent1"/>
                </a:solidFill>
              </a:defRPr>
            </a:lvl7pPr>
            <a:lvl8pPr lvl="7" algn="ctr">
              <a:spcBef>
                <a:spcPts val="500"/>
              </a:spcBef>
              <a:spcAft>
                <a:spcPts val="0"/>
              </a:spcAft>
              <a:buNone/>
              <a:defRPr sz="8000">
                <a:solidFill>
                  <a:schemeClr val="accent1"/>
                </a:solidFill>
              </a:defRPr>
            </a:lvl8pPr>
            <a:lvl9pPr lvl="8" algn="ctr">
              <a:spcBef>
                <a:spcPts val="500"/>
              </a:spcBef>
              <a:spcAft>
                <a:spcPts val="500"/>
              </a:spcAft>
              <a:buNone/>
              <a:defRPr sz="8000">
                <a:solidFill>
                  <a:schemeClr val="accent1"/>
                </a:solidFill>
              </a:defRPr>
            </a:lvl9pPr>
          </a:lstStyle>
          <a:p>
            <a:endParaRPr/>
          </a:p>
        </p:txBody>
      </p:sp>
      <p:sp>
        <p:nvSpPr>
          <p:cNvPr id="5645" name="Google Shape;5645;p666"/>
          <p:cNvSpPr txBox="1">
            <a:spLocks noGrp="1"/>
          </p:cNvSpPr>
          <p:nvPr>
            <p:ph type="subTitle" idx="3"/>
          </p:nvPr>
        </p:nvSpPr>
        <p:spPr>
          <a:xfrm>
            <a:off x="8168350" y="2436425"/>
            <a:ext cx="3014700" cy="1240800"/>
          </a:xfrm>
          <a:prstGeom prst="rect">
            <a:avLst/>
          </a:prstGeom>
        </p:spPr>
        <p:txBody>
          <a:bodyPr spcFirstLastPara="1" wrap="square" lIns="0" tIns="0" rIns="0" bIns="0" anchor="t" anchorCtr="0">
            <a:noAutofit/>
          </a:bodyPr>
          <a:lstStyle>
            <a:lvl1pPr lvl="0" algn="ctr">
              <a:spcBef>
                <a:spcPts val="0"/>
              </a:spcBef>
              <a:spcAft>
                <a:spcPts val="0"/>
              </a:spcAft>
              <a:buNone/>
              <a:defRPr sz="8000">
                <a:solidFill>
                  <a:schemeClr val="accent1"/>
                </a:solidFill>
              </a:defRPr>
            </a:lvl1pPr>
            <a:lvl2pPr lvl="1" algn="ctr">
              <a:spcBef>
                <a:spcPts val="500"/>
              </a:spcBef>
              <a:spcAft>
                <a:spcPts val="0"/>
              </a:spcAft>
              <a:buNone/>
              <a:defRPr sz="8000">
                <a:solidFill>
                  <a:schemeClr val="accent1"/>
                </a:solidFill>
              </a:defRPr>
            </a:lvl2pPr>
            <a:lvl3pPr lvl="2" algn="ctr">
              <a:spcBef>
                <a:spcPts val="500"/>
              </a:spcBef>
              <a:spcAft>
                <a:spcPts val="0"/>
              </a:spcAft>
              <a:buNone/>
              <a:defRPr sz="8000">
                <a:solidFill>
                  <a:schemeClr val="accent1"/>
                </a:solidFill>
              </a:defRPr>
            </a:lvl3pPr>
            <a:lvl4pPr lvl="3" algn="ctr">
              <a:spcBef>
                <a:spcPts val="500"/>
              </a:spcBef>
              <a:spcAft>
                <a:spcPts val="0"/>
              </a:spcAft>
              <a:buNone/>
              <a:defRPr sz="8000">
                <a:solidFill>
                  <a:schemeClr val="accent1"/>
                </a:solidFill>
              </a:defRPr>
            </a:lvl4pPr>
            <a:lvl5pPr lvl="4" algn="ctr">
              <a:spcBef>
                <a:spcPts val="500"/>
              </a:spcBef>
              <a:spcAft>
                <a:spcPts val="0"/>
              </a:spcAft>
              <a:buNone/>
              <a:defRPr sz="8000">
                <a:solidFill>
                  <a:schemeClr val="accent1"/>
                </a:solidFill>
              </a:defRPr>
            </a:lvl5pPr>
            <a:lvl6pPr lvl="5" algn="ctr">
              <a:spcBef>
                <a:spcPts val="500"/>
              </a:spcBef>
              <a:spcAft>
                <a:spcPts val="0"/>
              </a:spcAft>
              <a:buNone/>
              <a:defRPr sz="8000">
                <a:solidFill>
                  <a:schemeClr val="accent1"/>
                </a:solidFill>
              </a:defRPr>
            </a:lvl6pPr>
            <a:lvl7pPr lvl="6" algn="ctr">
              <a:spcBef>
                <a:spcPts val="500"/>
              </a:spcBef>
              <a:spcAft>
                <a:spcPts val="0"/>
              </a:spcAft>
              <a:buNone/>
              <a:defRPr sz="8000">
                <a:solidFill>
                  <a:schemeClr val="accent1"/>
                </a:solidFill>
              </a:defRPr>
            </a:lvl7pPr>
            <a:lvl8pPr lvl="7" algn="ctr">
              <a:spcBef>
                <a:spcPts val="500"/>
              </a:spcBef>
              <a:spcAft>
                <a:spcPts val="0"/>
              </a:spcAft>
              <a:buNone/>
              <a:defRPr sz="8000">
                <a:solidFill>
                  <a:schemeClr val="accent1"/>
                </a:solidFill>
              </a:defRPr>
            </a:lvl8pPr>
            <a:lvl9pPr lvl="8" algn="ctr">
              <a:spcBef>
                <a:spcPts val="500"/>
              </a:spcBef>
              <a:spcAft>
                <a:spcPts val="500"/>
              </a:spcAft>
              <a:buNone/>
              <a:defRPr sz="8000">
                <a:solidFill>
                  <a:schemeClr val="accent1"/>
                </a:solidFill>
              </a:defRPr>
            </a:lvl9pPr>
          </a:lstStyle>
          <a:p>
            <a:endParaRPr/>
          </a:p>
        </p:txBody>
      </p:sp>
      <p:cxnSp>
        <p:nvCxnSpPr>
          <p:cNvPr id="5646" name="Google Shape;5646;p666"/>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5647" name="Google Shape;5647;p666"/>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5648" name="Google Shape;5648;p666"/>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649" name="Google Shape;5649;p666"/>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5650" name="Google Shape;5650;p666"/>
          <p:cNvSpPr txBox="1">
            <a:spLocks noGrp="1"/>
          </p:cNvSpPr>
          <p:nvPr>
            <p:ph type="subTitle" idx="4"/>
          </p:nvPr>
        </p:nvSpPr>
        <p:spPr>
          <a:xfrm>
            <a:off x="885050" y="6169550"/>
            <a:ext cx="8002500" cy="5598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a:endParaRPr/>
          </a:p>
        </p:txBody>
      </p:sp>
      <p:cxnSp>
        <p:nvCxnSpPr>
          <p:cNvPr id="5651" name="Google Shape;5651;p666"/>
          <p:cNvCxnSpPr/>
          <p:nvPr/>
        </p:nvCxnSpPr>
        <p:spPr>
          <a:xfrm>
            <a:off x="4306145" y="2661025"/>
            <a:ext cx="0" cy="2556600"/>
          </a:xfrm>
          <a:prstGeom prst="straightConnector1">
            <a:avLst/>
          </a:prstGeom>
          <a:noFill/>
          <a:ln w="9525" cap="flat" cmpd="sng">
            <a:solidFill>
              <a:schemeClr val="dk2"/>
            </a:solidFill>
            <a:prstDash val="dot"/>
            <a:round/>
            <a:headEnd type="none" w="med" len="med"/>
            <a:tailEnd type="none" w="med" len="med"/>
          </a:ln>
        </p:spPr>
      </p:cxnSp>
      <p:cxnSp>
        <p:nvCxnSpPr>
          <p:cNvPr id="5652" name="Google Shape;5652;p666"/>
          <p:cNvCxnSpPr/>
          <p:nvPr/>
        </p:nvCxnSpPr>
        <p:spPr>
          <a:xfrm>
            <a:off x="7885845" y="2661025"/>
            <a:ext cx="0" cy="2556600"/>
          </a:xfrm>
          <a:prstGeom prst="straightConnector1">
            <a:avLst/>
          </a:prstGeom>
          <a:noFill/>
          <a:ln w="9525" cap="flat" cmpd="sng">
            <a:solidFill>
              <a:schemeClr val="dk2"/>
            </a:solidFill>
            <a:prstDash val="dot"/>
            <a:round/>
            <a:headEnd type="none" w="med" len="med"/>
            <a:tailEnd type="none" w="med" len="med"/>
          </a:ln>
        </p:spPr>
      </p:cxnSp>
      <p:sp>
        <p:nvSpPr>
          <p:cNvPr id="5653" name="Google Shape;5653;p666"/>
          <p:cNvSpPr txBox="1">
            <a:spLocks noGrp="1"/>
          </p:cNvSpPr>
          <p:nvPr>
            <p:ph type="subTitle" idx="5"/>
          </p:nvPr>
        </p:nvSpPr>
        <p:spPr>
          <a:xfrm>
            <a:off x="4468300" y="3677200"/>
            <a:ext cx="3255300" cy="321900"/>
          </a:xfrm>
          <a:prstGeom prst="rect">
            <a:avLst/>
          </a:prstGeom>
        </p:spPr>
        <p:txBody>
          <a:bodyPr spcFirstLastPara="1" wrap="square" lIns="0" tIns="0" rIns="0" bIns="0" anchor="b" anchorCtr="0">
            <a:noAutofit/>
          </a:bodyPr>
          <a:lstStyle>
            <a:lvl1pPr lv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5654" name="Google Shape;5654;p666"/>
          <p:cNvSpPr txBox="1">
            <a:spLocks noGrp="1"/>
          </p:cNvSpPr>
          <p:nvPr>
            <p:ph type="subTitle" idx="6"/>
          </p:nvPr>
        </p:nvSpPr>
        <p:spPr>
          <a:xfrm>
            <a:off x="4468400" y="4166425"/>
            <a:ext cx="3255300" cy="915300"/>
          </a:xfrm>
          <a:prstGeom prst="rect">
            <a:avLst/>
          </a:prstGeom>
        </p:spPr>
        <p:txBody>
          <a:bodyPr spcFirstLastPara="1" wrap="square" lIns="0" tIns="0" rIns="0" bIns="0" anchor="t" anchorCtr="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a:endParaRPr/>
          </a:p>
        </p:txBody>
      </p:sp>
      <p:sp>
        <p:nvSpPr>
          <p:cNvPr id="5655" name="Google Shape;5655;p666"/>
          <p:cNvSpPr txBox="1">
            <a:spLocks noGrp="1"/>
          </p:cNvSpPr>
          <p:nvPr>
            <p:ph type="subTitle" idx="7"/>
          </p:nvPr>
        </p:nvSpPr>
        <p:spPr>
          <a:xfrm>
            <a:off x="8048000" y="3677200"/>
            <a:ext cx="3255300" cy="321900"/>
          </a:xfrm>
          <a:prstGeom prst="rect">
            <a:avLst/>
          </a:prstGeom>
        </p:spPr>
        <p:txBody>
          <a:bodyPr spcFirstLastPara="1" wrap="square" lIns="0" tIns="0" rIns="0" bIns="0" anchor="b" anchorCtr="0">
            <a:noAutofit/>
          </a:bodyPr>
          <a:lstStyle>
            <a:lvl1pPr lv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5656" name="Google Shape;5656;p666"/>
          <p:cNvSpPr txBox="1">
            <a:spLocks noGrp="1"/>
          </p:cNvSpPr>
          <p:nvPr>
            <p:ph type="subTitle" idx="8"/>
          </p:nvPr>
        </p:nvSpPr>
        <p:spPr>
          <a:xfrm>
            <a:off x="8048100" y="4166425"/>
            <a:ext cx="3255300" cy="915300"/>
          </a:xfrm>
          <a:prstGeom prst="rect">
            <a:avLst/>
          </a:prstGeom>
        </p:spPr>
        <p:txBody>
          <a:bodyPr spcFirstLastPara="1" wrap="square" lIns="0" tIns="0" rIns="0" bIns="0" anchor="t" anchorCtr="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a:endParaRPr/>
          </a:p>
        </p:txBody>
      </p:sp>
      <p:sp>
        <p:nvSpPr>
          <p:cNvPr id="5657" name="Google Shape;5657;p666"/>
          <p:cNvSpPr txBox="1">
            <a:spLocks noGrp="1"/>
          </p:cNvSpPr>
          <p:nvPr>
            <p:ph type="subTitle" idx="9"/>
          </p:nvPr>
        </p:nvSpPr>
        <p:spPr>
          <a:xfrm>
            <a:off x="888600" y="3677200"/>
            <a:ext cx="3255300" cy="321900"/>
          </a:xfrm>
          <a:prstGeom prst="rect">
            <a:avLst/>
          </a:prstGeom>
        </p:spPr>
        <p:txBody>
          <a:bodyPr spcFirstLastPara="1" wrap="square" lIns="0" tIns="0" rIns="0" bIns="0" anchor="b" anchorCtr="0">
            <a:noAutofit/>
          </a:bodyPr>
          <a:lstStyle>
            <a:lvl1pPr lv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5658" name="Google Shape;5658;p666"/>
          <p:cNvSpPr txBox="1">
            <a:spLocks noGrp="1"/>
          </p:cNvSpPr>
          <p:nvPr>
            <p:ph type="subTitle" idx="13"/>
          </p:nvPr>
        </p:nvSpPr>
        <p:spPr>
          <a:xfrm>
            <a:off x="888700" y="4166425"/>
            <a:ext cx="3255300" cy="915300"/>
          </a:xfrm>
          <a:prstGeom prst="rect">
            <a:avLst/>
          </a:prstGeom>
        </p:spPr>
        <p:txBody>
          <a:bodyPr spcFirstLastPara="1" wrap="square" lIns="0" tIns="0" rIns="0" bIns="0" anchor="t" anchorCtr="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a:endParaRPr/>
          </a:p>
        </p:txBody>
      </p:sp>
      <p:sp>
        <p:nvSpPr>
          <p:cNvPr id="5659" name="Google Shape;5659;p666"/>
          <p:cNvSpPr txBox="1">
            <a:spLocks noGrp="1"/>
          </p:cNvSpPr>
          <p:nvPr>
            <p:ph type="subTitle" idx="14"/>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5660" name="Google Shape;5660;p666"/>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a:endParaRPr/>
          </a:p>
        </p:txBody>
      </p:sp>
      <p:sp>
        <p:nvSpPr>
          <p:cNvPr id="5661" name="Google Shape;5661;p666"/>
          <p:cNvSpPr txBox="1">
            <a:spLocks noGrp="1"/>
          </p:cNvSpPr>
          <p:nvPr>
            <p:ph type="subTitle" idx="15"/>
          </p:nvPr>
        </p:nvSpPr>
        <p:spPr>
          <a:xfrm>
            <a:off x="885125" y="1653550"/>
            <a:ext cx="10422000" cy="291900"/>
          </a:xfrm>
          <a:prstGeom prst="rect">
            <a:avLst/>
          </a:prstGeom>
        </p:spPr>
        <p:txBody>
          <a:bodyPr spcFirstLastPara="1" wrap="square" lIns="0" tIns="0" rIns="0" bIns="0" anchor="t" anchorCtr="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matchingName="Interior data two callouts">
  <p:cSld name="CUSTOM_4_13">
    <p:spTree>
      <p:nvGrpSpPr>
        <p:cNvPr id="1" name="Shape 5662"/>
        <p:cNvGrpSpPr/>
        <p:nvPr/>
      </p:nvGrpSpPr>
      <p:grpSpPr>
        <a:xfrm>
          <a:off x="0" y="0"/>
          <a:ext cx="0" cy="0"/>
          <a:chOff x="0" y="0"/>
          <a:chExt cx="0" cy="0"/>
        </a:xfrm>
      </p:grpSpPr>
      <p:sp>
        <p:nvSpPr>
          <p:cNvPr id="5663" name="Google Shape;5663;p667"/>
          <p:cNvSpPr txBox="1">
            <a:spLocks noGrp="1"/>
          </p:cNvSpPr>
          <p:nvPr>
            <p:ph type="subTitle" idx="1"/>
          </p:nvPr>
        </p:nvSpPr>
        <p:spPr>
          <a:xfrm>
            <a:off x="4555550" y="2436425"/>
            <a:ext cx="3014700" cy="1240800"/>
          </a:xfrm>
          <a:prstGeom prst="rect">
            <a:avLst/>
          </a:prstGeom>
        </p:spPr>
        <p:txBody>
          <a:bodyPr spcFirstLastPara="1" wrap="square" lIns="0" tIns="0" rIns="0" bIns="0" anchor="t" anchorCtr="0">
            <a:noAutofit/>
          </a:bodyPr>
          <a:lstStyle>
            <a:lvl1pPr lvl="0">
              <a:spcBef>
                <a:spcPts val="0"/>
              </a:spcBef>
              <a:spcAft>
                <a:spcPts val="0"/>
              </a:spcAft>
              <a:buNone/>
              <a:defRPr sz="8000">
                <a:solidFill>
                  <a:schemeClr val="accent1"/>
                </a:solidFill>
              </a:defRPr>
            </a:lvl1pPr>
            <a:lvl2pPr lvl="1">
              <a:spcBef>
                <a:spcPts val="500"/>
              </a:spcBef>
              <a:spcAft>
                <a:spcPts val="0"/>
              </a:spcAft>
              <a:buNone/>
              <a:defRPr sz="8000">
                <a:solidFill>
                  <a:schemeClr val="accent1"/>
                </a:solidFill>
              </a:defRPr>
            </a:lvl2pPr>
            <a:lvl3pPr lvl="2">
              <a:spcBef>
                <a:spcPts val="500"/>
              </a:spcBef>
              <a:spcAft>
                <a:spcPts val="0"/>
              </a:spcAft>
              <a:buNone/>
              <a:defRPr sz="8000">
                <a:solidFill>
                  <a:schemeClr val="accent1"/>
                </a:solidFill>
              </a:defRPr>
            </a:lvl3pPr>
            <a:lvl4pPr lvl="3">
              <a:spcBef>
                <a:spcPts val="500"/>
              </a:spcBef>
              <a:spcAft>
                <a:spcPts val="0"/>
              </a:spcAft>
              <a:buNone/>
              <a:defRPr sz="8000">
                <a:solidFill>
                  <a:schemeClr val="accent1"/>
                </a:solidFill>
              </a:defRPr>
            </a:lvl4pPr>
            <a:lvl5pPr lvl="4">
              <a:spcBef>
                <a:spcPts val="500"/>
              </a:spcBef>
              <a:spcAft>
                <a:spcPts val="0"/>
              </a:spcAft>
              <a:buNone/>
              <a:defRPr sz="8000">
                <a:solidFill>
                  <a:schemeClr val="accent1"/>
                </a:solidFill>
              </a:defRPr>
            </a:lvl5pPr>
            <a:lvl6pPr lvl="5">
              <a:spcBef>
                <a:spcPts val="500"/>
              </a:spcBef>
              <a:spcAft>
                <a:spcPts val="0"/>
              </a:spcAft>
              <a:buNone/>
              <a:defRPr sz="8000">
                <a:solidFill>
                  <a:schemeClr val="accent1"/>
                </a:solidFill>
              </a:defRPr>
            </a:lvl6pPr>
            <a:lvl7pPr lvl="6">
              <a:spcBef>
                <a:spcPts val="500"/>
              </a:spcBef>
              <a:spcAft>
                <a:spcPts val="0"/>
              </a:spcAft>
              <a:buNone/>
              <a:defRPr sz="8000">
                <a:solidFill>
                  <a:schemeClr val="accent1"/>
                </a:solidFill>
              </a:defRPr>
            </a:lvl7pPr>
            <a:lvl8pPr lvl="7">
              <a:spcBef>
                <a:spcPts val="500"/>
              </a:spcBef>
              <a:spcAft>
                <a:spcPts val="0"/>
              </a:spcAft>
              <a:buNone/>
              <a:defRPr sz="8000">
                <a:solidFill>
                  <a:schemeClr val="accent1"/>
                </a:solidFill>
              </a:defRPr>
            </a:lvl8pPr>
            <a:lvl9pPr lvl="8">
              <a:spcBef>
                <a:spcPts val="500"/>
              </a:spcBef>
              <a:spcAft>
                <a:spcPts val="500"/>
              </a:spcAft>
              <a:buNone/>
              <a:defRPr sz="8000">
                <a:solidFill>
                  <a:schemeClr val="accent1"/>
                </a:solidFill>
              </a:defRPr>
            </a:lvl9pPr>
          </a:lstStyle>
          <a:p>
            <a:endParaRPr/>
          </a:p>
        </p:txBody>
      </p:sp>
      <p:sp>
        <p:nvSpPr>
          <p:cNvPr id="5664" name="Google Shape;5664;p667"/>
          <p:cNvSpPr txBox="1">
            <a:spLocks noGrp="1"/>
          </p:cNvSpPr>
          <p:nvPr>
            <p:ph type="subTitle" idx="2"/>
          </p:nvPr>
        </p:nvSpPr>
        <p:spPr>
          <a:xfrm>
            <a:off x="7972925" y="2436425"/>
            <a:ext cx="3014700" cy="1240800"/>
          </a:xfrm>
          <a:prstGeom prst="rect">
            <a:avLst/>
          </a:prstGeom>
        </p:spPr>
        <p:txBody>
          <a:bodyPr spcFirstLastPara="1" wrap="square" lIns="0" tIns="0" rIns="0" bIns="0" anchor="t" anchorCtr="0">
            <a:noAutofit/>
          </a:bodyPr>
          <a:lstStyle>
            <a:lvl1pPr lvl="0">
              <a:spcBef>
                <a:spcPts val="0"/>
              </a:spcBef>
              <a:spcAft>
                <a:spcPts val="0"/>
              </a:spcAft>
              <a:buNone/>
              <a:defRPr sz="8000">
                <a:solidFill>
                  <a:schemeClr val="accent1"/>
                </a:solidFill>
              </a:defRPr>
            </a:lvl1pPr>
            <a:lvl2pPr lvl="1">
              <a:spcBef>
                <a:spcPts val="500"/>
              </a:spcBef>
              <a:spcAft>
                <a:spcPts val="0"/>
              </a:spcAft>
              <a:buNone/>
              <a:defRPr sz="8000">
                <a:solidFill>
                  <a:schemeClr val="accent1"/>
                </a:solidFill>
              </a:defRPr>
            </a:lvl2pPr>
            <a:lvl3pPr lvl="2">
              <a:spcBef>
                <a:spcPts val="500"/>
              </a:spcBef>
              <a:spcAft>
                <a:spcPts val="0"/>
              </a:spcAft>
              <a:buNone/>
              <a:defRPr sz="8000">
                <a:solidFill>
                  <a:schemeClr val="accent1"/>
                </a:solidFill>
              </a:defRPr>
            </a:lvl3pPr>
            <a:lvl4pPr lvl="3">
              <a:spcBef>
                <a:spcPts val="500"/>
              </a:spcBef>
              <a:spcAft>
                <a:spcPts val="0"/>
              </a:spcAft>
              <a:buNone/>
              <a:defRPr sz="8000">
                <a:solidFill>
                  <a:schemeClr val="accent1"/>
                </a:solidFill>
              </a:defRPr>
            </a:lvl4pPr>
            <a:lvl5pPr lvl="4">
              <a:spcBef>
                <a:spcPts val="500"/>
              </a:spcBef>
              <a:spcAft>
                <a:spcPts val="0"/>
              </a:spcAft>
              <a:buNone/>
              <a:defRPr sz="8000">
                <a:solidFill>
                  <a:schemeClr val="accent1"/>
                </a:solidFill>
              </a:defRPr>
            </a:lvl5pPr>
            <a:lvl6pPr lvl="5">
              <a:spcBef>
                <a:spcPts val="500"/>
              </a:spcBef>
              <a:spcAft>
                <a:spcPts val="0"/>
              </a:spcAft>
              <a:buNone/>
              <a:defRPr sz="8000">
                <a:solidFill>
                  <a:schemeClr val="accent1"/>
                </a:solidFill>
              </a:defRPr>
            </a:lvl6pPr>
            <a:lvl7pPr lvl="6">
              <a:spcBef>
                <a:spcPts val="500"/>
              </a:spcBef>
              <a:spcAft>
                <a:spcPts val="0"/>
              </a:spcAft>
              <a:buNone/>
              <a:defRPr sz="8000">
                <a:solidFill>
                  <a:schemeClr val="accent1"/>
                </a:solidFill>
              </a:defRPr>
            </a:lvl7pPr>
            <a:lvl8pPr lvl="7">
              <a:spcBef>
                <a:spcPts val="500"/>
              </a:spcBef>
              <a:spcAft>
                <a:spcPts val="0"/>
              </a:spcAft>
              <a:buNone/>
              <a:defRPr sz="8000">
                <a:solidFill>
                  <a:schemeClr val="accent1"/>
                </a:solidFill>
              </a:defRPr>
            </a:lvl8pPr>
            <a:lvl9pPr lvl="8">
              <a:spcBef>
                <a:spcPts val="500"/>
              </a:spcBef>
              <a:spcAft>
                <a:spcPts val="500"/>
              </a:spcAft>
              <a:buNone/>
              <a:defRPr sz="8000">
                <a:solidFill>
                  <a:schemeClr val="accent1"/>
                </a:solidFill>
              </a:defRPr>
            </a:lvl9pPr>
          </a:lstStyle>
          <a:p>
            <a:endParaRPr/>
          </a:p>
        </p:txBody>
      </p:sp>
      <p:cxnSp>
        <p:nvCxnSpPr>
          <p:cNvPr id="5665" name="Google Shape;5665;p667"/>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5666" name="Google Shape;5666;p667"/>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5667" name="Google Shape;5667;p667"/>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668" name="Google Shape;5668;p667"/>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5669" name="Google Shape;5669;p667"/>
          <p:cNvSpPr txBox="1">
            <a:spLocks noGrp="1"/>
          </p:cNvSpPr>
          <p:nvPr>
            <p:ph type="subTitle" idx="3"/>
          </p:nvPr>
        </p:nvSpPr>
        <p:spPr>
          <a:xfrm>
            <a:off x="885050" y="6169550"/>
            <a:ext cx="8002500" cy="5598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a:endParaRPr/>
          </a:p>
        </p:txBody>
      </p:sp>
      <p:sp>
        <p:nvSpPr>
          <p:cNvPr id="5670" name="Google Shape;5670;p667"/>
          <p:cNvSpPr txBox="1">
            <a:spLocks noGrp="1"/>
          </p:cNvSpPr>
          <p:nvPr>
            <p:ph type="subTitle" idx="4"/>
          </p:nvPr>
        </p:nvSpPr>
        <p:spPr>
          <a:xfrm>
            <a:off x="887800" y="2596700"/>
            <a:ext cx="3182700" cy="2668800"/>
          </a:xfrm>
          <a:prstGeom prst="rect">
            <a:avLst/>
          </a:prstGeom>
        </p:spPr>
        <p:txBody>
          <a:bodyPr spcFirstLastPara="1" wrap="square" lIns="0" tIns="0" rIns="0" bIns="0" anchor="t" anchorCtr="0">
            <a:noAutofit/>
          </a:bodyPr>
          <a:lstStyle>
            <a:lvl1pPr lv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a:endParaRPr/>
          </a:p>
        </p:txBody>
      </p:sp>
      <p:cxnSp>
        <p:nvCxnSpPr>
          <p:cNvPr id="5671" name="Google Shape;5671;p667"/>
          <p:cNvCxnSpPr/>
          <p:nvPr/>
        </p:nvCxnSpPr>
        <p:spPr>
          <a:xfrm>
            <a:off x="7885850" y="3677350"/>
            <a:ext cx="0" cy="1404600"/>
          </a:xfrm>
          <a:prstGeom prst="straightConnector1">
            <a:avLst/>
          </a:prstGeom>
          <a:noFill/>
          <a:ln w="9525" cap="flat" cmpd="sng">
            <a:solidFill>
              <a:schemeClr val="dk2"/>
            </a:solidFill>
            <a:prstDash val="dot"/>
            <a:round/>
            <a:headEnd type="none" w="med" len="med"/>
            <a:tailEnd type="none" w="med" len="med"/>
          </a:ln>
        </p:spPr>
      </p:cxnSp>
      <p:sp>
        <p:nvSpPr>
          <p:cNvPr id="5672" name="Google Shape;5672;p667"/>
          <p:cNvSpPr txBox="1">
            <a:spLocks noGrp="1"/>
          </p:cNvSpPr>
          <p:nvPr>
            <p:ph type="subTitle" idx="5"/>
          </p:nvPr>
        </p:nvSpPr>
        <p:spPr>
          <a:xfrm>
            <a:off x="4620750" y="3677388"/>
            <a:ext cx="2949600" cy="321900"/>
          </a:xfrm>
          <a:prstGeom prst="rect">
            <a:avLst/>
          </a:prstGeom>
        </p:spPr>
        <p:txBody>
          <a:bodyPr spcFirstLastPara="1" wrap="square" lIns="0" tIns="0" rIns="0" bIns="0" anchor="b" anchorCtr="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5673" name="Google Shape;5673;p667"/>
          <p:cNvSpPr txBox="1">
            <a:spLocks noGrp="1"/>
          </p:cNvSpPr>
          <p:nvPr>
            <p:ph type="subTitle" idx="6"/>
          </p:nvPr>
        </p:nvSpPr>
        <p:spPr>
          <a:xfrm>
            <a:off x="4620750" y="4166613"/>
            <a:ext cx="2949600" cy="915300"/>
          </a:xfrm>
          <a:prstGeom prst="rect">
            <a:avLst/>
          </a:prstGeom>
        </p:spPr>
        <p:txBody>
          <a:bodyPr spcFirstLastPara="1" wrap="square" lIns="0" tIns="0" rIns="0" bIns="0" anchor="t" anchorCtr="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a:endParaRPr/>
          </a:p>
        </p:txBody>
      </p:sp>
      <p:sp>
        <p:nvSpPr>
          <p:cNvPr id="5674" name="Google Shape;5674;p667"/>
          <p:cNvSpPr txBox="1">
            <a:spLocks noGrp="1"/>
          </p:cNvSpPr>
          <p:nvPr>
            <p:ph type="subTitle" idx="7"/>
          </p:nvPr>
        </p:nvSpPr>
        <p:spPr>
          <a:xfrm>
            <a:off x="8051175" y="3677388"/>
            <a:ext cx="2949600" cy="321900"/>
          </a:xfrm>
          <a:prstGeom prst="rect">
            <a:avLst/>
          </a:prstGeom>
        </p:spPr>
        <p:txBody>
          <a:bodyPr spcFirstLastPara="1" wrap="square" lIns="0" tIns="0" rIns="0" bIns="0" anchor="b" anchorCtr="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5675" name="Google Shape;5675;p667"/>
          <p:cNvSpPr txBox="1">
            <a:spLocks noGrp="1"/>
          </p:cNvSpPr>
          <p:nvPr>
            <p:ph type="subTitle" idx="8"/>
          </p:nvPr>
        </p:nvSpPr>
        <p:spPr>
          <a:xfrm>
            <a:off x="8051175" y="4166613"/>
            <a:ext cx="2949600" cy="915300"/>
          </a:xfrm>
          <a:prstGeom prst="rect">
            <a:avLst/>
          </a:prstGeom>
        </p:spPr>
        <p:txBody>
          <a:bodyPr spcFirstLastPara="1" wrap="square" lIns="0" tIns="0" rIns="0" bIns="0" anchor="t" anchorCtr="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a:endParaRPr/>
          </a:p>
        </p:txBody>
      </p:sp>
      <p:sp>
        <p:nvSpPr>
          <p:cNvPr id="5676" name="Google Shape;5676;p667"/>
          <p:cNvSpPr txBox="1">
            <a:spLocks noGrp="1"/>
          </p:cNvSpPr>
          <p:nvPr>
            <p:ph type="subTitle" idx="9"/>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5677" name="Google Shape;5677;p667"/>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a:endParaRPr/>
          </a:p>
        </p:txBody>
      </p:sp>
      <p:sp>
        <p:nvSpPr>
          <p:cNvPr id="5678" name="Google Shape;5678;p667"/>
          <p:cNvSpPr txBox="1">
            <a:spLocks noGrp="1"/>
          </p:cNvSpPr>
          <p:nvPr>
            <p:ph type="subTitle" idx="13"/>
          </p:nvPr>
        </p:nvSpPr>
        <p:spPr>
          <a:xfrm>
            <a:off x="885125" y="1653550"/>
            <a:ext cx="10422000" cy="291900"/>
          </a:xfrm>
          <a:prstGeom prst="rect">
            <a:avLst/>
          </a:prstGeom>
        </p:spPr>
        <p:txBody>
          <a:bodyPr spcFirstLastPara="1" wrap="square" lIns="0" tIns="0" rIns="0" bIns="0" anchor="t" anchorCtr="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matchingName="Interior data two pies">
  <p:cSld name="CUSTOM_4_12">
    <p:spTree>
      <p:nvGrpSpPr>
        <p:cNvPr id="1" name="Shape 5679"/>
        <p:cNvGrpSpPr/>
        <p:nvPr/>
      </p:nvGrpSpPr>
      <p:grpSpPr>
        <a:xfrm>
          <a:off x="0" y="0"/>
          <a:ext cx="0" cy="0"/>
          <a:chOff x="0" y="0"/>
          <a:chExt cx="0" cy="0"/>
        </a:xfrm>
      </p:grpSpPr>
      <p:cxnSp>
        <p:nvCxnSpPr>
          <p:cNvPr id="5680" name="Google Shape;5680;p668"/>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5681" name="Google Shape;5681;p668"/>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5682" name="Google Shape;5682;p668"/>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683" name="Google Shape;5683;p668"/>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5684" name="Google Shape;5684;p668"/>
          <p:cNvSpPr txBox="1">
            <a:spLocks noGrp="1"/>
          </p:cNvSpPr>
          <p:nvPr>
            <p:ph type="subTitle" idx="1"/>
          </p:nvPr>
        </p:nvSpPr>
        <p:spPr>
          <a:xfrm>
            <a:off x="885050" y="6169550"/>
            <a:ext cx="8002500" cy="5598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a:endParaRPr/>
          </a:p>
        </p:txBody>
      </p:sp>
      <p:cxnSp>
        <p:nvCxnSpPr>
          <p:cNvPr id="5685" name="Google Shape;5685;p668"/>
          <p:cNvCxnSpPr/>
          <p:nvPr/>
        </p:nvCxnSpPr>
        <p:spPr>
          <a:xfrm>
            <a:off x="7885850" y="4439350"/>
            <a:ext cx="0" cy="1404600"/>
          </a:xfrm>
          <a:prstGeom prst="straightConnector1">
            <a:avLst/>
          </a:prstGeom>
          <a:noFill/>
          <a:ln w="9525" cap="flat" cmpd="sng">
            <a:solidFill>
              <a:schemeClr val="dk2"/>
            </a:solidFill>
            <a:prstDash val="dot"/>
            <a:round/>
            <a:headEnd type="none" w="med" len="med"/>
            <a:tailEnd type="none" w="med" len="med"/>
          </a:ln>
        </p:spPr>
      </p:cxnSp>
      <p:sp>
        <p:nvSpPr>
          <p:cNvPr id="5686" name="Google Shape;5686;p668"/>
          <p:cNvSpPr txBox="1">
            <a:spLocks noGrp="1"/>
          </p:cNvSpPr>
          <p:nvPr>
            <p:ph type="subTitle" idx="2"/>
          </p:nvPr>
        </p:nvSpPr>
        <p:spPr>
          <a:xfrm>
            <a:off x="887800" y="2596700"/>
            <a:ext cx="3182700" cy="2668800"/>
          </a:xfrm>
          <a:prstGeom prst="rect">
            <a:avLst/>
          </a:prstGeom>
        </p:spPr>
        <p:txBody>
          <a:bodyPr spcFirstLastPara="1" wrap="square" lIns="0" tIns="0" rIns="0" bIns="0" anchor="t" anchorCtr="0">
            <a:noAutofit/>
          </a:bodyPr>
          <a:lstStyle>
            <a:lvl1pPr lv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a:endParaRPr/>
          </a:p>
        </p:txBody>
      </p:sp>
      <p:sp>
        <p:nvSpPr>
          <p:cNvPr id="5687" name="Google Shape;5687;p668"/>
          <p:cNvSpPr txBox="1">
            <a:spLocks noGrp="1"/>
          </p:cNvSpPr>
          <p:nvPr>
            <p:ph type="subTitle" idx="3"/>
          </p:nvPr>
        </p:nvSpPr>
        <p:spPr>
          <a:xfrm>
            <a:off x="4620750" y="4439350"/>
            <a:ext cx="2949600" cy="321900"/>
          </a:xfrm>
          <a:prstGeom prst="rect">
            <a:avLst/>
          </a:prstGeom>
        </p:spPr>
        <p:txBody>
          <a:bodyPr spcFirstLastPara="1" wrap="square" lIns="0" tIns="0" rIns="0" bIns="0" anchor="b" anchorCtr="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5688" name="Google Shape;5688;p668"/>
          <p:cNvSpPr txBox="1">
            <a:spLocks noGrp="1"/>
          </p:cNvSpPr>
          <p:nvPr>
            <p:ph type="subTitle" idx="4"/>
          </p:nvPr>
        </p:nvSpPr>
        <p:spPr>
          <a:xfrm>
            <a:off x="4620750" y="4928575"/>
            <a:ext cx="2949600" cy="915300"/>
          </a:xfrm>
          <a:prstGeom prst="rect">
            <a:avLst/>
          </a:prstGeom>
        </p:spPr>
        <p:txBody>
          <a:bodyPr spcFirstLastPara="1" wrap="square" lIns="0" tIns="0" rIns="0" bIns="0" anchor="t" anchorCtr="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a:endParaRPr/>
          </a:p>
        </p:txBody>
      </p:sp>
      <p:sp>
        <p:nvSpPr>
          <p:cNvPr id="5689" name="Google Shape;5689;p668"/>
          <p:cNvSpPr txBox="1">
            <a:spLocks noGrp="1"/>
          </p:cNvSpPr>
          <p:nvPr>
            <p:ph type="subTitle" idx="5"/>
          </p:nvPr>
        </p:nvSpPr>
        <p:spPr>
          <a:xfrm>
            <a:off x="8051175" y="4439350"/>
            <a:ext cx="2949600" cy="321900"/>
          </a:xfrm>
          <a:prstGeom prst="rect">
            <a:avLst/>
          </a:prstGeom>
        </p:spPr>
        <p:txBody>
          <a:bodyPr spcFirstLastPara="1" wrap="square" lIns="0" tIns="0" rIns="0" bIns="0" anchor="b" anchorCtr="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5690" name="Google Shape;5690;p668"/>
          <p:cNvSpPr txBox="1">
            <a:spLocks noGrp="1"/>
          </p:cNvSpPr>
          <p:nvPr>
            <p:ph type="subTitle" idx="6"/>
          </p:nvPr>
        </p:nvSpPr>
        <p:spPr>
          <a:xfrm>
            <a:off x="8051175" y="4928575"/>
            <a:ext cx="2949600" cy="915300"/>
          </a:xfrm>
          <a:prstGeom prst="rect">
            <a:avLst/>
          </a:prstGeom>
        </p:spPr>
        <p:txBody>
          <a:bodyPr spcFirstLastPara="1" wrap="square" lIns="0" tIns="0" rIns="0" bIns="0" anchor="t" anchorCtr="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a:endParaRPr/>
          </a:p>
        </p:txBody>
      </p:sp>
      <p:sp>
        <p:nvSpPr>
          <p:cNvPr id="5691" name="Google Shape;5691;p668"/>
          <p:cNvSpPr txBox="1">
            <a:spLocks noGrp="1"/>
          </p:cNvSpPr>
          <p:nvPr>
            <p:ph type="subTitle" idx="7"/>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5692" name="Google Shape;5692;p668"/>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a:endParaRPr/>
          </a:p>
        </p:txBody>
      </p:sp>
      <p:sp>
        <p:nvSpPr>
          <p:cNvPr id="5693" name="Google Shape;5693;p668"/>
          <p:cNvSpPr txBox="1">
            <a:spLocks noGrp="1"/>
          </p:cNvSpPr>
          <p:nvPr>
            <p:ph type="subTitle" idx="8"/>
          </p:nvPr>
        </p:nvSpPr>
        <p:spPr>
          <a:xfrm>
            <a:off x="885125" y="1653550"/>
            <a:ext cx="10422000" cy="291900"/>
          </a:xfrm>
          <a:prstGeom prst="rect">
            <a:avLst/>
          </a:prstGeom>
        </p:spPr>
        <p:txBody>
          <a:bodyPr spcFirstLastPara="1" wrap="square" lIns="0" tIns="0" rIns="0" bIns="0" anchor="t" anchorCtr="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matchingName="Interior data large pie">
  <p:cSld name="CUSTOM_4_11">
    <p:spTree>
      <p:nvGrpSpPr>
        <p:cNvPr id="1" name="Shape 5694"/>
        <p:cNvGrpSpPr/>
        <p:nvPr/>
      </p:nvGrpSpPr>
      <p:grpSpPr>
        <a:xfrm>
          <a:off x="0" y="0"/>
          <a:ext cx="0" cy="0"/>
          <a:chOff x="0" y="0"/>
          <a:chExt cx="0" cy="0"/>
        </a:xfrm>
      </p:grpSpPr>
      <p:cxnSp>
        <p:nvCxnSpPr>
          <p:cNvPr id="5695" name="Google Shape;5695;p669"/>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5696" name="Google Shape;5696;p669"/>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5697" name="Google Shape;5697;p669"/>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698" name="Google Shape;5698;p669"/>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5699" name="Google Shape;5699;p669"/>
          <p:cNvSpPr txBox="1">
            <a:spLocks noGrp="1"/>
          </p:cNvSpPr>
          <p:nvPr>
            <p:ph type="subTitle" idx="1"/>
          </p:nvPr>
        </p:nvSpPr>
        <p:spPr>
          <a:xfrm>
            <a:off x="885050" y="6169550"/>
            <a:ext cx="8002500" cy="5598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a:endParaRPr/>
          </a:p>
        </p:txBody>
      </p:sp>
      <p:sp>
        <p:nvSpPr>
          <p:cNvPr id="5700" name="Google Shape;5700;p669"/>
          <p:cNvSpPr txBox="1">
            <a:spLocks noGrp="1"/>
          </p:cNvSpPr>
          <p:nvPr>
            <p:ph type="subTitle" idx="2"/>
          </p:nvPr>
        </p:nvSpPr>
        <p:spPr>
          <a:xfrm>
            <a:off x="887800" y="2596700"/>
            <a:ext cx="3182700" cy="2668800"/>
          </a:xfrm>
          <a:prstGeom prst="rect">
            <a:avLst/>
          </a:prstGeom>
        </p:spPr>
        <p:txBody>
          <a:bodyPr spcFirstLastPara="1" wrap="square" lIns="0" tIns="0" rIns="0" bIns="0" anchor="t" anchorCtr="0">
            <a:noAutofit/>
          </a:bodyPr>
          <a:lstStyle>
            <a:lvl1pPr lv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a:endParaRPr/>
          </a:p>
        </p:txBody>
      </p:sp>
      <p:sp>
        <p:nvSpPr>
          <p:cNvPr id="5701" name="Google Shape;5701;p669"/>
          <p:cNvSpPr txBox="1">
            <a:spLocks noGrp="1"/>
          </p:cNvSpPr>
          <p:nvPr>
            <p:ph type="subTitle" idx="3"/>
          </p:nvPr>
        </p:nvSpPr>
        <p:spPr>
          <a:xfrm>
            <a:off x="9078238" y="3048425"/>
            <a:ext cx="914400" cy="528600"/>
          </a:xfrm>
          <a:prstGeom prst="rect">
            <a:avLst/>
          </a:prstGeom>
        </p:spPr>
        <p:txBody>
          <a:bodyPr spcFirstLastPara="1" wrap="square" lIns="0" tIns="0" rIns="0" bIns="0" anchor="t" anchorCtr="0">
            <a:noAutofit/>
          </a:bodyPr>
          <a:lstStyle>
            <a:lvl1pPr lvl="0">
              <a:lnSpc>
                <a:spcPct val="100000"/>
              </a:lnSpc>
              <a:spcBef>
                <a:spcPts val="0"/>
              </a:spcBef>
              <a:spcAft>
                <a:spcPts val="0"/>
              </a:spcAft>
              <a:buNone/>
              <a:defRPr sz="1000"/>
            </a:lvl1pPr>
            <a:lvl2pPr lvl="1">
              <a:lnSpc>
                <a:spcPct val="100000"/>
              </a:lnSpc>
              <a:spcBef>
                <a:spcPts val="0"/>
              </a:spcBef>
              <a:spcAft>
                <a:spcPts val="0"/>
              </a:spcAft>
              <a:buNone/>
              <a:defRPr sz="1000" b="1"/>
            </a:lvl2pPr>
            <a:lvl3pPr lvl="2">
              <a:lnSpc>
                <a:spcPct val="100000"/>
              </a:lnSpc>
              <a:spcBef>
                <a:spcPts val="0"/>
              </a:spcBef>
              <a:spcAft>
                <a:spcPts val="0"/>
              </a:spcAft>
              <a:buNone/>
              <a:defRPr sz="1000" b="1"/>
            </a:lvl3pPr>
            <a:lvl4pPr lvl="3">
              <a:lnSpc>
                <a:spcPct val="100000"/>
              </a:lnSpc>
              <a:spcBef>
                <a:spcPts val="0"/>
              </a:spcBef>
              <a:spcAft>
                <a:spcPts val="0"/>
              </a:spcAft>
              <a:buNone/>
              <a:defRPr sz="1000" b="1"/>
            </a:lvl4pPr>
            <a:lvl5pPr lvl="4">
              <a:lnSpc>
                <a:spcPct val="100000"/>
              </a:lnSpc>
              <a:spcBef>
                <a:spcPts val="0"/>
              </a:spcBef>
              <a:spcAft>
                <a:spcPts val="0"/>
              </a:spcAft>
              <a:buNone/>
              <a:defRPr sz="1000" b="1"/>
            </a:lvl5pPr>
            <a:lvl6pPr lvl="5">
              <a:lnSpc>
                <a:spcPct val="100000"/>
              </a:lnSpc>
              <a:spcBef>
                <a:spcPts val="0"/>
              </a:spcBef>
              <a:spcAft>
                <a:spcPts val="0"/>
              </a:spcAft>
              <a:buNone/>
              <a:defRPr sz="1000" b="1"/>
            </a:lvl6pPr>
            <a:lvl7pPr lvl="6">
              <a:lnSpc>
                <a:spcPct val="100000"/>
              </a:lnSpc>
              <a:spcBef>
                <a:spcPts val="0"/>
              </a:spcBef>
              <a:spcAft>
                <a:spcPts val="0"/>
              </a:spcAft>
              <a:buNone/>
              <a:defRPr sz="1000" b="1"/>
            </a:lvl7pPr>
            <a:lvl8pPr lvl="7">
              <a:lnSpc>
                <a:spcPct val="100000"/>
              </a:lnSpc>
              <a:spcBef>
                <a:spcPts val="0"/>
              </a:spcBef>
              <a:spcAft>
                <a:spcPts val="0"/>
              </a:spcAft>
              <a:buNone/>
              <a:defRPr sz="1000" b="1"/>
            </a:lvl8pPr>
            <a:lvl9pPr lvl="8">
              <a:lnSpc>
                <a:spcPct val="100000"/>
              </a:lnSpc>
              <a:spcBef>
                <a:spcPts val="0"/>
              </a:spcBef>
              <a:spcAft>
                <a:spcPts val="0"/>
              </a:spcAft>
              <a:buNone/>
              <a:defRPr sz="1000" b="1"/>
            </a:lvl9pPr>
          </a:lstStyle>
          <a:p>
            <a:endParaRPr/>
          </a:p>
        </p:txBody>
      </p:sp>
      <p:sp>
        <p:nvSpPr>
          <p:cNvPr id="5702" name="Google Shape;5702;p669"/>
          <p:cNvSpPr txBox="1">
            <a:spLocks noGrp="1"/>
          </p:cNvSpPr>
          <p:nvPr>
            <p:ph type="subTitle" idx="4"/>
          </p:nvPr>
        </p:nvSpPr>
        <p:spPr>
          <a:xfrm>
            <a:off x="10284513" y="3048425"/>
            <a:ext cx="914400" cy="528600"/>
          </a:xfrm>
          <a:prstGeom prst="rect">
            <a:avLst/>
          </a:prstGeom>
        </p:spPr>
        <p:txBody>
          <a:bodyPr spcFirstLastPara="1" wrap="square" lIns="0" tIns="0" rIns="0" bIns="0" anchor="t" anchorCtr="0">
            <a:noAutofit/>
          </a:bodyPr>
          <a:lstStyle>
            <a:lvl1pPr lvl="0">
              <a:lnSpc>
                <a:spcPct val="100000"/>
              </a:lnSpc>
              <a:spcBef>
                <a:spcPts val="0"/>
              </a:spcBef>
              <a:spcAft>
                <a:spcPts val="0"/>
              </a:spcAft>
              <a:buNone/>
              <a:defRPr sz="1000"/>
            </a:lvl1pPr>
            <a:lvl2pPr lvl="1">
              <a:lnSpc>
                <a:spcPct val="100000"/>
              </a:lnSpc>
              <a:spcBef>
                <a:spcPts val="0"/>
              </a:spcBef>
              <a:spcAft>
                <a:spcPts val="0"/>
              </a:spcAft>
              <a:buNone/>
              <a:defRPr sz="1000" b="1"/>
            </a:lvl2pPr>
            <a:lvl3pPr lvl="2">
              <a:lnSpc>
                <a:spcPct val="100000"/>
              </a:lnSpc>
              <a:spcBef>
                <a:spcPts val="0"/>
              </a:spcBef>
              <a:spcAft>
                <a:spcPts val="0"/>
              </a:spcAft>
              <a:buNone/>
              <a:defRPr sz="1000" b="1"/>
            </a:lvl3pPr>
            <a:lvl4pPr lvl="3">
              <a:lnSpc>
                <a:spcPct val="100000"/>
              </a:lnSpc>
              <a:spcBef>
                <a:spcPts val="0"/>
              </a:spcBef>
              <a:spcAft>
                <a:spcPts val="0"/>
              </a:spcAft>
              <a:buNone/>
              <a:defRPr sz="1000" b="1"/>
            </a:lvl4pPr>
            <a:lvl5pPr lvl="4">
              <a:lnSpc>
                <a:spcPct val="100000"/>
              </a:lnSpc>
              <a:spcBef>
                <a:spcPts val="0"/>
              </a:spcBef>
              <a:spcAft>
                <a:spcPts val="0"/>
              </a:spcAft>
              <a:buNone/>
              <a:defRPr sz="1000" b="1"/>
            </a:lvl5pPr>
            <a:lvl6pPr lvl="5">
              <a:lnSpc>
                <a:spcPct val="100000"/>
              </a:lnSpc>
              <a:spcBef>
                <a:spcPts val="0"/>
              </a:spcBef>
              <a:spcAft>
                <a:spcPts val="0"/>
              </a:spcAft>
              <a:buNone/>
              <a:defRPr sz="1000" b="1"/>
            </a:lvl6pPr>
            <a:lvl7pPr lvl="6">
              <a:lnSpc>
                <a:spcPct val="100000"/>
              </a:lnSpc>
              <a:spcBef>
                <a:spcPts val="0"/>
              </a:spcBef>
              <a:spcAft>
                <a:spcPts val="0"/>
              </a:spcAft>
              <a:buNone/>
              <a:defRPr sz="1000" b="1"/>
            </a:lvl7pPr>
            <a:lvl8pPr lvl="7">
              <a:lnSpc>
                <a:spcPct val="100000"/>
              </a:lnSpc>
              <a:spcBef>
                <a:spcPts val="0"/>
              </a:spcBef>
              <a:spcAft>
                <a:spcPts val="0"/>
              </a:spcAft>
              <a:buNone/>
              <a:defRPr sz="1000" b="1"/>
            </a:lvl8pPr>
            <a:lvl9pPr lvl="8">
              <a:lnSpc>
                <a:spcPct val="100000"/>
              </a:lnSpc>
              <a:spcBef>
                <a:spcPts val="0"/>
              </a:spcBef>
              <a:spcAft>
                <a:spcPts val="0"/>
              </a:spcAft>
              <a:buNone/>
              <a:defRPr sz="1000" b="1"/>
            </a:lvl9pPr>
          </a:lstStyle>
          <a:p>
            <a:endParaRPr/>
          </a:p>
        </p:txBody>
      </p:sp>
      <p:sp>
        <p:nvSpPr>
          <p:cNvPr id="5703" name="Google Shape;5703;p669"/>
          <p:cNvSpPr txBox="1">
            <a:spLocks noGrp="1"/>
          </p:cNvSpPr>
          <p:nvPr>
            <p:ph type="subTitle" idx="5"/>
          </p:nvPr>
        </p:nvSpPr>
        <p:spPr>
          <a:xfrm>
            <a:off x="9078238" y="3841627"/>
            <a:ext cx="914400" cy="528600"/>
          </a:xfrm>
          <a:prstGeom prst="rect">
            <a:avLst/>
          </a:prstGeom>
        </p:spPr>
        <p:txBody>
          <a:bodyPr spcFirstLastPara="1" wrap="square" lIns="0" tIns="0" rIns="0" bIns="0" anchor="t" anchorCtr="0">
            <a:noAutofit/>
          </a:bodyPr>
          <a:lstStyle>
            <a:lvl1pPr lvl="0">
              <a:lnSpc>
                <a:spcPct val="100000"/>
              </a:lnSpc>
              <a:spcBef>
                <a:spcPts val="0"/>
              </a:spcBef>
              <a:spcAft>
                <a:spcPts val="0"/>
              </a:spcAft>
              <a:buNone/>
              <a:defRPr sz="1000"/>
            </a:lvl1pPr>
            <a:lvl2pPr lvl="1">
              <a:lnSpc>
                <a:spcPct val="100000"/>
              </a:lnSpc>
              <a:spcBef>
                <a:spcPts val="0"/>
              </a:spcBef>
              <a:spcAft>
                <a:spcPts val="0"/>
              </a:spcAft>
              <a:buNone/>
              <a:defRPr sz="1000" b="1"/>
            </a:lvl2pPr>
            <a:lvl3pPr lvl="2">
              <a:lnSpc>
                <a:spcPct val="100000"/>
              </a:lnSpc>
              <a:spcBef>
                <a:spcPts val="0"/>
              </a:spcBef>
              <a:spcAft>
                <a:spcPts val="0"/>
              </a:spcAft>
              <a:buNone/>
              <a:defRPr sz="1000" b="1"/>
            </a:lvl3pPr>
            <a:lvl4pPr lvl="3">
              <a:lnSpc>
                <a:spcPct val="100000"/>
              </a:lnSpc>
              <a:spcBef>
                <a:spcPts val="0"/>
              </a:spcBef>
              <a:spcAft>
                <a:spcPts val="0"/>
              </a:spcAft>
              <a:buNone/>
              <a:defRPr sz="1000" b="1"/>
            </a:lvl4pPr>
            <a:lvl5pPr lvl="4">
              <a:lnSpc>
                <a:spcPct val="100000"/>
              </a:lnSpc>
              <a:spcBef>
                <a:spcPts val="0"/>
              </a:spcBef>
              <a:spcAft>
                <a:spcPts val="0"/>
              </a:spcAft>
              <a:buNone/>
              <a:defRPr sz="1000" b="1"/>
            </a:lvl5pPr>
            <a:lvl6pPr lvl="5">
              <a:lnSpc>
                <a:spcPct val="100000"/>
              </a:lnSpc>
              <a:spcBef>
                <a:spcPts val="0"/>
              </a:spcBef>
              <a:spcAft>
                <a:spcPts val="0"/>
              </a:spcAft>
              <a:buNone/>
              <a:defRPr sz="1000" b="1"/>
            </a:lvl6pPr>
            <a:lvl7pPr lvl="6">
              <a:lnSpc>
                <a:spcPct val="100000"/>
              </a:lnSpc>
              <a:spcBef>
                <a:spcPts val="0"/>
              </a:spcBef>
              <a:spcAft>
                <a:spcPts val="0"/>
              </a:spcAft>
              <a:buNone/>
              <a:defRPr sz="1000" b="1"/>
            </a:lvl7pPr>
            <a:lvl8pPr lvl="7">
              <a:lnSpc>
                <a:spcPct val="100000"/>
              </a:lnSpc>
              <a:spcBef>
                <a:spcPts val="0"/>
              </a:spcBef>
              <a:spcAft>
                <a:spcPts val="0"/>
              </a:spcAft>
              <a:buNone/>
              <a:defRPr sz="1000" b="1"/>
            </a:lvl8pPr>
            <a:lvl9pPr lvl="8">
              <a:lnSpc>
                <a:spcPct val="100000"/>
              </a:lnSpc>
              <a:spcBef>
                <a:spcPts val="0"/>
              </a:spcBef>
              <a:spcAft>
                <a:spcPts val="0"/>
              </a:spcAft>
              <a:buNone/>
              <a:defRPr sz="1000" b="1"/>
            </a:lvl9pPr>
          </a:lstStyle>
          <a:p>
            <a:endParaRPr/>
          </a:p>
        </p:txBody>
      </p:sp>
      <p:sp>
        <p:nvSpPr>
          <p:cNvPr id="5704" name="Google Shape;5704;p669"/>
          <p:cNvSpPr txBox="1">
            <a:spLocks noGrp="1"/>
          </p:cNvSpPr>
          <p:nvPr>
            <p:ph type="subTitle" idx="6"/>
          </p:nvPr>
        </p:nvSpPr>
        <p:spPr>
          <a:xfrm>
            <a:off x="10284513" y="3841627"/>
            <a:ext cx="914400" cy="528600"/>
          </a:xfrm>
          <a:prstGeom prst="rect">
            <a:avLst/>
          </a:prstGeom>
        </p:spPr>
        <p:txBody>
          <a:bodyPr spcFirstLastPara="1" wrap="square" lIns="0" tIns="0" rIns="0" bIns="0" anchor="t" anchorCtr="0">
            <a:noAutofit/>
          </a:bodyPr>
          <a:lstStyle>
            <a:lvl1pPr lvl="0">
              <a:lnSpc>
                <a:spcPct val="100000"/>
              </a:lnSpc>
              <a:spcBef>
                <a:spcPts val="0"/>
              </a:spcBef>
              <a:spcAft>
                <a:spcPts val="0"/>
              </a:spcAft>
              <a:buNone/>
              <a:defRPr sz="1000"/>
            </a:lvl1pPr>
            <a:lvl2pPr lvl="1">
              <a:lnSpc>
                <a:spcPct val="100000"/>
              </a:lnSpc>
              <a:spcBef>
                <a:spcPts val="0"/>
              </a:spcBef>
              <a:spcAft>
                <a:spcPts val="0"/>
              </a:spcAft>
              <a:buNone/>
              <a:defRPr sz="1000" b="1"/>
            </a:lvl2pPr>
            <a:lvl3pPr lvl="2">
              <a:lnSpc>
                <a:spcPct val="100000"/>
              </a:lnSpc>
              <a:spcBef>
                <a:spcPts val="0"/>
              </a:spcBef>
              <a:spcAft>
                <a:spcPts val="0"/>
              </a:spcAft>
              <a:buNone/>
              <a:defRPr sz="1000" b="1"/>
            </a:lvl3pPr>
            <a:lvl4pPr lvl="3">
              <a:lnSpc>
                <a:spcPct val="100000"/>
              </a:lnSpc>
              <a:spcBef>
                <a:spcPts val="0"/>
              </a:spcBef>
              <a:spcAft>
                <a:spcPts val="0"/>
              </a:spcAft>
              <a:buNone/>
              <a:defRPr sz="1000" b="1"/>
            </a:lvl4pPr>
            <a:lvl5pPr lvl="4">
              <a:lnSpc>
                <a:spcPct val="100000"/>
              </a:lnSpc>
              <a:spcBef>
                <a:spcPts val="0"/>
              </a:spcBef>
              <a:spcAft>
                <a:spcPts val="0"/>
              </a:spcAft>
              <a:buNone/>
              <a:defRPr sz="1000" b="1"/>
            </a:lvl5pPr>
            <a:lvl6pPr lvl="5">
              <a:lnSpc>
                <a:spcPct val="100000"/>
              </a:lnSpc>
              <a:spcBef>
                <a:spcPts val="0"/>
              </a:spcBef>
              <a:spcAft>
                <a:spcPts val="0"/>
              </a:spcAft>
              <a:buNone/>
              <a:defRPr sz="1000" b="1"/>
            </a:lvl6pPr>
            <a:lvl7pPr lvl="6">
              <a:lnSpc>
                <a:spcPct val="100000"/>
              </a:lnSpc>
              <a:spcBef>
                <a:spcPts val="0"/>
              </a:spcBef>
              <a:spcAft>
                <a:spcPts val="0"/>
              </a:spcAft>
              <a:buNone/>
              <a:defRPr sz="1000" b="1"/>
            </a:lvl7pPr>
            <a:lvl8pPr lvl="7">
              <a:lnSpc>
                <a:spcPct val="100000"/>
              </a:lnSpc>
              <a:spcBef>
                <a:spcPts val="0"/>
              </a:spcBef>
              <a:spcAft>
                <a:spcPts val="0"/>
              </a:spcAft>
              <a:buNone/>
              <a:defRPr sz="1000" b="1"/>
            </a:lvl8pPr>
            <a:lvl9pPr lvl="8">
              <a:lnSpc>
                <a:spcPct val="100000"/>
              </a:lnSpc>
              <a:spcBef>
                <a:spcPts val="0"/>
              </a:spcBef>
              <a:spcAft>
                <a:spcPts val="0"/>
              </a:spcAft>
              <a:buNone/>
              <a:defRPr sz="1000" b="1"/>
            </a:lvl9pPr>
          </a:lstStyle>
          <a:p>
            <a:endParaRPr/>
          </a:p>
        </p:txBody>
      </p:sp>
      <p:sp>
        <p:nvSpPr>
          <p:cNvPr id="5705" name="Google Shape;5705;p669"/>
          <p:cNvSpPr txBox="1">
            <a:spLocks noGrp="1"/>
          </p:cNvSpPr>
          <p:nvPr>
            <p:ph type="subTitle" idx="7"/>
          </p:nvPr>
        </p:nvSpPr>
        <p:spPr>
          <a:xfrm>
            <a:off x="9078238" y="4603527"/>
            <a:ext cx="914400" cy="528600"/>
          </a:xfrm>
          <a:prstGeom prst="rect">
            <a:avLst/>
          </a:prstGeom>
        </p:spPr>
        <p:txBody>
          <a:bodyPr spcFirstLastPara="1" wrap="square" lIns="0" tIns="0" rIns="0" bIns="0" anchor="t" anchorCtr="0">
            <a:noAutofit/>
          </a:bodyPr>
          <a:lstStyle>
            <a:lvl1pPr lvl="0">
              <a:lnSpc>
                <a:spcPct val="100000"/>
              </a:lnSpc>
              <a:spcBef>
                <a:spcPts val="0"/>
              </a:spcBef>
              <a:spcAft>
                <a:spcPts val="0"/>
              </a:spcAft>
              <a:buNone/>
              <a:defRPr sz="1000"/>
            </a:lvl1pPr>
            <a:lvl2pPr lvl="1">
              <a:lnSpc>
                <a:spcPct val="100000"/>
              </a:lnSpc>
              <a:spcBef>
                <a:spcPts val="0"/>
              </a:spcBef>
              <a:spcAft>
                <a:spcPts val="0"/>
              </a:spcAft>
              <a:buNone/>
              <a:defRPr sz="1000" b="1"/>
            </a:lvl2pPr>
            <a:lvl3pPr lvl="2">
              <a:lnSpc>
                <a:spcPct val="100000"/>
              </a:lnSpc>
              <a:spcBef>
                <a:spcPts val="0"/>
              </a:spcBef>
              <a:spcAft>
                <a:spcPts val="0"/>
              </a:spcAft>
              <a:buNone/>
              <a:defRPr sz="1000" b="1"/>
            </a:lvl3pPr>
            <a:lvl4pPr lvl="3">
              <a:lnSpc>
                <a:spcPct val="100000"/>
              </a:lnSpc>
              <a:spcBef>
                <a:spcPts val="0"/>
              </a:spcBef>
              <a:spcAft>
                <a:spcPts val="0"/>
              </a:spcAft>
              <a:buNone/>
              <a:defRPr sz="1000" b="1"/>
            </a:lvl4pPr>
            <a:lvl5pPr lvl="4">
              <a:lnSpc>
                <a:spcPct val="100000"/>
              </a:lnSpc>
              <a:spcBef>
                <a:spcPts val="0"/>
              </a:spcBef>
              <a:spcAft>
                <a:spcPts val="0"/>
              </a:spcAft>
              <a:buNone/>
              <a:defRPr sz="1000" b="1"/>
            </a:lvl5pPr>
            <a:lvl6pPr lvl="5">
              <a:lnSpc>
                <a:spcPct val="100000"/>
              </a:lnSpc>
              <a:spcBef>
                <a:spcPts val="0"/>
              </a:spcBef>
              <a:spcAft>
                <a:spcPts val="0"/>
              </a:spcAft>
              <a:buNone/>
              <a:defRPr sz="1000" b="1"/>
            </a:lvl6pPr>
            <a:lvl7pPr lvl="6">
              <a:lnSpc>
                <a:spcPct val="100000"/>
              </a:lnSpc>
              <a:spcBef>
                <a:spcPts val="0"/>
              </a:spcBef>
              <a:spcAft>
                <a:spcPts val="0"/>
              </a:spcAft>
              <a:buNone/>
              <a:defRPr sz="1000" b="1"/>
            </a:lvl7pPr>
            <a:lvl8pPr lvl="7">
              <a:lnSpc>
                <a:spcPct val="100000"/>
              </a:lnSpc>
              <a:spcBef>
                <a:spcPts val="0"/>
              </a:spcBef>
              <a:spcAft>
                <a:spcPts val="0"/>
              </a:spcAft>
              <a:buNone/>
              <a:defRPr sz="1000" b="1"/>
            </a:lvl8pPr>
            <a:lvl9pPr lvl="8">
              <a:lnSpc>
                <a:spcPct val="100000"/>
              </a:lnSpc>
              <a:spcBef>
                <a:spcPts val="0"/>
              </a:spcBef>
              <a:spcAft>
                <a:spcPts val="0"/>
              </a:spcAft>
              <a:buNone/>
              <a:defRPr sz="1000" b="1"/>
            </a:lvl9pPr>
          </a:lstStyle>
          <a:p>
            <a:endParaRPr/>
          </a:p>
        </p:txBody>
      </p:sp>
      <p:sp>
        <p:nvSpPr>
          <p:cNvPr id="5706" name="Google Shape;5706;p669"/>
          <p:cNvSpPr txBox="1">
            <a:spLocks noGrp="1"/>
          </p:cNvSpPr>
          <p:nvPr>
            <p:ph type="subTitle" idx="8"/>
          </p:nvPr>
        </p:nvSpPr>
        <p:spPr>
          <a:xfrm>
            <a:off x="10284513" y="4603527"/>
            <a:ext cx="914400" cy="528600"/>
          </a:xfrm>
          <a:prstGeom prst="rect">
            <a:avLst/>
          </a:prstGeom>
        </p:spPr>
        <p:txBody>
          <a:bodyPr spcFirstLastPara="1" wrap="square" lIns="0" tIns="0" rIns="0" bIns="0" anchor="t" anchorCtr="0">
            <a:noAutofit/>
          </a:bodyPr>
          <a:lstStyle>
            <a:lvl1pPr lvl="0">
              <a:lnSpc>
                <a:spcPct val="100000"/>
              </a:lnSpc>
              <a:spcBef>
                <a:spcPts val="0"/>
              </a:spcBef>
              <a:spcAft>
                <a:spcPts val="0"/>
              </a:spcAft>
              <a:buNone/>
              <a:defRPr sz="1000"/>
            </a:lvl1pPr>
            <a:lvl2pPr lvl="1">
              <a:lnSpc>
                <a:spcPct val="100000"/>
              </a:lnSpc>
              <a:spcBef>
                <a:spcPts val="0"/>
              </a:spcBef>
              <a:spcAft>
                <a:spcPts val="0"/>
              </a:spcAft>
              <a:buNone/>
              <a:defRPr sz="1000" b="1"/>
            </a:lvl2pPr>
            <a:lvl3pPr lvl="2">
              <a:lnSpc>
                <a:spcPct val="100000"/>
              </a:lnSpc>
              <a:spcBef>
                <a:spcPts val="0"/>
              </a:spcBef>
              <a:spcAft>
                <a:spcPts val="0"/>
              </a:spcAft>
              <a:buNone/>
              <a:defRPr sz="1000" b="1"/>
            </a:lvl3pPr>
            <a:lvl4pPr lvl="3">
              <a:lnSpc>
                <a:spcPct val="100000"/>
              </a:lnSpc>
              <a:spcBef>
                <a:spcPts val="0"/>
              </a:spcBef>
              <a:spcAft>
                <a:spcPts val="0"/>
              </a:spcAft>
              <a:buNone/>
              <a:defRPr sz="1000" b="1"/>
            </a:lvl4pPr>
            <a:lvl5pPr lvl="4">
              <a:lnSpc>
                <a:spcPct val="100000"/>
              </a:lnSpc>
              <a:spcBef>
                <a:spcPts val="0"/>
              </a:spcBef>
              <a:spcAft>
                <a:spcPts val="0"/>
              </a:spcAft>
              <a:buNone/>
              <a:defRPr sz="1000" b="1"/>
            </a:lvl5pPr>
            <a:lvl6pPr lvl="5">
              <a:lnSpc>
                <a:spcPct val="100000"/>
              </a:lnSpc>
              <a:spcBef>
                <a:spcPts val="0"/>
              </a:spcBef>
              <a:spcAft>
                <a:spcPts val="0"/>
              </a:spcAft>
              <a:buNone/>
              <a:defRPr sz="1000" b="1"/>
            </a:lvl6pPr>
            <a:lvl7pPr lvl="6">
              <a:lnSpc>
                <a:spcPct val="100000"/>
              </a:lnSpc>
              <a:spcBef>
                <a:spcPts val="0"/>
              </a:spcBef>
              <a:spcAft>
                <a:spcPts val="0"/>
              </a:spcAft>
              <a:buNone/>
              <a:defRPr sz="1000" b="1"/>
            </a:lvl7pPr>
            <a:lvl8pPr lvl="7">
              <a:lnSpc>
                <a:spcPct val="100000"/>
              </a:lnSpc>
              <a:spcBef>
                <a:spcPts val="0"/>
              </a:spcBef>
              <a:spcAft>
                <a:spcPts val="0"/>
              </a:spcAft>
              <a:buNone/>
              <a:defRPr sz="1000" b="1"/>
            </a:lvl8pPr>
            <a:lvl9pPr lvl="8">
              <a:lnSpc>
                <a:spcPct val="100000"/>
              </a:lnSpc>
              <a:spcBef>
                <a:spcPts val="0"/>
              </a:spcBef>
              <a:spcAft>
                <a:spcPts val="0"/>
              </a:spcAft>
              <a:buNone/>
              <a:defRPr sz="1000" b="1"/>
            </a:lvl9pPr>
          </a:lstStyle>
          <a:p>
            <a:endParaRPr/>
          </a:p>
        </p:txBody>
      </p:sp>
      <p:sp>
        <p:nvSpPr>
          <p:cNvPr id="5707" name="Google Shape;5707;p669"/>
          <p:cNvSpPr txBox="1">
            <a:spLocks noGrp="1"/>
          </p:cNvSpPr>
          <p:nvPr>
            <p:ph type="subTitle" idx="9"/>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5708" name="Google Shape;5708;p669"/>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a:endParaRPr/>
          </a:p>
        </p:txBody>
      </p:sp>
      <p:sp>
        <p:nvSpPr>
          <p:cNvPr id="5709" name="Google Shape;5709;p669"/>
          <p:cNvSpPr txBox="1">
            <a:spLocks noGrp="1"/>
          </p:cNvSpPr>
          <p:nvPr>
            <p:ph type="subTitle" idx="13"/>
          </p:nvPr>
        </p:nvSpPr>
        <p:spPr>
          <a:xfrm>
            <a:off x="885125" y="1653550"/>
            <a:ext cx="10422000" cy="291900"/>
          </a:xfrm>
          <a:prstGeom prst="rect">
            <a:avLst/>
          </a:prstGeom>
        </p:spPr>
        <p:txBody>
          <a:bodyPr spcFirstLastPara="1" wrap="square" lIns="0" tIns="0" rIns="0" bIns="0" anchor="t" anchorCtr="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ext only 1">
  <p:cSld name="CUSTOM_1_2">
    <p:spTree>
      <p:nvGrpSpPr>
        <p:cNvPr id="1" name="Shape 852"/>
        <p:cNvGrpSpPr/>
        <p:nvPr/>
      </p:nvGrpSpPr>
      <p:grpSpPr>
        <a:xfrm>
          <a:off x="0" y="0"/>
          <a:ext cx="0" cy="0"/>
          <a:chOff x="0" y="0"/>
          <a:chExt cx="0" cy="0"/>
        </a:xfrm>
      </p:grpSpPr>
      <p:sp>
        <p:nvSpPr>
          <p:cNvPr id="853" name="Google Shape;853;p68"/>
          <p:cNvSpPr txBox="1">
            <a:spLocks noGrp="1"/>
          </p:cNvSpPr>
          <p:nvPr>
            <p:ph type="body" idx="1"/>
          </p:nvPr>
        </p:nvSpPr>
        <p:spPr>
          <a:xfrm>
            <a:off x="1102267" y="2167900"/>
            <a:ext cx="9987600" cy="3526500"/>
          </a:xfrm>
          <a:prstGeom prst="rect">
            <a:avLst/>
          </a:prstGeom>
          <a:noFill/>
          <a:ln>
            <a:noFill/>
          </a:ln>
        </p:spPr>
        <p:txBody>
          <a:bodyPr spcFirstLastPara="1" wrap="square" lIns="121875" tIns="121875" rIns="121875" bIns="121875" anchor="t" anchorCtr="0">
            <a:noAutofit/>
          </a:bodyPr>
          <a:lstStyle>
            <a:lvl1pPr marL="457200" lvl="0"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1pPr>
            <a:lvl2pPr marL="914400" lvl="1" indent="-311150" algn="l" rtl="0">
              <a:lnSpc>
                <a:spcPct val="115000"/>
              </a:lnSpc>
              <a:spcBef>
                <a:spcPts val="2100"/>
              </a:spcBef>
              <a:spcAft>
                <a:spcPts val="0"/>
              </a:spcAft>
              <a:buSzPts val="1300"/>
              <a:buFont typeface="Proxima Nova"/>
              <a:buChar char="○"/>
              <a:defRPr>
                <a:latin typeface="Proxima Nova"/>
                <a:ea typeface="Proxima Nova"/>
                <a:cs typeface="Proxima Nova"/>
                <a:sym typeface="Proxima Nova"/>
              </a:defRPr>
            </a:lvl2pPr>
            <a:lvl3pPr marL="1371600" lvl="2" indent="-311150" algn="l" rtl="0">
              <a:lnSpc>
                <a:spcPct val="115000"/>
              </a:lnSpc>
              <a:spcBef>
                <a:spcPts val="2100"/>
              </a:spcBef>
              <a:spcAft>
                <a:spcPts val="0"/>
              </a:spcAft>
              <a:buSzPts val="1300"/>
              <a:buFont typeface="Proxima Nova"/>
              <a:buChar char="■"/>
              <a:defRPr>
                <a:latin typeface="Proxima Nova"/>
                <a:ea typeface="Proxima Nova"/>
                <a:cs typeface="Proxima Nova"/>
                <a:sym typeface="Proxima Nova"/>
              </a:defRPr>
            </a:lvl3pPr>
            <a:lvl4pPr marL="1828800" lvl="3" indent="-311150" algn="l" rtl="0">
              <a:lnSpc>
                <a:spcPct val="115000"/>
              </a:lnSpc>
              <a:spcBef>
                <a:spcPts val="2100"/>
              </a:spcBef>
              <a:spcAft>
                <a:spcPts val="0"/>
              </a:spcAft>
              <a:buSzPts val="1300"/>
              <a:buFont typeface="Proxima Nova"/>
              <a:buChar char="●"/>
              <a:defRPr>
                <a:latin typeface="Proxima Nova"/>
                <a:ea typeface="Proxima Nova"/>
                <a:cs typeface="Proxima Nova"/>
                <a:sym typeface="Proxima Nova"/>
              </a:defRPr>
            </a:lvl4pPr>
            <a:lvl5pPr marL="2286000" lvl="4" indent="-311150" algn="l" rtl="0">
              <a:lnSpc>
                <a:spcPct val="115000"/>
              </a:lnSpc>
              <a:spcBef>
                <a:spcPts val="2100"/>
              </a:spcBef>
              <a:spcAft>
                <a:spcPts val="0"/>
              </a:spcAft>
              <a:buSzPts val="1300"/>
              <a:buFont typeface="Proxima Nova"/>
              <a:buChar char="○"/>
              <a:defRPr>
                <a:latin typeface="Proxima Nova"/>
                <a:ea typeface="Proxima Nova"/>
                <a:cs typeface="Proxima Nova"/>
                <a:sym typeface="Proxima Nova"/>
              </a:defRPr>
            </a:lvl5pPr>
            <a:lvl6pPr marL="2743200" lvl="5" indent="-311150" algn="l" rtl="0">
              <a:lnSpc>
                <a:spcPct val="115000"/>
              </a:lnSpc>
              <a:spcBef>
                <a:spcPts val="2100"/>
              </a:spcBef>
              <a:spcAft>
                <a:spcPts val="0"/>
              </a:spcAft>
              <a:buSzPts val="1300"/>
              <a:buFont typeface="Proxima Nova"/>
              <a:buChar char="■"/>
              <a:defRPr>
                <a:latin typeface="Proxima Nova"/>
                <a:ea typeface="Proxima Nova"/>
                <a:cs typeface="Proxima Nova"/>
                <a:sym typeface="Proxima Nova"/>
              </a:defRPr>
            </a:lvl6pPr>
            <a:lvl7pPr marL="3200400" lvl="6" indent="-311150" algn="l" rtl="0">
              <a:lnSpc>
                <a:spcPct val="115000"/>
              </a:lnSpc>
              <a:spcBef>
                <a:spcPts val="2100"/>
              </a:spcBef>
              <a:spcAft>
                <a:spcPts val="0"/>
              </a:spcAft>
              <a:buSzPts val="1300"/>
              <a:buFont typeface="Proxima Nova"/>
              <a:buChar char="●"/>
              <a:defRPr>
                <a:latin typeface="Proxima Nova"/>
                <a:ea typeface="Proxima Nova"/>
                <a:cs typeface="Proxima Nova"/>
                <a:sym typeface="Proxima Nova"/>
              </a:defRPr>
            </a:lvl7pPr>
            <a:lvl8pPr marL="3657600" lvl="7" indent="-311150" algn="l" rtl="0">
              <a:lnSpc>
                <a:spcPct val="115000"/>
              </a:lnSpc>
              <a:spcBef>
                <a:spcPts val="2100"/>
              </a:spcBef>
              <a:spcAft>
                <a:spcPts val="0"/>
              </a:spcAft>
              <a:buSzPts val="1300"/>
              <a:buFont typeface="Proxima Nova"/>
              <a:buChar char="○"/>
              <a:defRPr>
                <a:latin typeface="Proxima Nova"/>
                <a:ea typeface="Proxima Nova"/>
                <a:cs typeface="Proxima Nova"/>
                <a:sym typeface="Proxima Nova"/>
              </a:defRPr>
            </a:lvl8pPr>
            <a:lvl9pPr marL="4114800" lvl="8" indent="-311150" algn="l" rtl="0">
              <a:lnSpc>
                <a:spcPct val="115000"/>
              </a:lnSpc>
              <a:spcBef>
                <a:spcPts val="2100"/>
              </a:spcBef>
              <a:spcAft>
                <a:spcPts val="2100"/>
              </a:spcAft>
              <a:buSzPts val="1300"/>
              <a:buFont typeface="Proxima Nova"/>
              <a:buChar char="■"/>
              <a:defRPr>
                <a:latin typeface="Proxima Nova"/>
                <a:ea typeface="Proxima Nova"/>
                <a:cs typeface="Proxima Nova"/>
                <a:sym typeface="Proxima Nova"/>
              </a:defRPr>
            </a:lvl9pPr>
          </a:lstStyle>
          <a:p>
            <a:endParaRPr/>
          </a:p>
        </p:txBody>
      </p:sp>
      <p:sp>
        <p:nvSpPr>
          <p:cNvPr id="854" name="Google Shape;854;p68"/>
          <p:cNvSpPr txBox="1">
            <a:spLocks noGrp="1"/>
          </p:cNvSpPr>
          <p:nvPr>
            <p:ph type="title"/>
          </p:nvPr>
        </p:nvSpPr>
        <p:spPr>
          <a:xfrm>
            <a:off x="1102200" y="0"/>
            <a:ext cx="9987600" cy="1417500"/>
          </a:xfrm>
          <a:prstGeom prst="rect">
            <a:avLst/>
          </a:prstGeom>
          <a:noFill/>
          <a:ln>
            <a:noFill/>
          </a:ln>
        </p:spPr>
        <p:txBody>
          <a:bodyPr spcFirstLastPara="1" wrap="square" lIns="121875" tIns="121875" rIns="121875" bIns="121875" anchor="b" anchorCtr="0">
            <a:noAutofit/>
          </a:bodyPr>
          <a:lstStyle>
            <a:lvl1pPr lvl="0" algn="l" rtl="0">
              <a:lnSpc>
                <a:spcPct val="100000"/>
              </a:lnSpc>
              <a:spcBef>
                <a:spcPts val="0"/>
              </a:spcBef>
              <a:spcAft>
                <a:spcPts val="0"/>
              </a:spcAft>
              <a:buSzPts val="3700"/>
              <a:buFont typeface="Proxima Nova"/>
              <a:buNone/>
              <a:defRPr b="0">
                <a:latin typeface="Proxima Nova"/>
                <a:ea typeface="Proxima Nova"/>
                <a:cs typeface="Proxima Nova"/>
                <a:sym typeface="Proxima Nova"/>
              </a:defRPr>
            </a:lvl1pPr>
            <a:lvl2pPr lvl="1"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a:endParaRPr/>
          </a:p>
        </p:txBody>
      </p:sp>
      <p:sp>
        <p:nvSpPr>
          <p:cNvPr id="855" name="Google Shape;855;p68"/>
          <p:cNvSpPr txBox="1">
            <a:spLocks noGrp="1"/>
          </p:cNvSpPr>
          <p:nvPr>
            <p:ph type="subTitle" idx="2"/>
          </p:nvPr>
        </p:nvSpPr>
        <p:spPr>
          <a:xfrm>
            <a:off x="1102200" y="1239700"/>
            <a:ext cx="9987600" cy="875700"/>
          </a:xfrm>
          <a:prstGeom prst="rect">
            <a:avLst/>
          </a:prstGeom>
          <a:noFill/>
          <a:ln>
            <a:noFill/>
          </a:ln>
        </p:spPr>
        <p:txBody>
          <a:bodyPr spcFirstLastPara="1" wrap="square" lIns="121875" tIns="121875" rIns="121875" bIns="121875" anchor="t" anchorCtr="0">
            <a:noAutofit/>
          </a:bodyPr>
          <a:lstStyle>
            <a:lvl1pPr lvl="0" algn="l" rtl="0">
              <a:lnSpc>
                <a:spcPct val="100000"/>
              </a:lnSpc>
              <a:spcBef>
                <a:spcPts val="0"/>
              </a:spcBef>
              <a:spcAft>
                <a:spcPts val="0"/>
              </a:spcAft>
              <a:buSzPts val="2400"/>
              <a:buNone/>
              <a:defRPr>
                <a:latin typeface="Proxima Nova"/>
                <a:ea typeface="Proxima Nova"/>
                <a:cs typeface="Proxima Nova"/>
                <a:sym typeface="Proxima Nova"/>
              </a:defRPr>
            </a:lvl1pPr>
            <a:lvl2pPr lvl="1" algn="l" rtl="0">
              <a:lnSpc>
                <a:spcPct val="100000"/>
              </a:lnSpc>
              <a:spcBef>
                <a:spcPts val="2100"/>
              </a:spcBef>
              <a:spcAft>
                <a:spcPts val="0"/>
              </a:spcAft>
              <a:buSzPts val="1900"/>
              <a:buNone/>
              <a:defRPr>
                <a:latin typeface="Proxima Nova"/>
                <a:ea typeface="Proxima Nova"/>
                <a:cs typeface="Proxima Nova"/>
                <a:sym typeface="Proxima Nova"/>
              </a:defRPr>
            </a:lvl2pPr>
            <a:lvl3pPr lvl="2" algn="l" rtl="0">
              <a:lnSpc>
                <a:spcPct val="100000"/>
              </a:lnSpc>
              <a:spcBef>
                <a:spcPts val="2100"/>
              </a:spcBef>
              <a:spcAft>
                <a:spcPts val="0"/>
              </a:spcAft>
              <a:buSzPts val="1900"/>
              <a:buNone/>
              <a:defRPr>
                <a:latin typeface="Proxima Nova"/>
                <a:ea typeface="Proxima Nova"/>
                <a:cs typeface="Proxima Nova"/>
                <a:sym typeface="Proxima Nova"/>
              </a:defRPr>
            </a:lvl3pPr>
            <a:lvl4pPr lvl="3" algn="l" rtl="0">
              <a:lnSpc>
                <a:spcPct val="100000"/>
              </a:lnSpc>
              <a:spcBef>
                <a:spcPts val="2100"/>
              </a:spcBef>
              <a:spcAft>
                <a:spcPts val="0"/>
              </a:spcAft>
              <a:buSzPts val="1900"/>
              <a:buNone/>
              <a:defRPr>
                <a:latin typeface="Proxima Nova"/>
                <a:ea typeface="Proxima Nova"/>
                <a:cs typeface="Proxima Nova"/>
                <a:sym typeface="Proxima Nova"/>
              </a:defRPr>
            </a:lvl4pPr>
            <a:lvl5pPr lvl="4" algn="l" rtl="0">
              <a:lnSpc>
                <a:spcPct val="100000"/>
              </a:lnSpc>
              <a:spcBef>
                <a:spcPts val="2100"/>
              </a:spcBef>
              <a:spcAft>
                <a:spcPts val="0"/>
              </a:spcAft>
              <a:buSzPts val="1900"/>
              <a:buNone/>
              <a:defRPr>
                <a:latin typeface="Proxima Nova"/>
                <a:ea typeface="Proxima Nova"/>
                <a:cs typeface="Proxima Nova"/>
                <a:sym typeface="Proxima Nova"/>
              </a:defRPr>
            </a:lvl5pPr>
            <a:lvl6pPr lvl="5" algn="l" rtl="0">
              <a:lnSpc>
                <a:spcPct val="100000"/>
              </a:lnSpc>
              <a:spcBef>
                <a:spcPts val="2100"/>
              </a:spcBef>
              <a:spcAft>
                <a:spcPts val="0"/>
              </a:spcAft>
              <a:buSzPts val="1900"/>
              <a:buNone/>
              <a:defRPr>
                <a:latin typeface="Proxima Nova"/>
                <a:ea typeface="Proxima Nova"/>
                <a:cs typeface="Proxima Nova"/>
                <a:sym typeface="Proxima Nova"/>
              </a:defRPr>
            </a:lvl6pPr>
            <a:lvl7pPr lvl="6" algn="l" rtl="0">
              <a:lnSpc>
                <a:spcPct val="100000"/>
              </a:lnSpc>
              <a:spcBef>
                <a:spcPts val="2100"/>
              </a:spcBef>
              <a:spcAft>
                <a:spcPts val="0"/>
              </a:spcAft>
              <a:buSzPts val="1900"/>
              <a:buNone/>
              <a:defRPr>
                <a:latin typeface="Proxima Nova"/>
                <a:ea typeface="Proxima Nova"/>
                <a:cs typeface="Proxima Nova"/>
                <a:sym typeface="Proxima Nova"/>
              </a:defRPr>
            </a:lvl7pPr>
            <a:lvl8pPr lvl="7" algn="l" rtl="0">
              <a:lnSpc>
                <a:spcPct val="100000"/>
              </a:lnSpc>
              <a:spcBef>
                <a:spcPts val="2100"/>
              </a:spcBef>
              <a:spcAft>
                <a:spcPts val="0"/>
              </a:spcAft>
              <a:buSzPts val="1900"/>
              <a:buNone/>
              <a:defRPr>
                <a:latin typeface="Proxima Nova"/>
                <a:ea typeface="Proxima Nova"/>
                <a:cs typeface="Proxima Nova"/>
                <a:sym typeface="Proxima Nova"/>
              </a:defRPr>
            </a:lvl8pPr>
            <a:lvl9pPr lvl="8" algn="l" rtl="0">
              <a:lnSpc>
                <a:spcPct val="100000"/>
              </a:lnSpc>
              <a:spcBef>
                <a:spcPts val="2100"/>
              </a:spcBef>
              <a:spcAft>
                <a:spcPts val="2100"/>
              </a:spcAft>
              <a:buSzPts val="1900"/>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matchingName="Interior data percentage bars">
  <p:cSld name="CUSTOM_4_10">
    <p:spTree>
      <p:nvGrpSpPr>
        <p:cNvPr id="1" name="Shape 5710"/>
        <p:cNvGrpSpPr/>
        <p:nvPr/>
      </p:nvGrpSpPr>
      <p:grpSpPr>
        <a:xfrm>
          <a:off x="0" y="0"/>
          <a:ext cx="0" cy="0"/>
          <a:chOff x="0" y="0"/>
          <a:chExt cx="0" cy="0"/>
        </a:xfrm>
      </p:grpSpPr>
      <p:cxnSp>
        <p:nvCxnSpPr>
          <p:cNvPr id="5711" name="Google Shape;5711;p670"/>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5712" name="Google Shape;5712;p670"/>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5713" name="Google Shape;5713;p670"/>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714" name="Google Shape;5714;p670"/>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5715" name="Google Shape;5715;p670"/>
          <p:cNvSpPr txBox="1">
            <a:spLocks noGrp="1"/>
          </p:cNvSpPr>
          <p:nvPr>
            <p:ph type="subTitle" idx="1"/>
          </p:nvPr>
        </p:nvSpPr>
        <p:spPr>
          <a:xfrm>
            <a:off x="885050" y="6169550"/>
            <a:ext cx="8002500" cy="5598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a:endParaRPr/>
          </a:p>
        </p:txBody>
      </p:sp>
      <p:sp>
        <p:nvSpPr>
          <p:cNvPr id="5716" name="Google Shape;5716;p670"/>
          <p:cNvSpPr txBox="1">
            <a:spLocks noGrp="1"/>
          </p:cNvSpPr>
          <p:nvPr>
            <p:ph type="subTitle" idx="2"/>
          </p:nvPr>
        </p:nvSpPr>
        <p:spPr>
          <a:xfrm>
            <a:off x="8048050" y="2898600"/>
            <a:ext cx="3410400" cy="718500"/>
          </a:xfrm>
          <a:prstGeom prst="rect">
            <a:avLst/>
          </a:prstGeom>
        </p:spPr>
        <p:txBody>
          <a:bodyPr spcFirstLastPara="1" wrap="square" lIns="0" tIns="0" rIns="0" bIns="0" anchor="t" anchorCtr="0">
            <a:noAutofit/>
          </a:bodyPr>
          <a:lstStyle>
            <a:lvl1pPr lvl="0">
              <a:lnSpc>
                <a:spcPct val="140000"/>
              </a:lnSpc>
              <a:spcBef>
                <a:spcPts val="0"/>
              </a:spcBef>
              <a:spcAft>
                <a:spcPts val="0"/>
              </a:spcAft>
              <a:buNone/>
              <a:defRPr sz="1200"/>
            </a:lvl1pPr>
            <a:lvl2pPr lvl="1">
              <a:lnSpc>
                <a:spcPct val="140000"/>
              </a:lnSpc>
              <a:spcBef>
                <a:spcPts val="0"/>
              </a:spcBef>
              <a:spcAft>
                <a:spcPts val="0"/>
              </a:spcAft>
              <a:buNone/>
              <a:defRPr sz="1200"/>
            </a:lvl2pPr>
            <a:lvl3pPr lvl="2">
              <a:lnSpc>
                <a:spcPct val="140000"/>
              </a:lnSpc>
              <a:spcBef>
                <a:spcPts val="0"/>
              </a:spcBef>
              <a:spcAft>
                <a:spcPts val="0"/>
              </a:spcAft>
              <a:buNone/>
              <a:defRPr sz="1200"/>
            </a:lvl3pPr>
            <a:lvl4pPr lvl="3">
              <a:lnSpc>
                <a:spcPct val="140000"/>
              </a:lnSpc>
              <a:spcBef>
                <a:spcPts val="0"/>
              </a:spcBef>
              <a:spcAft>
                <a:spcPts val="0"/>
              </a:spcAft>
              <a:buNone/>
              <a:defRPr sz="1200"/>
            </a:lvl4pPr>
            <a:lvl5pPr lvl="4">
              <a:lnSpc>
                <a:spcPct val="140000"/>
              </a:lnSpc>
              <a:spcBef>
                <a:spcPts val="0"/>
              </a:spcBef>
              <a:spcAft>
                <a:spcPts val="0"/>
              </a:spcAft>
              <a:buNone/>
              <a:defRPr sz="1200"/>
            </a:lvl5pPr>
            <a:lvl6pPr lvl="5">
              <a:lnSpc>
                <a:spcPct val="140000"/>
              </a:lnSpc>
              <a:spcBef>
                <a:spcPts val="0"/>
              </a:spcBef>
              <a:spcAft>
                <a:spcPts val="0"/>
              </a:spcAft>
              <a:buNone/>
              <a:defRPr sz="1200"/>
            </a:lvl6pPr>
            <a:lvl7pPr lvl="6">
              <a:lnSpc>
                <a:spcPct val="140000"/>
              </a:lnSpc>
              <a:spcBef>
                <a:spcPts val="0"/>
              </a:spcBef>
              <a:spcAft>
                <a:spcPts val="0"/>
              </a:spcAft>
              <a:buNone/>
              <a:defRPr sz="1200"/>
            </a:lvl7pPr>
            <a:lvl8pPr lvl="7">
              <a:lnSpc>
                <a:spcPct val="140000"/>
              </a:lnSpc>
              <a:spcBef>
                <a:spcPts val="0"/>
              </a:spcBef>
              <a:spcAft>
                <a:spcPts val="0"/>
              </a:spcAft>
              <a:buNone/>
              <a:defRPr sz="1200"/>
            </a:lvl8pPr>
            <a:lvl9pPr lvl="8">
              <a:lnSpc>
                <a:spcPct val="140000"/>
              </a:lnSpc>
              <a:spcBef>
                <a:spcPts val="0"/>
              </a:spcBef>
              <a:spcAft>
                <a:spcPts val="0"/>
              </a:spcAft>
              <a:buNone/>
              <a:defRPr sz="1200"/>
            </a:lvl9pPr>
          </a:lstStyle>
          <a:p>
            <a:endParaRPr/>
          </a:p>
        </p:txBody>
      </p:sp>
      <p:sp>
        <p:nvSpPr>
          <p:cNvPr id="5717" name="Google Shape;5717;p670"/>
          <p:cNvSpPr txBox="1">
            <a:spLocks noGrp="1"/>
          </p:cNvSpPr>
          <p:nvPr>
            <p:ph type="subTitle" idx="3"/>
          </p:nvPr>
        </p:nvSpPr>
        <p:spPr>
          <a:xfrm>
            <a:off x="8048050" y="2540600"/>
            <a:ext cx="3410400" cy="333300"/>
          </a:xfrm>
          <a:prstGeom prst="rect">
            <a:avLst/>
          </a:prstGeom>
        </p:spPr>
        <p:txBody>
          <a:bodyPr spcFirstLastPara="1" wrap="square" lIns="0" tIns="0" rIns="0" bIns="0" anchor="b" anchorCtr="0">
            <a:noAutofit/>
          </a:bodyPr>
          <a:lstStyle>
            <a:lvl1pPr lv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9pPr>
          </a:lstStyle>
          <a:p>
            <a:endParaRPr/>
          </a:p>
        </p:txBody>
      </p:sp>
      <p:sp>
        <p:nvSpPr>
          <p:cNvPr id="5718" name="Google Shape;5718;p670"/>
          <p:cNvSpPr txBox="1">
            <a:spLocks noGrp="1"/>
          </p:cNvSpPr>
          <p:nvPr>
            <p:ph type="subTitle" idx="4"/>
          </p:nvPr>
        </p:nvSpPr>
        <p:spPr>
          <a:xfrm>
            <a:off x="8048050" y="4676800"/>
            <a:ext cx="3410400" cy="718500"/>
          </a:xfrm>
          <a:prstGeom prst="rect">
            <a:avLst/>
          </a:prstGeom>
        </p:spPr>
        <p:txBody>
          <a:bodyPr spcFirstLastPara="1" wrap="square" lIns="0" tIns="0" rIns="0" bIns="0" anchor="t" anchorCtr="0">
            <a:noAutofit/>
          </a:bodyPr>
          <a:lstStyle>
            <a:lvl1pPr lvl="0">
              <a:lnSpc>
                <a:spcPct val="140000"/>
              </a:lnSpc>
              <a:spcBef>
                <a:spcPts val="0"/>
              </a:spcBef>
              <a:spcAft>
                <a:spcPts val="0"/>
              </a:spcAft>
              <a:buNone/>
              <a:defRPr sz="1200"/>
            </a:lvl1pPr>
            <a:lvl2pPr lvl="1">
              <a:lnSpc>
                <a:spcPct val="140000"/>
              </a:lnSpc>
              <a:spcBef>
                <a:spcPts val="0"/>
              </a:spcBef>
              <a:spcAft>
                <a:spcPts val="0"/>
              </a:spcAft>
              <a:buNone/>
              <a:defRPr sz="1200"/>
            </a:lvl2pPr>
            <a:lvl3pPr lvl="2">
              <a:lnSpc>
                <a:spcPct val="140000"/>
              </a:lnSpc>
              <a:spcBef>
                <a:spcPts val="0"/>
              </a:spcBef>
              <a:spcAft>
                <a:spcPts val="0"/>
              </a:spcAft>
              <a:buNone/>
              <a:defRPr sz="1200"/>
            </a:lvl3pPr>
            <a:lvl4pPr lvl="3">
              <a:lnSpc>
                <a:spcPct val="140000"/>
              </a:lnSpc>
              <a:spcBef>
                <a:spcPts val="0"/>
              </a:spcBef>
              <a:spcAft>
                <a:spcPts val="0"/>
              </a:spcAft>
              <a:buNone/>
              <a:defRPr sz="1200"/>
            </a:lvl4pPr>
            <a:lvl5pPr lvl="4">
              <a:lnSpc>
                <a:spcPct val="140000"/>
              </a:lnSpc>
              <a:spcBef>
                <a:spcPts val="0"/>
              </a:spcBef>
              <a:spcAft>
                <a:spcPts val="0"/>
              </a:spcAft>
              <a:buNone/>
              <a:defRPr sz="1200"/>
            </a:lvl5pPr>
            <a:lvl6pPr lvl="5">
              <a:lnSpc>
                <a:spcPct val="140000"/>
              </a:lnSpc>
              <a:spcBef>
                <a:spcPts val="0"/>
              </a:spcBef>
              <a:spcAft>
                <a:spcPts val="0"/>
              </a:spcAft>
              <a:buNone/>
              <a:defRPr sz="1200"/>
            </a:lvl6pPr>
            <a:lvl7pPr lvl="6">
              <a:lnSpc>
                <a:spcPct val="140000"/>
              </a:lnSpc>
              <a:spcBef>
                <a:spcPts val="0"/>
              </a:spcBef>
              <a:spcAft>
                <a:spcPts val="0"/>
              </a:spcAft>
              <a:buNone/>
              <a:defRPr sz="1200"/>
            </a:lvl7pPr>
            <a:lvl8pPr lvl="7">
              <a:lnSpc>
                <a:spcPct val="140000"/>
              </a:lnSpc>
              <a:spcBef>
                <a:spcPts val="0"/>
              </a:spcBef>
              <a:spcAft>
                <a:spcPts val="0"/>
              </a:spcAft>
              <a:buNone/>
              <a:defRPr sz="1200"/>
            </a:lvl8pPr>
            <a:lvl9pPr lvl="8">
              <a:lnSpc>
                <a:spcPct val="140000"/>
              </a:lnSpc>
              <a:spcBef>
                <a:spcPts val="0"/>
              </a:spcBef>
              <a:spcAft>
                <a:spcPts val="0"/>
              </a:spcAft>
              <a:buNone/>
              <a:defRPr sz="1200"/>
            </a:lvl9pPr>
          </a:lstStyle>
          <a:p>
            <a:endParaRPr/>
          </a:p>
        </p:txBody>
      </p:sp>
      <p:sp>
        <p:nvSpPr>
          <p:cNvPr id="5719" name="Google Shape;5719;p670"/>
          <p:cNvSpPr txBox="1">
            <a:spLocks noGrp="1"/>
          </p:cNvSpPr>
          <p:nvPr>
            <p:ph type="subTitle" idx="5"/>
          </p:nvPr>
        </p:nvSpPr>
        <p:spPr>
          <a:xfrm>
            <a:off x="8048050" y="4318800"/>
            <a:ext cx="3410400" cy="333300"/>
          </a:xfrm>
          <a:prstGeom prst="rect">
            <a:avLst/>
          </a:prstGeom>
        </p:spPr>
        <p:txBody>
          <a:bodyPr spcFirstLastPara="1" wrap="square" lIns="0" tIns="0" rIns="0" bIns="0" anchor="b" anchorCtr="0">
            <a:noAutofit/>
          </a:bodyPr>
          <a:lstStyle>
            <a:lvl1pPr lvl="0">
              <a:lnSpc>
                <a:spcPct val="100000"/>
              </a:lnSpc>
              <a:spcBef>
                <a:spcPts val="0"/>
              </a:spcBef>
              <a:spcAft>
                <a:spcPts val="0"/>
              </a:spcAft>
              <a:buNone/>
              <a:defRPr sz="2800">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9pPr>
          </a:lstStyle>
          <a:p>
            <a:endParaRPr/>
          </a:p>
        </p:txBody>
      </p:sp>
      <p:sp>
        <p:nvSpPr>
          <p:cNvPr id="5720" name="Google Shape;5720;p670"/>
          <p:cNvSpPr/>
          <p:nvPr/>
        </p:nvSpPr>
        <p:spPr>
          <a:xfrm>
            <a:off x="889525"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70"/>
          <p:cNvSpPr/>
          <p:nvPr/>
        </p:nvSpPr>
        <p:spPr>
          <a:xfrm>
            <a:off x="889525"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70"/>
          <p:cNvSpPr/>
          <p:nvPr/>
        </p:nvSpPr>
        <p:spPr>
          <a:xfrm>
            <a:off x="889525"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70"/>
          <p:cNvSpPr/>
          <p:nvPr/>
        </p:nvSpPr>
        <p:spPr>
          <a:xfrm>
            <a:off x="889525"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70"/>
          <p:cNvSpPr/>
          <p:nvPr/>
        </p:nvSpPr>
        <p:spPr>
          <a:xfrm>
            <a:off x="889525"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70"/>
          <p:cNvSpPr/>
          <p:nvPr/>
        </p:nvSpPr>
        <p:spPr>
          <a:xfrm>
            <a:off x="889525"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70"/>
          <p:cNvSpPr/>
          <p:nvPr/>
        </p:nvSpPr>
        <p:spPr>
          <a:xfrm>
            <a:off x="889525"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70"/>
          <p:cNvSpPr/>
          <p:nvPr/>
        </p:nvSpPr>
        <p:spPr>
          <a:xfrm>
            <a:off x="889525"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70"/>
          <p:cNvSpPr/>
          <p:nvPr/>
        </p:nvSpPr>
        <p:spPr>
          <a:xfrm>
            <a:off x="889525"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70"/>
          <p:cNvSpPr/>
          <p:nvPr/>
        </p:nvSpPr>
        <p:spPr>
          <a:xfrm>
            <a:off x="889525"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70"/>
          <p:cNvSpPr/>
          <p:nvPr/>
        </p:nvSpPr>
        <p:spPr>
          <a:xfrm>
            <a:off x="1586000"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70"/>
          <p:cNvSpPr/>
          <p:nvPr/>
        </p:nvSpPr>
        <p:spPr>
          <a:xfrm>
            <a:off x="1586000"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70"/>
          <p:cNvSpPr/>
          <p:nvPr/>
        </p:nvSpPr>
        <p:spPr>
          <a:xfrm>
            <a:off x="1586000"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70"/>
          <p:cNvSpPr/>
          <p:nvPr/>
        </p:nvSpPr>
        <p:spPr>
          <a:xfrm>
            <a:off x="1586000"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70"/>
          <p:cNvSpPr/>
          <p:nvPr/>
        </p:nvSpPr>
        <p:spPr>
          <a:xfrm>
            <a:off x="1586000"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70"/>
          <p:cNvSpPr/>
          <p:nvPr/>
        </p:nvSpPr>
        <p:spPr>
          <a:xfrm>
            <a:off x="1586000"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70"/>
          <p:cNvSpPr/>
          <p:nvPr/>
        </p:nvSpPr>
        <p:spPr>
          <a:xfrm>
            <a:off x="1586000"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70"/>
          <p:cNvSpPr/>
          <p:nvPr/>
        </p:nvSpPr>
        <p:spPr>
          <a:xfrm>
            <a:off x="1586000"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70"/>
          <p:cNvSpPr/>
          <p:nvPr/>
        </p:nvSpPr>
        <p:spPr>
          <a:xfrm>
            <a:off x="1586000"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70"/>
          <p:cNvSpPr/>
          <p:nvPr/>
        </p:nvSpPr>
        <p:spPr>
          <a:xfrm>
            <a:off x="1586000"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70"/>
          <p:cNvSpPr/>
          <p:nvPr/>
        </p:nvSpPr>
        <p:spPr>
          <a:xfrm>
            <a:off x="2282475"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70"/>
          <p:cNvSpPr/>
          <p:nvPr/>
        </p:nvSpPr>
        <p:spPr>
          <a:xfrm>
            <a:off x="2282475"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70"/>
          <p:cNvSpPr/>
          <p:nvPr/>
        </p:nvSpPr>
        <p:spPr>
          <a:xfrm>
            <a:off x="2282475"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70"/>
          <p:cNvSpPr/>
          <p:nvPr/>
        </p:nvSpPr>
        <p:spPr>
          <a:xfrm>
            <a:off x="2282475"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70"/>
          <p:cNvSpPr/>
          <p:nvPr/>
        </p:nvSpPr>
        <p:spPr>
          <a:xfrm>
            <a:off x="2282475"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70"/>
          <p:cNvSpPr/>
          <p:nvPr/>
        </p:nvSpPr>
        <p:spPr>
          <a:xfrm>
            <a:off x="2282475"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70"/>
          <p:cNvSpPr/>
          <p:nvPr/>
        </p:nvSpPr>
        <p:spPr>
          <a:xfrm>
            <a:off x="2282475"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70"/>
          <p:cNvSpPr/>
          <p:nvPr/>
        </p:nvSpPr>
        <p:spPr>
          <a:xfrm>
            <a:off x="2282475"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70"/>
          <p:cNvSpPr/>
          <p:nvPr/>
        </p:nvSpPr>
        <p:spPr>
          <a:xfrm>
            <a:off x="2282475"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70"/>
          <p:cNvSpPr/>
          <p:nvPr/>
        </p:nvSpPr>
        <p:spPr>
          <a:xfrm>
            <a:off x="2282475"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70"/>
          <p:cNvSpPr/>
          <p:nvPr/>
        </p:nvSpPr>
        <p:spPr>
          <a:xfrm>
            <a:off x="2978950"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70"/>
          <p:cNvSpPr/>
          <p:nvPr/>
        </p:nvSpPr>
        <p:spPr>
          <a:xfrm>
            <a:off x="2978950"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70"/>
          <p:cNvSpPr/>
          <p:nvPr/>
        </p:nvSpPr>
        <p:spPr>
          <a:xfrm>
            <a:off x="2978950"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70"/>
          <p:cNvSpPr/>
          <p:nvPr/>
        </p:nvSpPr>
        <p:spPr>
          <a:xfrm>
            <a:off x="2978950"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70"/>
          <p:cNvSpPr/>
          <p:nvPr/>
        </p:nvSpPr>
        <p:spPr>
          <a:xfrm>
            <a:off x="2978950"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70"/>
          <p:cNvSpPr/>
          <p:nvPr/>
        </p:nvSpPr>
        <p:spPr>
          <a:xfrm>
            <a:off x="2978950"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70"/>
          <p:cNvSpPr/>
          <p:nvPr/>
        </p:nvSpPr>
        <p:spPr>
          <a:xfrm>
            <a:off x="2978950"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70"/>
          <p:cNvSpPr/>
          <p:nvPr/>
        </p:nvSpPr>
        <p:spPr>
          <a:xfrm>
            <a:off x="2978950"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70"/>
          <p:cNvSpPr/>
          <p:nvPr/>
        </p:nvSpPr>
        <p:spPr>
          <a:xfrm>
            <a:off x="2978950"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70"/>
          <p:cNvSpPr/>
          <p:nvPr/>
        </p:nvSpPr>
        <p:spPr>
          <a:xfrm>
            <a:off x="2978950"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70"/>
          <p:cNvSpPr/>
          <p:nvPr/>
        </p:nvSpPr>
        <p:spPr>
          <a:xfrm>
            <a:off x="3675425"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70"/>
          <p:cNvSpPr/>
          <p:nvPr/>
        </p:nvSpPr>
        <p:spPr>
          <a:xfrm>
            <a:off x="3675425"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70"/>
          <p:cNvSpPr/>
          <p:nvPr/>
        </p:nvSpPr>
        <p:spPr>
          <a:xfrm>
            <a:off x="3675425"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70"/>
          <p:cNvSpPr/>
          <p:nvPr/>
        </p:nvSpPr>
        <p:spPr>
          <a:xfrm>
            <a:off x="3675425"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70"/>
          <p:cNvSpPr/>
          <p:nvPr/>
        </p:nvSpPr>
        <p:spPr>
          <a:xfrm>
            <a:off x="3675425"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70"/>
          <p:cNvSpPr/>
          <p:nvPr/>
        </p:nvSpPr>
        <p:spPr>
          <a:xfrm>
            <a:off x="3675425"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70"/>
          <p:cNvSpPr/>
          <p:nvPr/>
        </p:nvSpPr>
        <p:spPr>
          <a:xfrm>
            <a:off x="3675425"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70"/>
          <p:cNvSpPr/>
          <p:nvPr/>
        </p:nvSpPr>
        <p:spPr>
          <a:xfrm>
            <a:off x="3675425"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70"/>
          <p:cNvSpPr/>
          <p:nvPr/>
        </p:nvSpPr>
        <p:spPr>
          <a:xfrm>
            <a:off x="3675425"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70"/>
          <p:cNvSpPr/>
          <p:nvPr/>
        </p:nvSpPr>
        <p:spPr>
          <a:xfrm>
            <a:off x="3675425"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70"/>
          <p:cNvSpPr/>
          <p:nvPr/>
        </p:nvSpPr>
        <p:spPr>
          <a:xfrm>
            <a:off x="4371900"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670"/>
          <p:cNvSpPr/>
          <p:nvPr/>
        </p:nvSpPr>
        <p:spPr>
          <a:xfrm>
            <a:off x="4371900"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70"/>
          <p:cNvSpPr/>
          <p:nvPr/>
        </p:nvSpPr>
        <p:spPr>
          <a:xfrm>
            <a:off x="4371900"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70"/>
          <p:cNvSpPr/>
          <p:nvPr/>
        </p:nvSpPr>
        <p:spPr>
          <a:xfrm>
            <a:off x="4371900"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70"/>
          <p:cNvSpPr/>
          <p:nvPr/>
        </p:nvSpPr>
        <p:spPr>
          <a:xfrm>
            <a:off x="4371900"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70"/>
          <p:cNvSpPr/>
          <p:nvPr/>
        </p:nvSpPr>
        <p:spPr>
          <a:xfrm>
            <a:off x="4371900"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670"/>
          <p:cNvSpPr/>
          <p:nvPr/>
        </p:nvSpPr>
        <p:spPr>
          <a:xfrm>
            <a:off x="4371900"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70"/>
          <p:cNvSpPr/>
          <p:nvPr/>
        </p:nvSpPr>
        <p:spPr>
          <a:xfrm>
            <a:off x="4371900"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70"/>
          <p:cNvSpPr/>
          <p:nvPr/>
        </p:nvSpPr>
        <p:spPr>
          <a:xfrm>
            <a:off x="4371900"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70"/>
          <p:cNvSpPr/>
          <p:nvPr/>
        </p:nvSpPr>
        <p:spPr>
          <a:xfrm>
            <a:off x="4371900"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670"/>
          <p:cNvSpPr/>
          <p:nvPr/>
        </p:nvSpPr>
        <p:spPr>
          <a:xfrm>
            <a:off x="5068375"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70"/>
          <p:cNvSpPr/>
          <p:nvPr/>
        </p:nvSpPr>
        <p:spPr>
          <a:xfrm>
            <a:off x="5068375"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670"/>
          <p:cNvSpPr/>
          <p:nvPr/>
        </p:nvSpPr>
        <p:spPr>
          <a:xfrm>
            <a:off x="5068375"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670"/>
          <p:cNvSpPr/>
          <p:nvPr/>
        </p:nvSpPr>
        <p:spPr>
          <a:xfrm>
            <a:off x="5068375"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70"/>
          <p:cNvSpPr/>
          <p:nvPr/>
        </p:nvSpPr>
        <p:spPr>
          <a:xfrm>
            <a:off x="5068375"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70"/>
          <p:cNvSpPr/>
          <p:nvPr/>
        </p:nvSpPr>
        <p:spPr>
          <a:xfrm>
            <a:off x="5068375"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70"/>
          <p:cNvSpPr/>
          <p:nvPr/>
        </p:nvSpPr>
        <p:spPr>
          <a:xfrm>
            <a:off x="5068375"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70"/>
          <p:cNvSpPr/>
          <p:nvPr/>
        </p:nvSpPr>
        <p:spPr>
          <a:xfrm>
            <a:off x="5068375"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670"/>
          <p:cNvSpPr/>
          <p:nvPr/>
        </p:nvSpPr>
        <p:spPr>
          <a:xfrm>
            <a:off x="5068375"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670"/>
          <p:cNvSpPr/>
          <p:nvPr/>
        </p:nvSpPr>
        <p:spPr>
          <a:xfrm>
            <a:off x="5068375"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70"/>
          <p:cNvSpPr/>
          <p:nvPr/>
        </p:nvSpPr>
        <p:spPr>
          <a:xfrm>
            <a:off x="5764850"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70"/>
          <p:cNvSpPr/>
          <p:nvPr/>
        </p:nvSpPr>
        <p:spPr>
          <a:xfrm>
            <a:off x="5764850"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70"/>
          <p:cNvSpPr/>
          <p:nvPr/>
        </p:nvSpPr>
        <p:spPr>
          <a:xfrm>
            <a:off x="5764850"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70"/>
          <p:cNvSpPr/>
          <p:nvPr/>
        </p:nvSpPr>
        <p:spPr>
          <a:xfrm>
            <a:off x="5764850"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70"/>
          <p:cNvSpPr/>
          <p:nvPr/>
        </p:nvSpPr>
        <p:spPr>
          <a:xfrm>
            <a:off x="5764850"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70"/>
          <p:cNvSpPr/>
          <p:nvPr/>
        </p:nvSpPr>
        <p:spPr>
          <a:xfrm>
            <a:off x="5764850"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70"/>
          <p:cNvSpPr/>
          <p:nvPr/>
        </p:nvSpPr>
        <p:spPr>
          <a:xfrm>
            <a:off x="5764850"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670"/>
          <p:cNvSpPr/>
          <p:nvPr/>
        </p:nvSpPr>
        <p:spPr>
          <a:xfrm>
            <a:off x="5764850"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670"/>
          <p:cNvSpPr/>
          <p:nvPr/>
        </p:nvSpPr>
        <p:spPr>
          <a:xfrm>
            <a:off x="5764850"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70"/>
          <p:cNvSpPr/>
          <p:nvPr/>
        </p:nvSpPr>
        <p:spPr>
          <a:xfrm>
            <a:off x="5764850"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70"/>
          <p:cNvSpPr/>
          <p:nvPr/>
        </p:nvSpPr>
        <p:spPr>
          <a:xfrm>
            <a:off x="6461325"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70"/>
          <p:cNvSpPr/>
          <p:nvPr/>
        </p:nvSpPr>
        <p:spPr>
          <a:xfrm>
            <a:off x="6461325"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70"/>
          <p:cNvSpPr/>
          <p:nvPr/>
        </p:nvSpPr>
        <p:spPr>
          <a:xfrm>
            <a:off x="6461325"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70"/>
          <p:cNvSpPr/>
          <p:nvPr/>
        </p:nvSpPr>
        <p:spPr>
          <a:xfrm>
            <a:off x="6461325"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70"/>
          <p:cNvSpPr/>
          <p:nvPr/>
        </p:nvSpPr>
        <p:spPr>
          <a:xfrm>
            <a:off x="6461325"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70"/>
          <p:cNvSpPr/>
          <p:nvPr/>
        </p:nvSpPr>
        <p:spPr>
          <a:xfrm>
            <a:off x="6461325"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70"/>
          <p:cNvSpPr/>
          <p:nvPr/>
        </p:nvSpPr>
        <p:spPr>
          <a:xfrm>
            <a:off x="6461325"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70"/>
          <p:cNvSpPr/>
          <p:nvPr/>
        </p:nvSpPr>
        <p:spPr>
          <a:xfrm>
            <a:off x="6461325"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70"/>
          <p:cNvSpPr/>
          <p:nvPr/>
        </p:nvSpPr>
        <p:spPr>
          <a:xfrm>
            <a:off x="6461325"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70"/>
          <p:cNvSpPr/>
          <p:nvPr/>
        </p:nvSpPr>
        <p:spPr>
          <a:xfrm>
            <a:off x="6461325"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70"/>
          <p:cNvSpPr/>
          <p:nvPr/>
        </p:nvSpPr>
        <p:spPr>
          <a:xfrm>
            <a:off x="7157800" y="25406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70"/>
          <p:cNvSpPr/>
          <p:nvPr/>
        </p:nvSpPr>
        <p:spPr>
          <a:xfrm>
            <a:off x="7157800" y="26491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70"/>
          <p:cNvSpPr/>
          <p:nvPr/>
        </p:nvSpPr>
        <p:spPr>
          <a:xfrm>
            <a:off x="7157800" y="27577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70"/>
          <p:cNvSpPr/>
          <p:nvPr/>
        </p:nvSpPr>
        <p:spPr>
          <a:xfrm>
            <a:off x="7157800" y="28663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70"/>
          <p:cNvSpPr/>
          <p:nvPr/>
        </p:nvSpPr>
        <p:spPr>
          <a:xfrm>
            <a:off x="7157800" y="29749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70"/>
          <p:cNvSpPr/>
          <p:nvPr/>
        </p:nvSpPr>
        <p:spPr>
          <a:xfrm>
            <a:off x="7157800" y="30834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70"/>
          <p:cNvSpPr/>
          <p:nvPr/>
        </p:nvSpPr>
        <p:spPr>
          <a:xfrm>
            <a:off x="7157800" y="319205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70"/>
          <p:cNvSpPr/>
          <p:nvPr/>
        </p:nvSpPr>
        <p:spPr>
          <a:xfrm>
            <a:off x="7157800" y="330062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70"/>
          <p:cNvSpPr/>
          <p:nvPr/>
        </p:nvSpPr>
        <p:spPr>
          <a:xfrm>
            <a:off x="7157800" y="3409200"/>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70"/>
          <p:cNvSpPr/>
          <p:nvPr/>
        </p:nvSpPr>
        <p:spPr>
          <a:xfrm>
            <a:off x="7157800" y="3517775"/>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70"/>
          <p:cNvSpPr/>
          <p:nvPr/>
        </p:nvSpPr>
        <p:spPr>
          <a:xfrm>
            <a:off x="889525"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70"/>
          <p:cNvSpPr/>
          <p:nvPr/>
        </p:nvSpPr>
        <p:spPr>
          <a:xfrm>
            <a:off x="889525"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70"/>
          <p:cNvSpPr/>
          <p:nvPr/>
        </p:nvSpPr>
        <p:spPr>
          <a:xfrm>
            <a:off x="889525"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70"/>
          <p:cNvSpPr/>
          <p:nvPr/>
        </p:nvSpPr>
        <p:spPr>
          <a:xfrm>
            <a:off x="889525"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70"/>
          <p:cNvSpPr/>
          <p:nvPr/>
        </p:nvSpPr>
        <p:spPr>
          <a:xfrm>
            <a:off x="889525"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70"/>
          <p:cNvSpPr/>
          <p:nvPr/>
        </p:nvSpPr>
        <p:spPr>
          <a:xfrm>
            <a:off x="889525"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70"/>
          <p:cNvSpPr/>
          <p:nvPr/>
        </p:nvSpPr>
        <p:spPr>
          <a:xfrm>
            <a:off x="889525"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670"/>
          <p:cNvSpPr/>
          <p:nvPr/>
        </p:nvSpPr>
        <p:spPr>
          <a:xfrm>
            <a:off x="889525"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70"/>
          <p:cNvSpPr/>
          <p:nvPr/>
        </p:nvSpPr>
        <p:spPr>
          <a:xfrm>
            <a:off x="889525"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70"/>
          <p:cNvSpPr/>
          <p:nvPr/>
        </p:nvSpPr>
        <p:spPr>
          <a:xfrm>
            <a:off x="889525"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70"/>
          <p:cNvSpPr/>
          <p:nvPr/>
        </p:nvSpPr>
        <p:spPr>
          <a:xfrm>
            <a:off x="1586000"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70"/>
          <p:cNvSpPr/>
          <p:nvPr/>
        </p:nvSpPr>
        <p:spPr>
          <a:xfrm>
            <a:off x="1586000"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70"/>
          <p:cNvSpPr/>
          <p:nvPr/>
        </p:nvSpPr>
        <p:spPr>
          <a:xfrm>
            <a:off x="1586000"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70"/>
          <p:cNvSpPr/>
          <p:nvPr/>
        </p:nvSpPr>
        <p:spPr>
          <a:xfrm>
            <a:off x="1586000"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70"/>
          <p:cNvSpPr/>
          <p:nvPr/>
        </p:nvSpPr>
        <p:spPr>
          <a:xfrm>
            <a:off x="1586000"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670"/>
          <p:cNvSpPr/>
          <p:nvPr/>
        </p:nvSpPr>
        <p:spPr>
          <a:xfrm>
            <a:off x="1586000"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70"/>
          <p:cNvSpPr/>
          <p:nvPr/>
        </p:nvSpPr>
        <p:spPr>
          <a:xfrm>
            <a:off x="1586000"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70"/>
          <p:cNvSpPr/>
          <p:nvPr/>
        </p:nvSpPr>
        <p:spPr>
          <a:xfrm>
            <a:off x="1586000"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70"/>
          <p:cNvSpPr/>
          <p:nvPr/>
        </p:nvSpPr>
        <p:spPr>
          <a:xfrm>
            <a:off x="1586000"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70"/>
          <p:cNvSpPr/>
          <p:nvPr/>
        </p:nvSpPr>
        <p:spPr>
          <a:xfrm>
            <a:off x="1586000"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70"/>
          <p:cNvSpPr/>
          <p:nvPr/>
        </p:nvSpPr>
        <p:spPr>
          <a:xfrm>
            <a:off x="2282475"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70"/>
          <p:cNvSpPr/>
          <p:nvPr/>
        </p:nvSpPr>
        <p:spPr>
          <a:xfrm>
            <a:off x="2282475"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70"/>
          <p:cNvSpPr/>
          <p:nvPr/>
        </p:nvSpPr>
        <p:spPr>
          <a:xfrm>
            <a:off x="2282475"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70"/>
          <p:cNvSpPr/>
          <p:nvPr/>
        </p:nvSpPr>
        <p:spPr>
          <a:xfrm>
            <a:off x="2282475"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70"/>
          <p:cNvSpPr/>
          <p:nvPr/>
        </p:nvSpPr>
        <p:spPr>
          <a:xfrm>
            <a:off x="2282475"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70"/>
          <p:cNvSpPr/>
          <p:nvPr/>
        </p:nvSpPr>
        <p:spPr>
          <a:xfrm>
            <a:off x="2282475"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670"/>
          <p:cNvSpPr/>
          <p:nvPr/>
        </p:nvSpPr>
        <p:spPr>
          <a:xfrm>
            <a:off x="2282475"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670"/>
          <p:cNvSpPr/>
          <p:nvPr/>
        </p:nvSpPr>
        <p:spPr>
          <a:xfrm>
            <a:off x="2282475"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70"/>
          <p:cNvSpPr/>
          <p:nvPr/>
        </p:nvSpPr>
        <p:spPr>
          <a:xfrm>
            <a:off x="2282475"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70"/>
          <p:cNvSpPr/>
          <p:nvPr/>
        </p:nvSpPr>
        <p:spPr>
          <a:xfrm>
            <a:off x="2282475"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70"/>
          <p:cNvSpPr/>
          <p:nvPr/>
        </p:nvSpPr>
        <p:spPr>
          <a:xfrm>
            <a:off x="2978950"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70"/>
          <p:cNvSpPr/>
          <p:nvPr/>
        </p:nvSpPr>
        <p:spPr>
          <a:xfrm>
            <a:off x="2978950"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70"/>
          <p:cNvSpPr/>
          <p:nvPr/>
        </p:nvSpPr>
        <p:spPr>
          <a:xfrm>
            <a:off x="2978950"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70"/>
          <p:cNvSpPr/>
          <p:nvPr/>
        </p:nvSpPr>
        <p:spPr>
          <a:xfrm>
            <a:off x="2978950"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70"/>
          <p:cNvSpPr/>
          <p:nvPr/>
        </p:nvSpPr>
        <p:spPr>
          <a:xfrm>
            <a:off x="2978950"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70"/>
          <p:cNvSpPr/>
          <p:nvPr/>
        </p:nvSpPr>
        <p:spPr>
          <a:xfrm>
            <a:off x="2978950"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70"/>
          <p:cNvSpPr/>
          <p:nvPr/>
        </p:nvSpPr>
        <p:spPr>
          <a:xfrm>
            <a:off x="2978950"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70"/>
          <p:cNvSpPr/>
          <p:nvPr/>
        </p:nvSpPr>
        <p:spPr>
          <a:xfrm>
            <a:off x="2978950"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70"/>
          <p:cNvSpPr/>
          <p:nvPr/>
        </p:nvSpPr>
        <p:spPr>
          <a:xfrm>
            <a:off x="2978950"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70"/>
          <p:cNvSpPr/>
          <p:nvPr/>
        </p:nvSpPr>
        <p:spPr>
          <a:xfrm>
            <a:off x="2978950"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70"/>
          <p:cNvSpPr/>
          <p:nvPr/>
        </p:nvSpPr>
        <p:spPr>
          <a:xfrm>
            <a:off x="3675425"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70"/>
          <p:cNvSpPr/>
          <p:nvPr/>
        </p:nvSpPr>
        <p:spPr>
          <a:xfrm>
            <a:off x="3675425"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70"/>
          <p:cNvSpPr/>
          <p:nvPr/>
        </p:nvSpPr>
        <p:spPr>
          <a:xfrm>
            <a:off x="3675425"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70"/>
          <p:cNvSpPr/>
          <p:nvPr/>
        </p:nvSpPr>
        <p:spPr>
          <a:xfrm>
            <a:off x="3675425"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670"/>
          <p:cNvSpPr/>
          <p:nvPr/>
        </p:nvSpPr>
        <p:spPr>
          <a:xfrm>
            <a:off x="3675425"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70"/>
          <p:cNvSpPr/>
          <p:nvPr/>
        </p:nvSpPr>
        <p:spPr>
          <a:xfrm>
            <a:off x="3675425"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70"/>
          <p:cNvSpPr/>
          <p:nvPr/>
        </p:nvSpPr>
        <p:spPr>
          <a:xfrm>
            <a:off x="3675425"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70"/>
          <p:cNvSpPr/>
          <p:nvPr/>
        </p:nvSpPr>
        <p:spPr>
          <a:xfrm>
            <a:off x="3675425"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70"/>
          <p:cNvSpPr/>
          <p:nvPr/>
        </p:nvSpPr>
        <p:spPr>
          <a:xfrm>
            <a:off x="3675425"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70"/>
          <p:cNvSpPr/>
          <p:nvPr/>
        </p:nvSpPr>
        <p:spPr>
          <a:xfrm>
            <a:off x="3675425"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670"/>
          <p:cNvSpPr/>
          <p:nvPr/>
        </p:nvSpPr>
        <p:spPr>
          <a:xfrm>
            <a:off x="4371900"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70"/>
          <p:cNvSpPr/>
          <p:nvPr/>
        </p:nvSpPr>
        <p:spPr>
          <a:xfrm>
            <a:off x="4371900"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70"/>
          <p:cNvSpPr/>
          <p:nvPr/>
        </p:nvSpPr>
        <p:spPr>
          <a:xfrm>
            <a:off x="4371900"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70"/>
          <p:cNvSpPr/>
          <p:nvPr/>
        </p:nvSpPr>
        <p:spPr>
          <a:xfrm>
            <a:off x="4371900"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70"/>
          <p:cNvSpPr/>
          <p:nvPr/>
        </p:nvSpPr>
        <p:spPr>
          <a:xfrm>
            <a:off x="4371900"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70"/>
          <p:cNvSpPr/>
          <p:nvPr/>
        </p:nvSpPr>
        <p:spPr>
          <a:xfrm>
            <a:off x="4371900"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70"/>
          <p:cNvSpPr/>
          <p:nvPr/>
        </p:nvSpPr>
        <p:spPr>
          <a:xfrm>
            <a:off x="4371900"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70"/>
          <p:cNvSpPr/>
          <p:nvPr/>
        </p:nvSpPr>
        <p:spPr>
          <a:xfrm>
            <a:off x="4371900"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70"/>
          <p:cNvSpPr/>
          <p:nvPr/>
        </p:nvSpPr>
        <p:spPr>
          <a:xfrm>
            <a:off x="4371900"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670"/>
          <p:cNvSpPr/>
          <p:nvPr/>
        </p:nvSpPr>
        <p:spPr>
          <a:xfrm>
            <a:off x="4371900"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70"/>
          <p:cNvSpPr/>
          <p:nvPr/>
        </p:nvSpPr>
        <p:spPr>
          <a:xfrm>
            <a:off x="5068375"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70"/>
          <p:cNvSpPr/>
          <p:nvPr/>
        </p:nvSpPr>
        <p:spPr>
          <a:xfrm>
            <a:off x="5068375"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70"/>
          <p:cNvSpPr/>
          <p:nvPr/>
        </p:nvSpPr>
        <p:spPr>
          <a:xfrm>
            <a:off x="5068375"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70"/>
          <p:cNvSpPr/>
          <p:nvPr/>
        </p:nvSpPr>
        <p:spPr>
          <a:xfrm>
            <a:off x="5068375"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70"/>
          <p:cNvSpPr/>
          <p:nvPr/>
        </p:nvSpPr>
        <p:spPr>
          <a:xfrm>
            <a:off x="5068375"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70"/>
          <p:cNvSpPr/>
          <p:nvPr/>
        </p:nvSpPr>
        <p:spPr>
          <a:xfrm>
            <a:off x="5068375"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670"/>
          <p:cNvSpPr/>
          <p:nvPr/>
        </p:nvSpPr>
        <p:spPr>
          <a:xfrm>
            <a:off x="5068375"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70"/>
          <p:cNvSpPr/>
          <p:nvPr/>
        </p:nvSpPr>
        <p:spPr>
          <a:xfrm>
            <a:off x="5068375"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70"/>
          <p:cNvSpPr/>
          <p:nvPr/>
        </p:nvSpPr>
        <p:spPr>
          <a:xfrm>
            <a:off x="5068375"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70"/>
          <p:cNvSpPr/>
          <p:nvPr/>
        </p:nvSpPr>
        <p:spPr>
          <a:xfrm>
            <a:off x="5068375"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70"/>
          <p:cNvSpPr/>
          <p:nvPr/>
        </p:nvSpPr>
        <p:spPr>
          <a:xfrm>
            <a:off x="5764850"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70"/>
          <p:cNvSpPr/>
          <p:nvPr/>
        </p:nvSpPr>
        <p:spPr>
          <a:xfrm>
            <a:off x="5764850"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70"/>
          <p:cNvSpPr/>
          <p:nvPr/>
        </p:nvSpPr>
        <p:spPr>
          <a:xfrm>
            <a:off x="5764850"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70"/>
          <p:cNvSpPr/>
          <p:nvPr/>
        </p:nvSpPr>
        <p:spPr>
          <a:xfrm>
            <a:off x="5764850"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670"/>
          <p:cNvSpPr/>
          <p:nvPr/>
        </p:nvSpPr>
        <p:spPr>
          <a:xfrm>
            <a:off x="5764850"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70"/>
          <p:cNvSpPr/>
          <p:nvPr/>
        </p:nvSpPr>
        <p:spPr>
          <a:xfrm>
            <a:off x="5764850"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70"/>
          <p:cNvSpPr/>
          <p:nvPr/>
        </p:nvSpPr>
        <p:spPr>
          <a:xfrm>
            <a:off x="5764850"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670"/>
          <p:cNvSpPr/>
          <p:nvPr/>
        </p:nvSpPr>
        <p:spPr>
          <a:xfrm>
            <a:off x="5764850"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70"/>
          <p:cNvSpPr/>
          <p:nvPr/>
        </p:nvSpPr>
        <p:spPr>
          <a:xfrm>
            <a:off x="5764850"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70"/>
          <p:cNvSpPr/>
          <p:nvPr/>
        </p:nvSpPr>
        <p:spPr>
          <a:xfrm>
            <a:off x="5764850"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70"/>
          <p:cNvSpPr/>
          <p:nvPr/>
        </p:nvSpPr>
        <p:spPr>
          <a:xfrm>
            <a:off x="6461325"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70"/>
          <p:cNvSpPr/>
          <p:nvPr/>
        </p:nvSpPr>
        <p:spPr>
          <a:xfrm>
            <a:off x="6461325"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70"/>
          <p:cNvSpPr/>
          <p:nvPr/>
        </p:nvSpPr>
        <p:spPr>
          <a:xfrm>
            <a:off x="6461325"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70"/>
          <p:cNvSpPr/>
          <p:nvPr/>
        </p:nvSpPr>
        <p:spPr>
          <a:xfrm>
            <a:off x="6461325"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70"/>
          <p:cNvSpPr/>
          <p:nvPr/>
        </p:nvSpPr>
        <p:spPr>
          <a:xfrm>
            <a:off x="6461325"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70"/>
          <p:cNvSpPr/>
          <p:nvPr/>
        </p:nvSpPr>
        <p:spPr>
          <a:xfrm>
            <a:off x="6461325"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670"/>
          <p:cNvSpPr/>
          <p:nvPr/>
        </p:nvSpPr>
        <p:spPr>
          <a:xfrm>
            <a:off x="6461325"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70"/>
          <p:cNvSpPr/>
          <p:nvPr/>
        </p:nvSpPr>
        <p:spPr>
          <a:xfrm>
            <a:off x="6461325"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70"/>
          <p:cNvSpPr/>
          <p:nvPr/>
        </p:nvSpPr>
        <p:spPr>
          <a:xfrm>
            <a:off x="6461325"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70"/>
          <p:cNvSpPr/>
          <p:nvPr/>
        </p:nvSpPr>
        <p:spPr>
          <a:xfrm>
            <a:off x="6461325"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70"/>
          <p:cNvSpPr/>
          <p:nvPr/>
        </p:nvSpPr>
        <p:spPr>
          <a:xfrm>
            <a:off x="7157800" y="43187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70"/>
          <p:cNvSpPr/>
          <p:nvPr/>
        </p:nvSpPr>
        <p:spPr>
          <a:xfrm>
            <a:off x="7157800" y="44273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70"/>
          <p:cNvSpPr/>
          <p:nvPr/>
        </p:nvSpPr>
        <p:spPr>
          <a:xfrm>
            <a:off x="7157800" y="45359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70"/>
          <p:cNvSpPr/>
          <p:nvPr/>
        </p:nvSpPr>
        <p:spPr>
          <a:xfrm>
            <a:off x="7157800" y="46445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70"/>
          <p:cNvSpPr/>
          <p:nvPr/>
        </p:nvSpPr>
        <p:spPr>
          <a:xfrm>
            <a:off x="7157800" y="47530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70"/>
          <p:cNvSpPr/>
          <p:nvPr/>
        </p:nvSpPr>
        <p:spPr>
          <a:xfrm>
            <a:off x="7157800" y="48616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70"/>
          <p:cNvSpPr/>
          <p:nvPr/>
        </p:nvSpPr>
        <p:spPr>
          <a:xfrm>
            <a:off x="7157800" y="497023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70"/>
          <p:cNvSpPr/>
          <p:nvPr/>
        </p:nvSpPr>
        <p:spPr>
          <a:xfrm>
            <a:off x="7157800" y="507881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70"/>
          <p:cNvSpPr/>
          <p:nvPr/>
        </p:nvSpPr>
        <p:spPr>
          <a:xfrm>
            <a:off x="7157800" y="5187389"/>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70"/>
          <p:cNvSpPr/>
          <p:nvPr/>
        </p:nvSpPr>
        <p:spPr>
          <a:xfrm>
            <a:off x="7157800" y="5295964"/>
            <a:ext cx="574500" cy="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70"/>
          <p:cNvSpPr txBox="1">
            <a:spLocks noGrp="1"/>
          </p:cNvSpPr>
          <p:nvPr>
            <p:ph type="subTitle" idx="6"/>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5921" name="Google Shape;5921;p670"/>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a:endParaRPr/>
          </a:p>
        </p:txBody>
      </p:sp>
      <p:sp>
        <p:nvSpPr>
          <p:cNvPr id="5922" name="Google Shape;5922;p670"/>
          <p:cNvSpPr txBox="1">
            <a:spLocks noGrp="1"/>
          </p:cNvSpPr>
          <p:nvPr>
            <p:ph type="subTitle" idx="7"/>
          </p:nvPr>
        </p:nvSpPr>
        <p:spPr>
          <a:xfrm>
            <a:off x="885125" y="1653550"/>
            <a:ext cx="10422000" cy="291900"/>
          </a:xfrm>
          <a:prstGeom prst="rect">
            <a:avLst/>
          </a:prstGeom>
        </p:spPr>
        <p:txBody>
          <a:bodyPr spcFirstLastPara="1" wrap="square" lIns="0" tIns="0" rIns="0" bIns="0" anchor="t" anchorCtr="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matchingName="Interior quote three column">
  <p:cSld name="CUSTOM_4_9">
    <p:spTree>
      <p:nvGrpSpPr>
        <p:cNvPr id="1" name="Shape 5923"/>
        <p:cNvGrpSpPr/>
        <p:nvPr/>
      </p:nvGrpSpPr>
      <p:grpSpPr>
        <a:xfrm>
          <a:off x="0" y="0"/>
          <a:ext cx="0" cy="0"/>
          <a:chOff x="0" y="0"/>
          <a:chExt cx="0" cy="0"/>
        </a:xfrm>
      </p:grpSpPr>
      <p:cxnSp>
        <p:nvCxnSpPr>
          <p:cNvPr id="5924" name="Google Shape;5924;p671"/>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5925" name="Google Shape;5925;p671"/>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5926" name="Google Shape;5926;p671"/>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927" name="Google Shape;5927;p671"/>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5928" name="Google Shape;5928;p671"/>
          <p:cNvSpPr txBox="1">
            <a:spLocks noGrp="1"/>
          </p:cNvSpPr>
          <p:nvPr>
            <p:ph type="subTitle" idx="1"/>
          </p:nvPr>
        </p:nvSpPr>
        <p:spPr>
          <a:xfrm>
            <a:off x="885050" y="6169550"/>
            <a:ext cx="8002500" cy="5598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a:endParaRPr/>
          </a:p>
        </p:txBody>
      </p:sp>
      <p:cxnSp>
        <p:nvCxnSpPr>
          <p:cNvPr id="5929" name="Google Shape;5929;p671"/>
          <p:cNvCxnSpPr/>
          <p:nvPr/>
        </p:nvCxnSpPr>
        <p:spPr>
          <a:xfrm>
            <a:off x="4307600" y="2776950"/>
            <a:ext cx="0" cy="2302500"/>
          </a:xfrm>
          <a:prstGeom prst="straightConnector1">
            <a:avLst/>
          </a:prstGeom>
          <a:noFill/>
          <a:ln w="9525" cap="flat" cmpd="sng">
            <a:solidFill>
              <a:schemeClr val="dk2"/>
            </a:solidFill>
            <a:prstDash val="dot"/>
            <a:round/>
            <a:headEnd type="none" w="med" len="med"/>
            <a:tailEnd type="none" w="med" len="med"/>
          </a:ln>
        </p:spPr>
      </p:cxnSp>
      <p:cxnSp>
        <p:nvCxnSpPr>
          <p:cNvPr id="5930" name="Google Shape;5930;p671"/>
          <p:cNvCxnSpPr/>
          <p:nvPr/>
        </p:nvCxnSpPr>
        <p:spPr>
          <a:xfrm>
            <a:off x="7890550" y="2776950"/>
            <a:ext cx="0" cy="2302500"/>
          </a:xfrm>
          <a:prstGeom prst="straightConnector1">
            <a:avLst/>
          </a:prstGeom>
          <a:noFill/>
          <a:ln w="9525" cap="flat" cmpd="sng">
            <a:solidFill>
              <a:schemeClr val="dk2"/>
            </a:solidFill>
            <a:prstDash val="dot"/>
            <a:round/>
            <a:headEnd type="none" w="med" len="med"/>
            <a:tailEnd type="none" w="med" len="med"/>
          </a:ln>
        </p:spPr>
      </p:cxnSp>
      <p:sp>
        <p:nvSpPr>
          <p:cNvPr id="5931" name="Google Shape;5931;p671"/>
          <p:cNvSpPr txBox="1">
            <a:spLocks noGrp="1"/>
          </p:cNvSpPr>
          <p:nvPr>
            <p:ph type="subTitle" idx="2"/>
          </p:nvPr>
        </p:nvSpPr>
        <p:spPr>
          <a:xfrm>
            <a:off x="1140925" y="4681050"/>
            <a:ext cx="2750400" cy="426000"/>
          </a:xfrm>
          <a:prstGeom prst="rect">
            <a:avLst/>
          </a:prstGeom>
        </p:spPr>
        <p:txBody>
          <a:bodyPr spcFirstLastPara="1" wrap="square" lIns="0" tIns="0" rIns="0" bIns="0" anchor="t" anchorCtr="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a:endParaRPr/>
          </a:p>
        </p:txBody>
      </p:sp>
      <p:sp>
        <p:nvSpPr>
          <p:cNvPr id="5932" name="Google Shape;5932;p671"/>
          <p:cNvSpPr txBox="1">
            <a:spLocks noGrp="1"/>
          </p:cNvSpPr>
          <p:nvPr>
            <p:ph type="subTitle" idx="3"/>
          </p:nvPr>
        </p:nvSpPr>
        <p:spPr>
          <a:xfrm>
            <a:off x="1140925" y="2813710"/>
            <a:ext cx="2750400" cy="1548300"/>
          </a:xfrm>
          <a:prstGeom prst="rect">
            <a:avLst/>
          </a:prstGeom>
        </p:spPr>
        <p:txBody>
          <a:bodyPr spcFirstLastPara="1" wrap="square" lIns="0" tIns="0" rIns="0" bIns="0" anchor="t" anchorCtr="0">
            <a:noAutofit/>
          </a:bodyPr>
          <a:lstStyle>
            <a:lvl1pPr lvl="0">
              <a:lnSpc>
                <a:spcPct val="140000"/>
              </a:lnSpc>
              <a:spcBef>
                <a:spcPts val="0"/>
              </a:spcBef>
              <a:spcAft>
                <a:spcPts val="0"/>
              </a:spcAft>
              <a:buNone/>
              <a:defRPr sz="1400"/>
            </a:lvl1pPr>
            <a:lvl2pPr lvl="1">
              <a:lnSpc>
                <a:spcPct val="140000"/>
              </a:lnSpc>
              <a:spcBef>
                <a:spcPts val="0"/>
              </a:spcBef>
              <a:spcAft>
                <a:spcPts val="0"/>
              </a:spcAft>
              <a:buNone/>
              <a:defRPr sz="1400"/>
            </a:lvl2pPr>
            <a:lvl3pPr lvl="2">
              <a:lnSpc>
                <a:spcPct val="140000"/>
              </a:lnSpc>
              <a:spcBef>
                <a:spcPts val="0"/>
              </a:spcBef>
              <a:spcAft>
                <a:spcPts val="0"/>
              </a:spcAft>
              <a:buNone/>
              <a:defRPr sz="1400"/>
            </a:lvl3pPr>
            <a:lvl4pPr lvl="3">
              <a:lnSpc>
                <a:spcPct val="140000"/>
              </a:lnSpc>
              <a:spcBef>
                <a:spcPts val="0"/>
              </a:spcBef>
              <a:spcAft>
                <a:spcPts val="0"/>
              </a:spcAft>
              <a:buNone/>
              <a:defRPr sz="1400"/>
            </a:lvl4pPr>
            <a:lvl5pPr lvl="4">
              <a:lnSpc>
                <a:spcPct val="140000"/>
              </a:lnSpc>
              <a:spcBef>
                <a:spcPts val="0"/>
              </a:spcBef>
              <a:spcAft>
                <a:spcPts val="0"/>
              </a:spcAft>
              <a:buNone/>
              <a:defRPr sz="1400"/>
            </a:lvl5pPr>
            <a:lvl6pPr lvl="5">
              <a:lnSpc>
                <a:spcPct val="140000"/>
              </a:lnSpc>
              <a:spcBef>
                <a:spcPts val="0"/>
              </a:spcBef>
              <a:spcAft>
                <a:spcPts val="0"/>
              </a:spcAft>
              <a:buNone/>
              <a:defRPr sz="1400"/>
            </a:lvl6pPr>
            <a:lvl7pPr lvl="6">
              <a:lnSpc>
                <a:spcPct val="140000"/>
              </a:lnSpc>
              <a:spcBef>
                <a:spcPts val="0"/>
              </a:spcBef>
              <a:spcAft>
                <a:spcPts val="0"/>
              </a:spcAft>
              <a:buNone/>
              <a:defRPr sz="1400"/>
            </a:lvl7pPr>
            <a:lvl8pPr lvl="7">
              <a:lnSpc>
                <a:spcPct val="140000"/>
              </a:lnSpc>
              <a:spcBef>
                <a:spcPts val="0"/>
              </a:spcBef>
              <a:spcAft>
                <a:spcPts val="0"/>
              </a:spcAft>
              <a:buNone/>
              <a:defRPr sz="1400"/>
            </a:lvl8pPr>
            <a:lvl9pPr lvl="8">
              <a:lnSpc>
                <a:spcPct val="140000"/>
              </a:lnSpc>
              <a:spcBef>
                <a:spcPts val="0"/>
              </a:spcBef>
              <a:spcAft>
                <a:spcPts val="0"/>
              </a:spcAft>
              <a:buNone/>
              <a:defRPr sz="1400"/>
            </a:lvl9pPr>
          </a:lstStyle>
          <a:p>
            <a:endParaRPr/>
          </a:p>
        </p:txBody>
      </p:sp>
      <p:sp>
        <p:nvSpPr>
          <p:cNvPr id="5933" name="Google Shape;5933;p671"/>
          <p:cNvSpPr txBox="1">
            <a:spLocks noGrp="1"/>
          </p:cNvSpPr>
          <p:nvPr>
            <p:ph type="subTitle" idx="4"/>
          </p:nvPr>
        </p:nvSpPr>
        <p:spPr>
          <a:xfrm>
            <a:off x="4723875" y="2813710"/>
            <a:ext cx="2750400" cy="1548300"/>
          </a:xfrm>
          <a:prstGeom prst="rect">
            <a:avLst/>
          </a:prstGeom>
        </p:spPr>
        <p:txBody>
          <a:bodyPr spcFirstLastPara="1" wrap="square" lIns="0" tIns="0" rIns="0" bIns="0" anchor="t" anchorCtr="0">
            <a:noAutofit/>
          </a:bodyPr>
          <a:lstStyle>
            <a:lvl1pPr lvl="0">
              <a:lnSpc>
                <a:spcPct val="140000"/>
              </a:lnSpc>
              <a:spcBef>
                <a:spcPts val="0"/>
              </a:spcBef>
              <a:spcAft>
                <a:spcPts val="0"/>
              </a:spcAft>
              <a:buNone/>
              <a:defRPr sz="1400"/>
            </a:lvl1pPr>
            <a:lvl2pPr lvl="1">
              <a:lnSpc>
                <a:spcPct val="140000"/>
              </a:lnSpc>
              <a:spcBef>
                <a:spcPts val="0"/>
              </a:spcBef>
              <a:spcAft>
                <a:spcPts val="0"/>
              </a:spcAft>
              <a:buNone/>
              <a:defRPr sz="1400"/>
            </a:lvl2pPr>
            <a:lvl3pPr lvl="2">
              <a:lnSpc>
                <a:spcPct val="140000"/>
              </a:lnSpc>
              <a:spcBef>
                <a:spcPts val="0"/>
              </a:spcBef>
              <a:spcAft>
                <a:spcPts val="0"/>
              </a:spcAft>
              <a:buNone/>
              <a:defRPr sz="1400"/>
            </a:lvl3pPr>
            <a:lvl4pPr lvl="3">
              <a:lnSpc>
                <a:spcPct val="140000"/>
              </a:lnSpc>
              <a:spcBef>
                <a:spcPts val="0"/>
              </a:spcBef>
              <a:spcAft>
                <a:spcPts val="0"/>
              </a:spcAft>
              <a:buNone/>
              <a:defRPr sz="1400"/>
            </a:lvl4pPr>
            <a:lvl5pPr lvl="4">
              <a:lnSpc>
                <a:spcPct val="140000"/>
              </a:lnSpc>
              <a:spcBef>
                <a:spcPts val="0"/>
              </a:spcBef>
              <a:spcAft>
                <a:spcPts val="0"/>
              </a:spcAft>
              <a:buNone/>
              <a:defRPr sz="1400"/>
            </a:lvl5pPr>
            <a:lvl6pPr lvl="5">
              <a:lnSpc>
                <a:spcPct val="140000"/>
              </a:lnSpc>
              <a:spcBef>
                <a:spcPts val="0"/>
              </a:spcBef>
              <a:spcAft>
                <a:spcPts val="0"/>
              </a:spcAft>
              <a:buNone/>
              <a:defRPr sz="1400"/>
            </a:lvl6pPr>
            <a:lvl7pPr lvl="6">
              <a:lnSpc>
                <a:spcPct val="140000"/>
              </a:lnSpc>
              <a:spcBef>
                <a:spcPts val="0"/>
              </a:spcBef>
              <a:spcAft>
                <a:spcPts val="0"/>
              </a:spcAft>
              <a:buNone/>
              <a:defRPr sz="1400"/>
            </a:lvl7pPr>
            <a:lvl8pPr lvl="7">
              <a:lnSpc>
                <a:spcPct val="140000"/>
              </a:lnSpc>
              <a:spcBef>
                <a:spcPts val="0"/>
              </a:spcBef>
              <a:spcAft>
                <a:spcPts val="0"/>
              </a:spcAft>
              <a:buNone/>
              <a:defRPr sz="1400"/>
            </a:lvl8pPr>
            <a:lvl9pPr lvl="8">
              <a:lnSpc>
                <a:spcPct val="140000"/>
              </a:lnSpc>
              <a:spcBef>
                <a:spcPts val="0"/>
              </a:spcBef>
              <a:spcAft>
                <a:spcPts val="0"/>
              </a:spcAft>
              <a:buNone/>
              <a:defRPr sz="1400"/>
            </a:lvl9pPr>
          </a:lstStyle>
          <a:p>
            <a:endParaRPr/>
          </a:p>
        </p:txBody>
      </p:sp>
      <p:sp>
        <p:nvSpPr>
          <p:cNvPr id="5934" name="Google Shape;5934;p671"/>
          <p:cNvSpPr txBox="1">
            <a:spLocks noGrp="1"/>
          </p:cNvSpPr>
          <p:nvPr>
            <p:ph type="subTitle" idx="5"/>
          </p:nvPr>
        </p:nvSpPr>
        <p:spPr>
          <a:xfrm>
            <a:off x="8306825" y="2813710"/>
            <a:ext cx="2750400" cy="1548300"/>
          </a:xfrm>
          <a:prstGeom prst="rect">
            <a:avLst/>
          </a:prstGeom>
        </p:spPr>
        <p:txBody>
          <a:bodyPr spcFirstLastPara="1" wrap="square" lIns="0" tIns="0" rIns="0" bIns="0" anchor="t" anchorCtr="0">
            <a:noAutofit/>
          </a:bodyPr>
          <a:lstStyle>
            <a:lvl1pPr lvl="0">
              <a:lnSpc>
                <a:spcPct val="140000"/>
              </a:lnSpc>
              <a:spcBef>
                <a:spcPts val="0"/>
              </a:spcBef>
              <a:spcAft>
                <a:spcPts val="0"/>
              </a:spcAft>
              <a:buNone/>
              <a:defRPr sz="1400"/>
            </a:lvl1pPr>
            <a:lvl2pPr lvl="1">
              <a:lnSpc>
                <a:spcPct val="140000"/>
              </a:lnSpc>
              <a:spcBef>
                <a:spcPts val="0"/>
              </a:spcBef>
              <a:spcAft>
                <a:spcPts val="0"/>
              </a:spcAft>
              <a:buNone/>
              <a:defRPr sz="1400"/>
            </a:lvl2pPr>
            <a:lvl3pPr lvl="2">
              <a:lnSpc>
                <a:spcPct val="140000"/>
              </a:lnSpc>
              <a:spcBef>
                <a:spcPts val="0"/>
              </a:spcBef>
              <a:spcAft>
                <a:spcPts val="0"/>
              </a:spcAft>
              <a:buNone/>
              <a:defRPr sz="1400"/>
            </a:lvl3pPr>
            <a:lvl4pPr lvl="3">
              <a:lnSpc>
                <a:spcPct val="140000"/>
              </a:lnSpc>
              <a:spcBef>
                <a:spcPts val="0"/>
              </a:spcBef>
              <a:spcAft>
                <a:spcPts val="0"/>
              </a:spcAft>
              <a:buNone/>
              <a:defRPr sz="1400"/>
            </a:lvl4pPr>
            <a:lvl5pPr lvl="4">
              <a:lnSpc>
                <a:spcPct val="140000"/>
              </a:lnSpc>
              <a:spcBef>
                <a:spcPts val="0"/>
              </a:spcBef>
              <a:spcAft>
                <a:spcPts val="0"/>
              </a:spcAft>
              <a:buNone/>
              <a:defRPr sz="1400"/>
            </a:lvl5pPr>
            <a:lvl6pPr lvl="5">
              <a:lnSpc>
                <a:spcPct val="140000"/>
              </a:lnSpc>
              <a:spcBef>
                <a:spcPts val="0"/>
              </a:spcBef>
              <a:spcAft>
                <a:spcPts val="0"/>
              </a:spcAft>
              <a:buNone/>
              <a:defRPr sz="1400"/>
            </a:lvl6pPr>
            <a:lvl7pPr lvl="6">
              <a:lnSpc>
                <a:spcPct val="140000"/>
              </a:lnSpc>
              <a:spcBef>
                <a:spcPts val="0"/>
              </a:spcBef>
              <a:spcAft>
                <a:spcPts val="0"/>
              </a:spcAft>
              <a:buNone/>
              <a:defRPr sz="1400"/>
            </a:lvl7pPr>
            <a:lvl8pPr lvl="7">
              <a:lnSpc>
                <a:spcPct val="140000"/>
              </a:lnSpc>
              <a:spcBef>
                <a:spcPts val="0"/>
              </a:spcBef>
              <a:spcAft>
                <a:spcPts val="0"/>
              </a:spcAft>
              <a:buNone/>
              <a:defRPr sz="1400"/>
            </a:lvl8pPr>
            <a:lvl9pPr lvl="8">
              <a:lnSpc>
                <a:spcPct val="140000"/>
              </a:lnSpc>
              <a:spcBef>
                <a:spcPts val="0"/>
              </a:spcBef>
              <a:spcAft>
                <a:spcPts val="0"/>
              </a:spcAft>
              <a:buNone/>
              <a:defRPr sz="1400"/>
            </a:lvl9pPr>
          </a:lstStyle>
          <a:p>
            <a:endParaRPr/>
          </a:p>
        </p:txBody>
      </p:sp>
      <p:sp>
        <p:nvSpPr>
          <p:cNvPr id="5935" name="Google Shape;5935;p671"/>
          <p:cNvSpPr txBox="1">
            <a:spLocks noGrp="1"/>
          </p:cNvSpPr>
          <p:nvPr>
            <p:ph type="subTitle" idx="6"/>
          </p:nvPr>
        </p:nvSpPr>
        <p:spPr>
          <a:xfrm>
            <a:off x="4720800" y="4681050"/>
            <a:ext cx="2750400" cy="426000"/>
          </a:xfrm>
          <a:prstGeom prst="rect">
            <a:avLst/>
          </a:prstGeom>
        </p:spPr>
        <p:txBody>
          <a:bodyPr spcFirstLastPara="1" wrap="square" lIns="0" tIns="0" rIns="0" bIns="0" anchor="t" anchorCtr="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a:endParaRPr/>
          </a:p>
        </p:txBody>
      </p:sp>
      <p:sp>
        <p:nvSpPr>
          <p:cNvPr id="5936" name="Google Shape;5936;p671"/>
          <p:cNvSpPr txBox="1">
            <a:spLocks noGrp="1"/>
          </p:cNvSpPr>
          <p:nvPr>
            <p:ph type="subTitle" idx="7"/>
          </p:nvPr>
        </p:nvSpPr>
        <p:spPr>
          <a:xfrm>
            <a:off x="8306825" y="4681050"/>
            <a:ext cx="2750400" cy="426000"/>
          </a:xfrm>
          <a:prstGeom prst="rect">
            <a:avLst/>
          </a:prstGeom>
        </p:spPr>
        <p:txBody>
          <a:bodyPr spcFirstLastPara="1" wrap="square" lIns="0" tIns="0" rIns="0" bIns="0" anchor="t" anchorCtr="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a:endParaRPr/>
          </a:p>
        </p:txBody>
      </p:sp>
      <p:pic>
        <p:nvPicPr>
          <p:cNvPr id="5937" name="Google Shape;5937;p671"/>
          <p:cNvPicPr preferRelativeResize="0"/>
          <p:nvPr/>
        </p:nvPicPr>
        <p:blipFill rotWithShape="1">
          <a:blip r:embed="rId3">
            <a:alphaModFix/>
          </a:blip>
          <a:srcRect/>
          <a:stretch/>
        </p:blipFill>
        <p:spPr>
          <a:xfrm>
            <a:off x="1044805" y="2217196"/>
            <a:ext cx="553219" cy="553200"/>
          </a:xfrm>
          <a:prstGeom prst="rect">
            <a:avLst/>
          </a:prstGeom>
          <a:noFill/>
          <a:ln>
            <a:noFill/>
          </a:ln>
        </p:spPr>
      </p:pic>
      <p:pic>
        <p:nvPicPr>
          <p:cNvPr id="5938" name="Google Shape;5938;p671"/>
          <p:cNvPicPr preferRelativeResize="0"/>
          <p:nvPr/>
        </p:nvPicPr>
        <p:blipFill rotWithShape="1">
          <a:blip r:embed="rId3">
            <a:alphaModFix/>
          </a:blip>
          <a:srcRect/>
          <a:stretch/>
        </p:blipFill>
        <p:spPr>
          <a:xfrm>
            <a:off x="4627759" y="2217196"/>
            <a:ext cx="553219" cy="553200"/>
          </a:xfrm>
          <a:prstGeom prst="rect">
            <a:avLst/>
          </a:prstGeom>
          <a:noFill/>
          <a:ln>
            <a:noFill/>
          </a:ln>
        </p:spPr>
      </p:pic>
      <p:pic>
        <p:nvPicPr>
          <p:cNvPr id="5939" name="Google Shape;5939;p671"/>
          <p:cNvPicPr preferRelativeResize="0"/>
          <p:nvPr/>
        </p:nvPicPr>
        <p:blipFill rotWithShape="1">
          <a:blip r:embed="rId3">
            <a:alphaModFix/>
          </a:blip>
          <a:srcRect/>
          <a:stretch/>
        </p:blipFill>
        <p:spPr>
          <a:xfrm>
            <a:off x="8210712" y="2217196"/>
            <a:ext cx="553219" cy="553200"/>
          </a:xfrm>
          <a:prstGeom prst="rect">
            <a:avLst/>
          </a:prstGeom>
          <a:noFill/>
          <a:ln>
            <a:noFill/>
          </a:ln>
        </p:spPr>
      </p:pic>
      <p:sp>
        <p:nvSpPr>
          <p:cNvPr id="5940" name="Google Shape;5940;p671"/>
          <p:cNvSpPr txBox="1">
            <a:spLocks noGrp="1"/>
          </p:cNvSpPr>
          <p:nvPr>
            <p:ph type="subTitle" idx="8"/>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5941" name="Google Shape;5941;p671"/>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a:endParaRPr/>
          </a:p>
        </p:txBody>
      </p:sp>
      <p:sp>
        <p:nvSpPr>
          <p:cNvPr id="5942" name="Google Shape;5942;p671"/>
          <p:cNvSpPr txBox="1">
            <a:spLocks noGrp="1"/>
          </p:cNvSpPr>
          <p:nvPr>
            <p:ph type="subTitle" idx="9"/>
          </p:nvPr>
        </p:nvSpPr>
        <p:spPr>
          <a:xfrm>
            <a:off x="885125" y="1653550"/>
            <a:ext cx="10422000" cy="291900"/>
          </a:xfrm>
          <a:prstGeom prst="rect">
            <a:avLst/>
          </a:prstGeom>
        </p:spPr>
        <p:txBody>
          <a:bodyPr spcFirstLastPara="1" wrap="square" lIns="0" tIns="0" rIns="0" bIns="0" anchor="t" anchorCtr="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matchingName="Interior quote two column">
  <p:cSld name="CUSTOM_4_8">
    <p:spTree>
      <p:nvGrpSpPr>
        <p:cNvPr id="1" name="Shape 5943"/>
        <p:cNvGrpSpPr/>
        <p:nvPr/>
      </p:nvGrpSpPr>
      <p:grpSpPr>
        <a:xfrm>
          <a:off x="0" y="0"/>
          <a:ext cx="0" cy="0"/>
          <a:chOff x="0" y="0"/>
          <a:chExt cx="0" cy="0"/>
        </a:xfrm>
      </p:grpSpPr>
      <p:cxnSp>
        <p:nvCxnSpPr>
          <p:cNvPr id="5944" name="Google Shape;5944;p672"/>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5945" name="Google Shape;5945;p672"/>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5946" name="Google Shape;5946;p672"/>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947" name="Google Shape;5947;p672"/>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5948" name="Google Shape;5948;p672"/>
          <p:cNvSpPr txBox="1">
            <a:spLocks noGrp="1"/>
          </p:cNvSpPr>
          <p:nvPr>
            <p:ph type="subTitle" idx="1"/>
          </p:nvPr>
        </p:nvSpPr>
        <p:spPr>
          <a:xfrm>
            <a:off x="885050" y="6169550"/>
            <a:ext cx="8002500" cy="5598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a:endParaRPr/>
          </a:p>
        </p:txBody>
      </p:sp>
      <p:cxnSp>
        <p:nvCxnSpPr>
          <p:cNvPr id="5949" name="Google Shape;5949;p672"/>
          <p:cNvCxnSpPr/>
          <p:nvPr/>
        </p:nvCxnSpPr>
        <p:spPr>
          <a:xfrm>
            <a:off x="6098909" y="2796200"/>
            <a:ext cx="0" cy="2923500"/>
          </a:xfrm>
          <a:prstGeom prst="straightConnector1">
            <a:avLst/>
          </a:prstGeom>
          <a:noFill/>
          <a:ln w="9525" cap="flat" cmpd="sng">
            <a:solidFill>
              <a:schemeClr val="dk2"/>
            </a:solidFill>
            <a:prstDash val="dot"/>
            <a:round/>
            <a:headEnd type="none" w="med" len="med"/>
            <a:tailEnd type="none" w="med" len="med"/>
          </a:ln>
        </p:spPr>
      </p:cxnSp>
      <p:sp>
        <p:nvSpPr>
          <p:cNvPr id="5950" name="Google Shape;5950;p672"/>
          <p:cNvSpPr txBox="1">
            <a:spLocks noGrp="1"/>
          </p:cNvSpPr>
          <p:nvPr>
            <p:ph type="subTitle" idx="2"/>
          </p:nvPr>
        </p:nvSpPr>
        <p:spPr>
          <a:xfrm>
            <a:off x="1343125" y="5036725"/>
            <a:ext cx="4398000" cy="426000"/>
          </a:xfrm>
          <a:prstGeom prst="rect">
            <a:avLst/>
          </a:prstGeom>
        </p:spPr>
        <p:txBody>
          <a:bodyPr spcFirstLastPara="1" wrap="square" lIns="0" tIns="0" rIns="0" bIns="0" anchor="t" anchorCtr="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a:endParaRPr/>
          </a:p>
        </p:txBody>
      </p:sp>
      <p:sp>
        <p:nvSpPr>
          <p:cNvPr id="5951" name="Google Shape;5951;p672"/>
          <p:cNvSpPr txBox="1">
            <a:spLocks noGrp="1"/>
          </p:cNvSpPr>
          <p:nvPr>
            <p:ph type="subTitle" idx="3"/>
          </p:nvPr>
        </p:nvSpPr>
        <p:spPr>
          <a:xfrm>
            <a:off x="1343125" y="2848100"/>
            <a:ext cx="4398000" cy="1861500"/>
          </a:xfrm>
          <a:prstGeom prst="rect">
            <a:avLst/>
          </a:prstGeom>
        </p:spPr>
        <p:txBody>
          <a:bodyPr spcFirstLastPara="1" wrap="square" lIns="0" tIns="0" rIns="0" bIns="0" anchor="t" anchorCtr="0">
            <a:noAutofit/>
          </a:bodyPr>
          <a:lstStyle>
            <a:lvl1pPr lvl="0">
              <a:lnSpc>
                <a:spcPct val="150000"/>
              </a:lnSpc>
              <a:spcBef>
                <a:spcPts val="0"/>
              </a:spcBef>
              <a:spcAft>
                <a:spcPts val="0"/>
              </a:spcAft>
              <a:buNone/>
              <a:defRPr/>
            </a:lvl1pPr>
            <a:lvl2pPr lvl="1">
              <a:lnSpc>
                <a:spcPct val="150000"/>
              </a:lnSpc>
              <a:spcBef>
                <a:spcPts val="0"/>
              </a:spcBef>
              <a:spcAft>
                <a:spcPts val="0"/>
              </a:spcAft>
              <a:buNone/>
              <a:defRPr/>
            </a:lvl2pPr>
            <a:lvl3pPr lvl="2">
              <a:lnSpc>
                <a:spcPct val="150000"/>
              </a:lnSpc>
              <a:spcBef>
                <a:spcPts val="0"/>
              </a:spcBef>
              <a:spcAft>
                <a:spcPts val="0"/>
              </a:spcAft>
              <a:buNone/>
              <a:defRPr/>
            </a:lvl3pPr>
            <a:lvl4pPr lvl="3">
              <a:lnSpc>
                <a:spcPct val="150000"/>
              </a:lnSpc>
              <a:spcBef>
                <a:spcPts val="0"/>
              </a:spcBef>
              <a:spcAft>
                <a:spcPts val="0"/>
              </a:spcAft>
              <a:buNone/>
              <a:defRPr/>
            </a:lvl4pPr>
            <a:lvl5pPr lvl="4">
              <a:lnSpc>
                <a:spcPct val="150000"/>
              </a:lnSpc>
              <a:spcBef>
                <a:spcPts val="0"/>
              </a:spcBef>
              <a:spcAft>
                <a:spcPts val="0"/>
              </a:spcAft>
              <a:buNone/>
              <a:defRPr/>
            </a:lvl5pPr>
            <a:lvl6pPr lvl="5">
              <a:lnSpc>
                <a:spcPct val="150000"/>
              </a:lnSpc>
              <a:spcBef>
                <a:spcPts val="0"/>
              </a:spcBef>
              <a:spcAft>
                <a:spcPts val="0"/>
              </a:spcAft>
              <a:buNone/>
              <a:defRPr/>
            </a:lvl6pPr>
            <a:lvl7pPr lvl="6">
              <a:lnSpc>
                <a:spcPct val="150000"/>
              </a:lnSpc>
              <a:spcBef>
                <a:spcPts val="0"/>
              </a:spcBef>
              <a:spcAft>
                <a:spcPts val="0"/>
              </a:spcAft>
              <a:buNone/>
              <a:defRPr/>
            </a:lvl7pPr>
            <a:lvl8pPr lvl="7">
              <a:lnSpc>
                <a:spcPct val="150000"/>
              </a:lnSpc>
              <a:spcBef>
                <a:spcPts val="0"/>
              </a:spcBef>
              <a:spcAft>
                <a:spcPts val="0"/>
              </a:spcAft>
              <a:buNone/>
              <a:defRPr/>
            </a:lvl8pPr>
            <a:lvl9pPr lvl="8">
              <a:lnSpc>
                <a:spcPct val="150000"/>
              </a:lnSpc>
              <a:spcBef>
                <a:spcPts val="0"/>
              </a:spcBef>
              <a:spcAft>
                <a:spcPts val="0"/>
              </a:spcAft>
              <a:buNone/>
              <a:defRPr/>
            </a:lvl9pPr>
          </a:lstStyle>
          <a:p>
            <a:endParaRPr/>
          </a:p>
        </p:txBody>
      </p:sp>
      <p:sp>
        <p:nvSpPr>
          <p:cNvPr id="5952" name="Google Shape;5952;p672"/>
          <p:cNvSpPr txBox="1">
            <a:spLocks noGrp="1"/>
          </p:cNvSpPr>
          <p:nvPr>
            <p:ph type="subTitle" idx="4"/>
          </p:nvPr>
        </p:nvSpPr>
        <p:spPr>
          <a:xfrm>
            <a:off x="6529325" y="5036725"/>
            <a:ext cx="4398000" cy="426000"/>
          </a:xfrm>
          <a:prstGeom prst="rect">
            <a:avLst/>
          </a:prstGeom>
        </p:spPr>
        <p:txBody>
          <a:bodyPr spcFirstLastPara="1" wrap="square" lIns="0" tIns="0" rIns="0" bIns="0" anchor="t" anchorCtr="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a:endParaRPr/>
          </a:p>
        </p:txBody>
      </p:sp>
      <p:sp>
        <p:nvSpPr>
          <p:cNvPr id="5953" name="Google Shape;5953;p672"/>
          <p:cNvSpPr txBox="1">
            <a:spLocks noGrp="1"/>
          </p:cNvSpPr>
          <p:nvPr>
            <p:ph type="subTitle" idx="5"/>
          </p:nvPr>
        </p:nvSpPr>
        <p:spPr>
          <a:xfrm>
            <a:off x="6529325" y="2848100"/>
            <a:ext cx="4398000" cy="1861500"/>
          </a:xfrm>
          <a:prstGeom prst="rect">
            <a:avLst/>
          </a:prstGeom>
        </p:spPr>
        <p:txBody>
          <a:bodyPr spcFirstLastPara="1" wrap="square" lIns="0" tIns="0" rIns="0" bIns="0" anchor="t" anchorCtr="0">
            <a:noAutofit/>
          </a:bodyPr>
          <a:lstStyle>
            <a:lvl1pPr lvl="0">
              <a:lnSpc>
                <a:spcPct val="150000"/>
              </a:lnSpc>
              <a:spcBef>
                <a:spcPts val="0"/>
              </a:spcBef>
              <a:spcAft>
                <a:spcPts val="0"/>
              </a:spcAft>
              <a:buNone/>
              <a:defRPr/>
            </a:lvl1pPr>
            <a:lvl2pPr lvl="1">
              <a:lnSpc>
                <a:spcPct val="150000"/>
              </a:lnSpc>
              <a:spcBef>
                <a:spcPts val="0"/>
              </a:spcBef>
              <a:spcAft>
                <a:spcPts val="0"/>
              </a:spcAft>
              <a:buNone/>
              <a:defRPr/>
            </a:lvl2pPr>
            <a:lvl3pPr lvl="2">
              <a:lnSpc>
                <a:spcPct val="150000"/>
              </a:lnSpc>
              <a:spcBef>
                <a:spcPts val="0"/>
              </a:spcBef>
              <a:spcAft>
                <a:spcPts val="0"/>
              </a:spcAft>
              <a:buNone/>
              <a:defRPr/>
            </a:lvl3pPr>
            <a:lvl4pPr lvl="3">
              <a:lnSpc>
                <a:spcPct val="150000"/>
              </a:lnSpc>
              <a:spcBef>
                <a:spcPts val="0"/>
              </a:spcBef>
              <a:spcAft>
                <a:spcPts val="0"/>
              </a:spcAft>
              <a:buNone/>
              <a:defRPr/>
            </a:lvl4pPr>
            <a:lvl5pPr lvl="4">
              <a:lnSpc>
                <a:spcPct val="150000"/>
              </a:lnSpc>
              <a:spcBef>
                <a:spcPts val="0"/>
              </a:spcBef>
              <a:spcAft>
                <a:spcPts val="0"/>
              </a:spcAft>
              <a:buNone/>
              <a:defRPr/>
            </a:lvl5pPr>
            <a:lvl6pPr lvl="5">
              <a:lnSpc>
                <a:spcPct val="150000"/>
              </a:lnSpc>
              <a:spcBef>
                <a:spcPts val="0"/>
              </a:spcBef>
              <a:spcAft>
                <a:spcPts val="0"/>
              </a:spcAft>
              <a:buNone/>
              <a:defRPr/>
            </a:lvl6pPr>
            <a:lvl7pPr lvl="6">
              <a:lnSpc>
                <a:spcPct val="150000"/>
              </a:lnSpc>
              <a:spcBef>
                <a:spcPts val="0"/>
              </a:spcBef>
              <a:spcAft>
                <a:spcPts val="0"/>
              </a:spcAft>
              <a:buNone/>
              <a:defRPr/>
            </a:lvl7pPr>
            <a:lvl8pPr lvl="7">
              <a:lnSpc>
                <a:spcPct val="150000"/>
              </a:lnSpc>
              <a:spcBef>
                <a:spcPts val="0"/>
              </a:spcBef>
              <a:spcAft>
                <a:spcPts val="0"/>
              </a:spcAft>
              <a:buNone/>
              <a:defRPr/>
            </a:lvl8pPr>
            <a:lvl9pPr lvl="8">
              <a:lnSpc>
                <a:spcPct val="150000"/>
              </a:lnSpc>
              <a:spcBef>
                <a:spcPts val="0"/>
              </a:spcBef>
              <a:spcAft>
                <a:spcPts val="0"/>
              </a:spcAft>
              <a:buNone/>
              <a:defRPr/>
            </a:lvl9pPr>
          </a:lstStyle>
          <a:p>
            <a:endParaRPr/>
          </a:p>
        </p:txBody>
      </p:sp>
      <p:pic>
        <p:nvPicPr>
          <p:cNvPr id="5954" name="Google Shape;5954;p672"/>
          <p:cNvPicPr preferRelativeResize="0"/>
          <p:nvPr/>
        </p:nvPicPr>
        <p:blipFill rotWithShape="1">
          <a:blip r:embed="rId3">
            <a:alphaModFix/>
          </a:blip>
          <a:srcRect/>
          <a:stretch/>
        </p:blipFill>
        <p:spPr>
          <a:xfrm>
            <a:off x="1227082" y="2044890"/>
            <a:ext cx="731700" cy="731684"/>
          </a:xfrm>
          <a:prstGeom prst="rect">
            <a:avLst/>
          </a:prstGeom>
          <a:noFill/>
          <a:ln>
            <a:noFill/>
          </a:ln>
        </p:spPr>
      </p:pic>
      <p:pic>
        <p:nvPicPr>
          <p:cNvPr id="5955" name="Google Shape;5955;p672"/>
          <p:cNvPicPr preferRelativeResize="0"/>
          <p:nvPr/>
        </p:nvPicPr>
        <p:blipFill rotWithShape="1">
          <a:blip r:embed="rId3">
            <a:alphaModFix/>
          </a:blip>
          <a:srcRect/>
          <a:stretch/>
        </p:blipFill>
        <p:spPr>
          <a:xfrm>
            <a:off x="6413282" y="2044890"/>
            <a:ext cx="731700" cy="731684"/>
          </a:xfrm>
          <a:prstGeom prst="rect">
            <a:avLst/>
          </a:prstGeom>
          <a:noFill/>
          <a:ln>
            <a:noFill/>
          </a:ln>
        </p:spPr>
      </p:pic>
      <p:sp>
        <p:nvSpPr>
          <p:cNvPr id="5956" name="Google Shape;5956;p672"/>
          <p:cNvSpPr txBox="1">
            <a:spLocks noGrp="1"/>
          </p:cNvSpPr>
          <p:nvPr>
            <p:ph type="subTitle" idx="6"/>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5957" name="Google Shape;5957;p672"/>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a:endParaRPr/>
          </a:p>
        </p:txBody>
      </p:sp>
      <p:sp>
        <p:nvSpPr>
          <p:cNvPr id="5958" name="Google Shape;5958;p672"/>
          <p:cNvSpPr txBox="1">
            <a:spLocks noGrp="1"/>
          </p:cNvSpPr>
          <p:nvPr>
            <p:ph type="subTitle" idx="7"/>
          </p:nvPr>
        </p:nvSpPr>
        <p:spPr>
          <a:xfrm>
            <a:off x="885125" y="1653550"/>
            <a:ext cx="10422000" cy="291900"/>
          </a:xfrm>
          <a:prstGeom prst="rect">
            <a:avLst/>
          </a:prstGeom>
        </p:spPr>
        <p:txBody>
          <a:bodyPr spcFirstLastPara="1" wrap="square" lIns="0" tIns="0" rIns="0" bIns="0" anchor="t" anchorCtr="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matchingName="Interior quote large">
  <p:cSld name="CUSTOM_4_7">
    <p:spTree>
      <p:nvGrpSpPr>
        <p:cNvPr id="1" name="Shape 5959"/>
        <p:cNvGrpSpPr/>
        <p:nvPr/>
      </p:nvGrpSpPr>
      <p:grpSpPr>
        <a:xfrm>
          <a:off x="0" y="0"/>
          <a:ext cx="0" cy="0"/>
          <a:chOff x="0" y="0"/>
          <a:chExt cx="0" cy="0"/>
        </a:xfrm>
      </p:grpSpPr>
      <p:sp>
        <p:nvSpPr>
          <p:cNvPr id="5960" name="Google Shape;5960;p673"/>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a:endParaRPr/>
          </a:p>
        </p:txBody>
      </p:sp>
      <p:cxnSp>
        <p:nvCxnSpPr>
          <p:cNvPr id="5961" name="Google Shape;5961;p673"/>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5962" name="Google Shape;5962;p673"/>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5963" name="Google Shape;5963;p673"/>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964" name="Google Shape;5964;p673"/>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5965" name="Google Shape;5965;p673"/>
          <p:cNvSpPr txBox="1">
            <a:spLocks noGrp="1"/>
          </p:cNvSpPr>
          <p:nvPr>
            <p:ph type="subTitle" idx="2"/>
          </p:nvPr>
        </p:nvSpPr>
        <p:spPr>
          <a:xfrm>
            <a:off x="885050" y="6169550"/>
            <a:ext cx="8002500" cy="5598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a:endParaRPr/>
          </a:p>
        </p:txBody>
      </p:sp>
      <p:sp>
        <p:nvSpPr>
          <p:cNvPr id="5966" name="Google Shape;5966;p673"/>
          <p:cNvSpPr txBox="1">
            <a:spLocks noGrp="1"/>
          </p:cNvSpPr>
          <p:nvPr>
            <p:ph type="title"/>
          </p:nvPr>
        </p:nvSpPr>
        <p:spPr>
          <a:xfrm>
            <a:off x="4465550" y="1455375"/>
            <a:ext cx="6724800" cy="3200400"/>
          </a:xfrm>
          <a:prstGeom prst="rect">
            <a:avLst/>
          </a:prstGeom>
        </p:spPr>
        <p:txBody>
          <a:bodyPr spcFirstLastPara="1" wrap="square" lIns="0" tIns="0" rIns="0" bIns="0" anchor="t" anchorCtr="0">
            <a:noAutofit/>
          </a:bodyPr>
          <a:lstStyle>
            <a:lvl1pPr lvl="0">
              <a:lnSpc>
                <a:spcPct val="115000"/>
              </a:lnSpc>
              <a:spcBef>
                <a:spcPts val="0"/>
              </a:spcBef>
              <a:spcAft>
                <a:spcPts val="0"/>
              </a:spcAft>
              <a:buNone/>
              <a:defRPr sz="2600"/>
            </a:lvl1pPr>
            <a:lvl2pPr lvl="1">
              <a:lnSpc>
                <a:spcPct val="115000"/>
              </a:lnSpc>
              <a:spcBef>
                <a:spcPts val="0"/>
              </a:spcBef>
              <a:spcAft>
                <a:spcPts val="0"/>
              </a:spcAft>
              <a:buNone/>
              <a:defRPr sz="2600"/>
            </a:lvl2pPr>
            <a:lvl3pPr lvl="2">
              <a:lnSpc>
                <a:spcPct val="115000"/>
              </a:lnSpc>
              <a:spcBef>
                <a:spcPts val="0"/>
              </a:spcBef>
              <a:spcAft>
                <a:spcPts val="0"/>
              </a:spcAft>
              <a:buNone/>
              <a:defRPr sz="2600"/>
            </a:lvl3pPr>
            <a:lvl4pPr lvl="3">
              <a:lnSpc>
                <a:spcPct val="115000"/>
              </a:lnSpc>
              <a:spcBef>
                <a:spcPts val="0"/>
              </a:spcBef>
              <a:spcAft>
                <a:spcPts val="0"/>
              </a:spcAft>
              <a:buNone/>
              <a:defRPr sz="2600"/>
            </a:lvl4pPr>
            <a:lvl5pPr lvl="4">
              <a:lnSpc>
                <a:spcPct val="115000"/>
              </a:lnSpc>
              <a:spcBef>
                <a:spcPts val="0"/>
              </a:spcBef>
              <a:spcAft>
                <a:spcPts val="0"/>
              </a:spcAft>
              <a:buNone/>
              <a:defRPr sz="2600"/>
            </a:lvl5pPr>
            <a:lvl6pPr lvl="5">
              <a:lnSpc>
                <a:spcPct val="115000"/>
              </a:lnSpc>
              <a:spcBef>
                <a:spcPts val="0"/>
              </a:spcBef>
              <a:spcAft>
                <a:spcPts val="0"/>
              </a:spcAft>
              <a:buNone/>
              <a:defRPr sz="2600"/>
            </a:lvl6pPr>
            <a:lvl7pPr lvl="6">
              <a:lnSpc>
                <a:spcPct val="115000"/>
              </a:lnSpc>
              <a:spcBef>
                <a:spcPts val="0"/>
              </a:spcBef>
              <a:spcAft>
                <a:spcPts val="0"/>
              </a:spcAft>
              <a:buNone/>
              <a:defRPr sz="2600"/>
            </a:lvl7pPr>
            <a:lvl8pPr lvl="7">
              <a:lnSpc>
                <a:spcPct val="115000"/>
              </a:lnSpc>
              <a:spcBef>
                <a:spcPts val="0"/>
              </a:spcBef>
              <a:spcAft>
                <a:spcPts val="0"/>
              </a:spcAft>
              <a:buNone/>
              <a:defRPr sz="2600"/>
            </a:lvl8pPr>
            <a:lvl9pPr lvl="8">
              <a:lnSpc>
                <a:spcPct val="115000"/>
              </a:lnSpc>
              <a:spcBef>
                <a:spcPts val="0"/>
              </a:spcBef>
              <a:spcAft>
                <a:spcPts val="0"/>
              </a:spcAft>
              <a:buNone/>
              <a:defRPr sz="2600"/>
            </a:lvl9pPr>
          </a:lstStyle>
          <a:p>
            <a:endParaRPr/>
          </a:p>
        </p:txBody>
      </p:sp>
      <p:sp>
        <p:nvSpPr>
          <p:cNvPr id="5967" name="Google Shape;5967;p673"/>
          <p:cNvSpPr txBox="1">
            <a:spLocks noGrp="1"/>
          </p:cNvSpPr>
          <p:nvPr>
            <p:ph type="subTitle" idx="3"/>
          </p:nvPr>
        </p:nvSpPr>
        <p:spPr>
          <a:xfrm>
            <a:off x="4465600" y="5036725"/>
            <a:ext cx="4097700" cy="426000"/>
          </a:xfrm>
          <a:prstGeom prst="rect">
            <a:avLst/>
          </a:prstGeom>
        </p:spPr>
        <p:txBody>
          <a:bodyPr spcFirstLastPara="1" wrap="square" lIns="0" tIns="0" rIns="0" bIns="0" anchor="t" anchorCtr="0">
            <a:noAutofit/>
          </a:bodyPr>
          <a:lstStyle>
            <a:lvl1pPr lvl="0">
              <a:lnSpc>
                <a:spcPct val="114000"/>
              </a:lnSpc>
              <a:spcBef>
                <a:spcPts val="0"/>
              </a:spcBef>
              <a:spcAft>
                <a:spcPts val="0"/>
              </a:spcAft>
              <a:buNone/>
              <a:defRPr sz="1400"/>
            </a:lvl1pPr>
            <a:lvl2pPr lvl="1">
              <a:lnSpc>
                <a:spcPct val="114000"/>
              </a:lnSpc>
              <a:spcBef>
                <a:spcPts val="0"/>
              </a:spcBef>
              <a:spcAft>
                <a:spcPts val="0"/>
              </a:spcAft>
              <a:buNone/>
              <a:defRPr sz="1400"/>
            </a:lvl2pPr>
            <a:lvl3pPr lvl="2">
              <a:lnSpc>
                <a:spcPct val="114000"/>
              </a:lnSpc>
              <a:spcBef>
                <a:spcPts val="0"/>
              </a:spcBef>
              <a:spcAft>
                <a:spcPts val="0"/>
              </a:spcAft>
              <a:buNone/>
              <a:defRPr sz="1400"/>
            </a:lvl3pPr>
            <a:lvl4pPr lvl="3">
              <a:lnSpc>
                <a:spcPct val="114000"/>
              </a:lnSpc>
              <a:spcBef>
                <a:spcPts val="0"/>
              </a:spcBef>
              <a:spcAft>
                <a:spcPts val="0"/>
              </a:spcAft>
              <a:buNone/>
              <a:defRPr sz="1400"/>
            </a:lvl4pPr>
            <a:lvl5pPr lvl="4">
              <a:lnSpc>
                <a:spcPct val="114000"/>
              </a:lnSpc>
              <a:spcBef>
                <a:spcPts val="0"/>
              </a:spcBef>
              <a:spcAft>
                <a:spcPts val="0"/>
              </a:spcAft>
              <a:buNone/>
              <a:defRPr sz="1400"/>
            </a:lvl5pPr>
            <a:lvl6pPr lvl="5">
              <a:lnSpc>
                <a:spcPct val="114000"/>
              </a:lnSpc>
              <a:spcBef>
                <a:spcPts val="0"/>
              </a:spcBef>
              <a:spcAft>
                <a:spcPts val="0"/>
              </a:spcAft>
              <a:buNone/>
              <a:defRPr sz="1400"/>
            </a:lvl6pPr>
            <a:lvl7pPr lvl="6">
              <a:lnSpc>
                <a:spcPct val="114000"/>
              </a:lnSpc>
              <a:spcBef>
                <a:spcPts val="0"/>
              </a:spcBef>
              <a:spcAft>
                <a:spcPts val="0"/>
              </a:spcAft>
              <a:buNone/>
              <a:defRPr sz="1400"/>
            </a:lvl7pPr>
            <a:lvl8pPr lvl="7">
              <a:lnSpc>
                <a:spcPct val="114000"/>
              </a:lnSpc>
              <a:spcBef>
                <a:spcPts val="0"/>
              </a:spcBef>
              <a:spcAft>
                <a:spcPts val="0"/>
              </a:spcAft>
              <a:buNone/>
              <a:defRPr sz="1400"/>
            </a:lvl8pPr>
            <a:lvl9pPr lvl="8">
              <a:lnSpc>
                <a:spcPct val="114000"/>
              </a:lnSpc>
              <a:spcBef>
                <a:spcPts val="0"/>
              </a:spcBef>
              <a:spcAft>
                <a:spcPts val="0"/>
              </a:spcAft>
              <a:buNone/>
              <a:defRPr sz="1400"/>
            </a:lvl9pPr>
          </a:lstStyle>
          <a:p>
            <a:endParaRPr/>
          </a:p>
        </p:txBody>
      </p:sp>
      <p:pic>
        <p:nvPicPr>
          <p:cNvPr id="5968" name="Google Shape;5968;p673"/>
          <p:cNvPicPr preferRelativeResize="0"/>
          <p:nvPr/>
        </p:nvPicPr>
        <p:blipFill rotWithShape="1">
          <a:blip r:embed="rId3">
            <a:alphaModFix/>
          </a:blip>
          <a:srcRect/>
          <a:stretch/>
        </p:blipFill>
        <p:spPr>
          <a:xfrm>
            <a:off x="3419450" y="1298452"/>
            <a:ext cx="731700" cy="731684"/>
          </a:xfrm>
          <a:prstGeom prst="rect">
            <a:avLst/>
          </a:prstGeom>
          <a:noFill/>
          <a:ln>
            <a:noFill/>
          </a:ln>
        </p:spPr>
      </p:pic>
    </p:spTree>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matchingName="Interior two by two">
  <p:cSld name="CUSTOM_4_6">
    <p:spTree>
      <p:nvGrpSpPr>
        <p:cNvPr id="1" name="Shape 5969"/>
        <p:cNvGrpSpPr/>
        <p:nvPr/>
      </p:nvGrpSpPr>
      <p:grpSpPr>
        <a:xfrm>
          <a:off x="0" y="0"/>
          <a:ext cx="0" cy="0"/>
          <a:chOff x="0" y="0"/>
          <a:chExt cx="0" cy="0"/>
        </a:xfrm>
      </p:grpSpPr>
      <p:cxnSp>
        <p:nvCxnSpPr>
          <p:cNvPr id="5970" name="Google Shape;5970;p674"/>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5971" name="Google Shape;5971;p674"/>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5972" name="Google Shape;5972;p674"/>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973" name="Google Shape;5973;p674"/>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5974" name="Google Shape;5974;p674"/>
          <p:cNvSpPr txBox="1">
            <a:spLocks noGrp="1"/>
          </p:cNvSpPr>
          <p:nvPr>
            <p:ph type="subTitle" idx="1"/>
          </p:nvPr>
        </p:nvSpPr>
        <p:spPr>
          <a:xfrm>
            <a:off x="885050" y="6169550"/>
            <a:ext cx="8002500" cy="5598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a:endParaRPr/>
          </a:p>
        </p:txBody>
      </p:sp>
      <p:sp>
        <p:nvSpPr>
          <p:cNvPr id="5975" name="Google Shape;5975;p674"/>
          <p:cNvSpPr txBox="1">
            <a:spLocks noGrp="1"/>
          </p:cNvSpPr>
          <p:nvPr>
            <p:ph type="subTitle" idx="2"/>
          </p:nvPr>
        </p:nvSpPr>
        <p:spPr>
          <a:xfrm>
            <a:off x="6855088" y="2788100"/>
            <a:ext cx="3512100" cy="1060800"/>
          </a:xfrm>
          <a:prstGeom prst="rect">
            <a:avLst/>
          </a:prstGeom>
        </p:spPr>
        <p:txBody>
          <a:bodyPr spcFirstLastPara="1" wrap="square" lIns="0" tIns="0" rIns="0" bIns="0" anchor="t" anchorCtr="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a:endParaRPr/>
          </a:p>
        </p:txBody>
      </p:sp>
      <p:sp>
        <p:nvSpPr>
          <p:cNvPr id="5976" name="Google Shape;5976;p674"/>
          <p:cNvSpPr txBox="1">
            <a:spLocks noGrp="1"/>
          </p:cNvSpPr>
          <p:nvPr>
            <p:ph type="subTitle" idx="3"/>
          </p:nvPr>
        </p:nvSpPr>
        <p:spPr>
          <a:xfrm>
            <a:off x="6855081" y="2352950"/>
            <a:ext cx="3512100" cy="379200"/>
          </a:xfrm>
          <a:prstGeom prst="rect">
            <a:avLst/>
          </a:prstGeom>
        </p:spPr>
        <p:txBody>
          <a:bodyPr spcFirstLastPara="1" wrap="square" lIns="0" tIns="0" rIns="0" bIns="0" anchor="b" anchorCtr="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5977" name="Google Shape;5977;p674"/>
          <p:cNvSpPr txBox="1">
            <a:spLocks noGrp="1"/>
          </p:cNvSpPr>
          <p:nvPr>
            <p:ph type="subTitle" idx="4"/>
          </p:nvPr>
        </p:nvSpPr>
        <p:spPr>
          <a:xfrm>
            <a:off x="6855088" y="4434375"/>
            <a:ext cx="3512100" cy="1060800"/>
          </a:xfrm>
          <a:prstGeom prst="rect">
            <a:avLst/>
          </a:prstGeom>
        </p:spPr>
        <p:txBody>
          <a:bodyPr spcFirstLastPara="1" wrap="square" lIns="0" tIns="0" rIns="0" bIns="0" anchor="t" anchorCtr="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a:endParaRPr/>
          </a:p>
        </p:txBody>
      </p:sp>
      <p:sp>
        <p:nvSpPr>
          <p:cNvPr id="5978" name="Google Shape;5978;p674"/>
          <p:cNvSpPr txBox="1">
            <a:spLocks noGrp="1"/>
          </p:cNvSpPr>
          <p:nvPr>
            <p:ph type="subTitle" idx="5"/>
          </p:nvPr>
        </p:nvSpPr>
        <p:spPr>
          <a:xfrm>
            <a:off x="6855081" y="3999225"/>
            <a:ext cx="3512100" cy="379200"/>
          </a:xfrm>
          <a:prstGeom prst="rect">
            <a:avLst/>
          </a:prstGeom>
        </p:spPr>
        <p:txBody>
          <a:bodyPr spcFirstLastPara="1" wrap="square" lIns="0" tIns="0" rIns="0" bIns="0" anchor="b" anchorCtr="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5979" name="Google Shape;5979;p674"/>
          <p:cNvSpPr txBox="1">
            <a:spLocks noGrp="1"/>
          </p:cNvSpPr>
          <p:nvPr>
            <p:ph type="subTitle" idx="6"/>
          </p:nvPr>
        </p:nvSpPr>
        <p:spPr>
          <a:xfrm>
            <a:off x="2084625" y="2788100"/>
            <a:ext cx="3512100" cy="1060800"/>
          </a:xfrm>
          <a:prstGeom prst="rect">
            <a:avLst/>
          </a:prstGeom>
        </p:spPr>
        <p:txBody>
          <a:bodyPr spcFirstLastPara="1" wrap="square" lIns="0" tIns="0" rIns="0" bIns="0" anchor="t" anchorCtr="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a:endParaRPr/>
          </a:p>
        </p:txBody>
      </p:sp>
      <p:sp>
        <p:nvSpPr>
          <p:cNvPr id="5980" name="Google Shape;5980;p674"/>
          <p:cNvSpPr txBox="1">
            <a:spLocks noGrp="1"/>
          </p:cNvSpPr>
          <p:nvPr>
            <p:ph type="subTitle" idx="7"/>
          </p:nvPr>
        </p:nvSpPr>
        <p:spPr>
          <a:xfrm>
            <a:off x="2084600" y="2352950"/>
            <a:ext cx="3512100" cy="379200"/>
          </a:xfrm>
          <a:prstGeom prst="rect">
            <a:avLst/>
          </a:prstGeom>
        </p:spPr>
        <p:txBody>
          <a:bodyPr spcFirstLastPara="1" wrap="square" lIns="0" tIns="0" rIns="0" bIns="0" anchor="b" anchorCtr="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5981" name="Google Shape;5981;p674"/>
          <p:cNvSpPr txBox="1">
            <a:spLocks noGrp="1"/>
          </p:cNvSpPr>
          <p:nvPr>
            <p:ph type="subTitle" idx="8"/>
          </p:nvPr>
        </p:nvSpPr>
        <p:spPr>
          <a:xfrm>
            <a:off x="2084625" y="4434375"/>
            <a:ext cx="3512100" cy="1060800"/>
          </a:xfrm>
          <a:prstGeom prst="rect">
            <a:avLst/>
          </a:prstGeom>
        </p:spPr>
        <p:txBody>
          <a:bodyPr spcFirstLastPara="1" wrap="square" lIns="0" tIns="0" rIns="0" bIns="0" anchor="t" anchorCtr="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a:endParaRPr/>
          </a:p>
        </p:txBody>
      </p:sp>
      <p:sp>
        <p:nvSpPr>
          <p:cNvPr id="5982" name="Google Shape;5982;p674"/>
          <p:cNvSpPr txBox="1">
            <a:spLocks noGrp="1"/>
          </p:cNvSpPr>
          <p:nvPr>
            <p:ph type="subTitle" idx="9"/>
          </p:nvPr>
        </p:nvSpPr>
        <p:spPr>
          <a:xfrm>
            <a:off x="2084600" y="3999225"/>
            <a:ext cx="3512100" cy="379200"/>
          </a:xfrm>
          <a:prstGeom prst="rect">
            <a:avLst/>
          </a:prstGeom>
        </p:spPr>
        <p:txBody>
          <a:bodyPr spcFirstLastPara="1" wrap="square" lIns="0" tIns="0" rIns="0" bIns="0" anchor="b" anchorCtr="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5983" name="Google Shape;5983;p674"/>
          <p:cNvSpPr txBox="1">
            <a:spLocks noGrp="1"/>
          </p:cNvSpPr>
          <p:nvPr>
            <p:ph type="subTitle" idx="13"/>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5984" name="Google Shape;5984;p674"/>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a:endParaRPr/>
          </a:p>
        </p:txBody>
      </p:sp>
      <p:sp>
        <p:nvSpPr>
          <p:cNvPr id="5985" name="Google Shape;5985;p674"/>
          <p:cNvSpPr txBox="1">
            <a:spLocks noGrp="1"/>
          </p:cNvSpPr>
          <p:nvPr>
            <p:ph type="subTitle" idx="14"/>
          </p:nvPr>
        </p:nvSpPr>
        <p:spPr>
          <a:xfrm>
            <a:off x="885125" y="1653550"/>
            <a:ext cx="10422000" cy="291900"/>
          </a:xfrm>
          <a:prstGeom prst="rect">
            <a:avLst/>
          </a:prstGeom>
        </p:spPr>
        <p:txBody>
          <a:bodyPr spcFirstLastPara="1" wrap="square" lIns="0" tIns="0" rIns="0" bIns="0" anchor="t" anchorCtr="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matchingName="Interior four column">
  <p:cSld name="CUSTOM_4_5">
    <p:spTree>
      <p:nvGrpSpPr>
        <p:cNvPr id="1" name="Shape 5986"/>
        <p:cNvGrpSpPr/>
        <p:nvPr/>
      </p:nvGrpSpPr>
      <p:grpSpPr>
        <a:xfrm>
          <a:off x="0" y="0"/>
          <a:ext cx="0" cy="0"/>
          <a:chOff x="0" y="0"/>
          <a:chExt cx="0" cy="0"/>
        </a:xfrm>
      </p:grpSpPr>
      <p:cxnSp>
        <p:nvCxnSpPr>
          <p:cNvPr id="5987" name="Google Shape;5987;p675"/>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5988" name="Google Shape;5988;p675"/>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5989" name="Google Shape;5989;p675"/>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5990" name="Google Shape;5990;p675"/>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5991" name="Google Shape;5991;p675"/>
          <p:cNvSpPr txBox="1">
            <a:spLocks noGrp="1"/>
          </p:cNvSpPr>
          <p:nvPr>
            <p:ph type="subTitle" idx="1"/>
          </p:nvPr>
        </p:nvSpPr>
        <p:spPr>
          <a:xfrm>
            <a:off x="885050" y="6169550"/>
            <a:ext cx="8002500" cy="5598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a:endParaRPr/>
          </a:p>
        </p:txBody>
      </p:sp>
      <p:cxnSp>
        <p:nvCxnSpPr>
          <p:cNvPr id="5992" name="Google Shape;5992;p675"/>
          <p:cNvCxnSpPr/>
          <p:nvPr/>
        </p:nvCxnSpPr>
        <p:spPr>
          <a:xfrm>
            <a:off x="3416583" y="3678000"/>
            <a:ext cx="0" cy="1527600"/>
          </a:xfrm>
          <a:prstGeom prst="straightConnector1">
            <a:avLst/>
          </a:prstGeom>
          <a:noFill/>
          <a:ln w="9525" cap="flat" cmpd="sng">
            <a:solidFill>
              <a:schemeClr val="dk2"/>
            </a:solidFill>
            <a:prstDash val="dot"/>
            <a:round/>
            <a:headEnd type="none" w="med" len="med"/>
            <a:tailEnd type="none" w="med" len="med"/>
          </a:ln>
        </p:spPr>
      </p:cxnSp>
      <p:cxnSp>
        <p:nvCxnSpPr>
          <p:cNvPr id="5993" name="Google Shape;5993;p675"/>
          <p:cNvCxnSpPr/>
          <p:nvPr/>
        </p:nvCxnSpPr>
        <p:spPr>
          <a:xfrm>
            <a:off x="6096100" y="3678000"/>
            <a:ext cx="0" cy="1527600"/>
          </a:xfrm>
          <a:prstGeom prst="straightConnector1">
            <a:avLst/>
          </a:prstGeom>
          <a:noFill/>
          <a:ln w="9525" cap="flat" cmpd="sng">
            <a:solidFill>
              <a:schemeClr val="dk2"/>
            </a:solidFill>
            <a:prstDash val="dot"/>
            <a:round/>
            <a:headEnd type="none" w="med" len="med"/>
            <a:tailEnd type="none" w="med" len="med"/>
          </a:ln>
        </p:spPr>
      </p:cxnSp>
      <p:cxnSp>
        <p:nvCxnSpPr>
          <p:cNvPr id="5994" name="Google Shape;5994;p675"/>
          <p:cNvCxnSpPr/>
          <p:nvPr/>
        </p:nvCxnSpPr>
        <p:spPr>
          <a:xfrm>
            <a:off x="8775617" y="3678000"/>
            <a:ext cx="0" cy="1527600"/>
          </a:xfrm>
          <a:prstGeom prst="straightConnector1">
            <a:avLst/>
          </a:prstGeom>
          <a:noFill/>
          <a:ln w="9525" cap="flat" cmpd="sng">
            <a:solidFill>
              <a:schemeClr val="dk2"/>
            </a:solidFill>
            <a:prstDash val="dot"/>
            <a:round/>
            <a:headEnd type="none" w="med" len="med"/>
            <a:tailEnd type="none" w="med" len="med"/>
          </a:ln>
        </p:spPr>
      </p:cxnSp>
      <p:sp>
        <p:nvSpPr>
          <p:cNvPr id="5995" name="Google Shape;5995;p675"/>
          <p:cNvSpPr txBox="1">
            <a:spLocks noGrp="1"/>
          </p:cNvSpPr>
          <p:nvPr>
            <p:ph type="subTitle" idx="2"/>
          </p:nvPr>
        </p:nvSpPr>
        <p:spPr>
          <a:xfrm>
            <a:off x="885075" y="4059500"/>
            <a:ext cx="2383500" cy="1060800"/>
          </a:xfrm>
          <a:prstGeom prst="rect">
            <a:avLst/>
          </a:prstGeom>
        </p:spPr>
        <p:txBody>
          <a:bodyPr spcFirstLastPara="1" wrap="square" lIns="0" tIns="0" rIns="0" bIns="0" anchor="t" anchorCtr="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a:endParaRPr/>
          </a:p>
        </p:txBody>
      </p:sp>
      <p:sp>
        <p:nvSpPr>
          <p:cNvPr id="5996" name="Google Shape;5996;p675"/>
          <p:cNvSpPr txBox="1">
            <a:spLocks noGrp="1"/>
          </p:cNvSpPr>
          <p:nvPr>
            <p:ph type="subTitle" idx="3"/>
          </p:nvPr>
        </p:nvSpPr>
        <p:spPr>
          <a:xfrm>
            <a:off x="885050" y="3624350"/>
            <a:ext cx="2383500" cy="379200"/>
          </a:xfrm>
          <a:prstGeom prst="rect">
            <a:avLst/>
          </a:prstGeom>
        </p:spPr>
        <p:txBody>
          <a:bodyPr spcFirstLastPara="1" wrap="square" lIns="0" tIns="0" rIns="0" bIns="0" anchor="b" anchorCtr="0">
            <a:noAutofit/>
          </a:bodyPr>
          <a:lstStyle>
            <a:lvl1pPr lv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5997" name="Google Shape;5997;p675"/>
          <p:cNvSpPr txBox="1">
            <a:spLocks noGrp="1"/>
          </p:cNvSpPr>
          <p:nvPr>
            <p:ph type="subTitle" idx="4"/>
          </p:nvPr>
        </p:nvSpPr>
        <p:spPr>
          <a:xfrm>
            <a:off x="8923625" y="4059500"/>
            <a:ext cx="2383500" cy="1060800"/>
          </a:xfrm>
          <a:prstGeom prst="rect">
            <a:avLst/>
          </a:prstGeom>
        </p:spPr>
        <p:txBody>
          <a:bodyPr spcFirstLastPara="1" wrap="square" lIns="0" tIns="0" rIns="0" bIns="0" anchor="t" anchorCtr="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a:endParaRPr/>
          </a:p>
        </p:txBody>
      </p:sp>
      <p:sp>
        <p:nvSpPr>
          <p:cNvPr id="5998" name="Google Shape;5998;p675"/>
          <p:cNvSpPr txBox="1">
            <a:spLocks noGrp="1"/>
          </p:cNvSpPr>
          <p:nvPr>
            <p:ph type="subTitle" idx="5"/>
          </p:nvPr>
        </p:nvSpPr>
        <p:spPr>
          <a:xfrm>
            <a:off x="8923600" y="3624350"/>
            <a:ext cx="2383500" cy="379200"/>
          </a:xfrm>
          <a:prstGeom prst="rect">
            <a:avLst/>
          </a:prstGeom>
        </p:spPr>
        <p:txBody>
          <a:bodyPr spcFirstLastPara="1" wrap="square" lIns="0" tIns="0" rIns="0" bIns="0" anchor="b" anchorCtr="0">
            <a:noAutofit/>
          </a:bodyPr>
          <a:lstStyle>
            <a:lvl1pPr lv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5999" name="Google Shape;5999;p675"/>
          <p:cNvSpPr txBox="1">
            <a:spLocks noGrp="1"/>
          </p:cNvSpPr>
          <p:nvPr>
            <p:ph type="subTitle" idx="6"/>
          </p:nvPr>
        </p:nvSpPr>
        <p:spPr>
          <a:xfrm>
            <a:off x="6244108" y="4059500"/>
            <a:ext cx="2383500" cy="1060800"/>
          </a:xfrm>
          <a:prstGeom prst="rect">
            <a:avLst/>
          </a:prstGeom>
        </p:spPr>
        <p:txBody>
          <a:bodyPr spcFirstLastPara="1" wrap="square" lIns="0" tIns="0" rIns="0" bIns="0" anchor="t" anchorCtr="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a:endParaRPr/>
          </a:p>
        </p:txBody>
      </p:sp>
      <p:sp>
        <p:nvSpPr>
          <p:cNvPr id="6000" name="Google Shape;6000;p675"/>
          <p:cNvSpPr txBox="1">
            <a:spLocks noGrp="1"/>
          </p:cNvSpPr>
          <p:nvPr>
            <p:ph type="subTitle" idx="7"/>
          </p:nvPr>
        </p:nvSpPr>
        <p:spPr>
          <a:xfrm>
            <a:off x="6244083" y="3624350"/>
            <a:ext cx="2383500" cy="379200"/>
          </a:xfrm>
          <a:prstGeom prst="rect">
            <a:avLst/>
          </a:prstGeom>
        </p:spPr>
        <p:txBody>
          <a:bodyPr spcFirstLastPara="1" wrap="square" lIns="0" tIns="0" rIns="0" bIns="0" anchor="b" anchorCtr="0">
            <a:noAutofit/>
          </a:bodyPr>
          <a:lstStyle>
            <a:lvl1pPr lv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6001" name="Google Shape;6001;p675"/>
          <p:cNvSpPr txBox="1">
            <a:spLocks noGrp="1"/>
          </p:cNvSpPr>
          <p:nvPr>
            <p:ph type="subTitle" idx="8"/>
          </p:nvPr>
        </p:nvSpPr>
        <p:spPr>
          <a:xfrm>
            <a:off x="3564592" y="4059500"/>
            <a:ext cx="2383500" cy="1060800"/>
          </a:xfrm>
          <a:prstGeom prst="rect">
            <a:avLst/>
          </a:prstGeom>
        </p:spPr>
        <p:txBody>
          <a:bodyPr spcFirstLastPara="1" wrap="square" lIns="0" tIns="0" rIns="0" bIns="0" anchor="t" anchorCtr="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a:endParaRPr/>
          </a:p>
        </p:txBody>
      </p:sp>
      <p:sp>
        <p:nvSpPr>
          <p:cNvPr id="6002" name="Google Shape;6002;p675"/>
          <p:cNvSpPr txBox="1">
            <a:spLocks noGrp="1"/>
          </p:cNvSpPr>
          <p:nvPr>
            <p:ph type="subTitle" idx="9"/>
          </p:nvPr>
        </p:nvSpPr>
        <p:spPr>
          <a:xfrm>
            <a:off x="3564567" y="3624350"/>
            <a:ext cx="2383500" cy="379200"/>
          </a:xfrm>
          <a:prstGeom prst="rect">
            <a:avLst/>
          </a:prstGeom>
        </p:spPr>
        <p:txBody>
          <a:bodyPr spcFirstLastPara="1" wrap="square" lIns="0" tIns="0" rIns="0" bIns="0" anchor="b" anchorCtr="0">
            <a:noAutofit/>
          </a:bodyPr>
          <a:lstStyle>
            <a:lvl1pPr lv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6003" name="Google Shape;6003;p675"/>
          <p:cNvSpPr txBox="1">
            <a:spLocks noGrp="1"/>
          </p:cNvSpPr>
          <p:nvPr>
            <p:ph type="subTitle" idx="13"/>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6004" name="Google Shape;6004;p675"/>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a:endParaRPr/>
          </a:p>
        </p:txBody>
      </p:sp>
      <p:sp>
        <p:nvSpPr>
          <p:cNvPr id="6005" name="Google Shape;6005;p675"/>
          <p:cNvSpPr txBox="1">
            <a:spLocks noGrp="1"/>
          </p:cNvSpPr>
          <p:nvPr>
            <p:ph type="subTitle" idx="14"/>
          </p:nvPr>
        </p:nvSpPr>
        <p:spPr>
          <a:xfrm>
            <a:off x="885125" y="1653550"/>
            <a:ext cx="10422000" cy="291900"/>
          </a:xfrm>
          <a:prstGeom prst="rect">
            <a:avLst/>
          </a:prstGeom>
        </p:spPr>
        <p:txBody>
          <a:bodyPr spcFirstLastPara="1" wrap="square" lIns="0" tIns="0" rIns="0" bIns="0" anchor="t" anchorCtr="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matchingName="Interior title left">
  <p:cSld name="CUSTOM_4_4">
    <p:spTree>
      <p:nvGrpSpPr>
        <p:cNvPr id="1" name="Shape 6006"/>
        <p:cNvGrpSpPr/>
        <p:nvPr/>
      </p:nvGrpSpPr>
      <p:grpSpPr>
        <a:xfrm>
          <a:off x="0" y="0"/>
          <a:ext cx="0" cy="0"/>
          <a:chOff x="0" y="0"/>
          <a:chExt cx="0" cy="0"/>
        </a:xfrm>
      </p:grpSpPr>
      <p:sp>
        <p:nvSpPr>
          <p:cNvPr id="6007" name="Google Shape;6007;p676"/>
          <p:cNvSpPr txBox="1">
            <a:spLocks noGrp="1"/>
          </p:cNvSpPr>
          <p:nvPr>
            <p:ph type="subTitle" idx="1"/>
          </p:nvPr>
        </p:nvSpPr>
        <p:spPr>
          <a:xfrm>
            <a:off x="885050" y="3358700"/>
            <a:ext cx="3291900" cy="1980600"/>
          </a:xfrm>
          <a:prstGeom prst="rect">
            <a:avLst/>
          </a:prstGeom>
        </p:spPr>
        <p:txBody>
          <a:bodyPr spcFirstLastPara="1" wrap="square" lIns="0" tIns="0" rIns="0" bIns="0" anchor="t" anchorCtr="0">
            <a:noAutofit/>
          </a:bodyPr>
          <a:lstStyle>
            <a:lvl1pPr lvl="0">
              <a:lnSpc>
                <a:spcPct val="150000"/>
              </a:lnSpc>
              <a:spcBef>
                <a:spcPts val="0"/>
              </a:spcBef>
              <a:spcAft>
                <a:spcPts val="0"/>
              </a:spcAft>
              <a:buNone/>
              <a:defRPr>
                <a:solidFill>
                  <a:schemeClr val="accent1"/>
                </a:solidFill>
              </a:defRPr>
            </a:lvl1pPr>
            <a:lvl2pPr lvl="1">
              <a:lnSpc>
                <a:spcPct val="150000"/>
              </a:lnSpc>
              <a:spcBef>
                <a:spcPts val="500"/>
              </a:spcBef>
              <a:spcAft>
                <a:spcPts val="0"/>
              </a:spcAft>
              <a:buNone/>
              <a:defRPr>
                <a:solidFill>
                  <a:schemeClr val="accent1"/>
                </a:solidFill>
              </a:defRPr>
            </a:lvl2pPr>
            <a:lvl3pPr lvl="2">
              <a:lnSpc>
                <a:spcPct val="150000"/>
              </a:lnSpc>
              <a:spcBef>
                <a:spcPts val="500"/>
              </a:spcBef>
              <a:spcAft>
                <a:spcPts val="0"/>
              </a:spcAft>
              <a:buNone/>
              <a:defRPr>
                <a:solidFill>
                  <a:schemeClr val="accent1"/>
                </a:solidFill>
              </a:defRPr>
            </a:lvl3pPr>
            <a:lvl4pPr lvl="3">
              <a:lnSpc>
                <a:spcPct val="150000"/>
              </a:lnSpc>
              <a:spcBef>
                <a:spcPts val="500"/>
              </a:spcBef>
              <a:spcAft>
                <a:spcPts val="0"/>
              </a:spcAft>
              <a:buNone/>
              <a:defRPr>
                <a:solidFill>
                  <a:schemeClr val="accent1"/>
                </a:solidFill>
              </a:defRPr>
            </a:lvl4pPr>
            <a:lvl5pPr lvl="4">
              <a:lnSpc>
                <a:spcPct val="150000"/>
              </a:lnSpc>
              <a:spcBef>
                <a:spcPts val="500"/>
              </a:spcBef>
              <a:spcAft>
                <a:spcPts val="0"/>
              </a:spcAft>
              <a:buNone/>
              <a:defRPr>
                <a:solidFill>
                  <a:schemeClr val="accent1"/>
                </a:solidFill>
              </a:defRPr>
            </a:lvl5pPr>
            <a:lvl6pPr lvl="5">
              <a:lnSpc>
                <a:spcPct val="150000"/>
              </a:lnSpc>
              <a:spcBef>
                <a:spcPts val="500"/>
              </a:spcBef>
              <a:spcAft>
                <a:spcPts val="0"/>
              </a:spcAft>
              <a:buNone/>
              <a:defRPr>
                <a:solidFill>
                  <a:schemeClr val="accent1"/>
                </a:solidFill>
              </a:defRPr>
            </a:lvl6pPr>
            <a:lvl7pPr lvl="6">
              <a:lnSpc>
                <a:spcPct val="150000"/>
              </a:lnSpc>
              <a:spcBef>
                <a:spcPts val="500"/>
              </a:spcBef>
              <a:spcAft>
                <a:spcPts val="0"/>
              </a:spcAft>
              <a:buNone/>
              <a:defRPr>
                <a:solidFill>
                  <a:schemeClr val="accent1"/>
                </a:solidFill>
              </a:defRPr>
            </a:lvl7pPr>
            <a:lvl8pPr lvl="7">
              <a:lnSpc>
                <a:spcPct val="150000"/>
              </a:lnSpc>
              <a:spcBef>
                <a:spcPts val="500"/>
              </a:spcBef>
              <a:spcAft>
                <a:spcPts val="0"/>
              </a:spcAft>
              <a:buNone/>
              <a:defRPr>
                <a:solidFill>
                  <a:schemeClr val="accent1"/>
                </a:solidFill>
              </a:defRPr>
            </a:lvl8pPr>
            <a:lvl9pPr lvl="8">
              <a:lnSpc>
                <a:spcPct val="150000"/>
              </a:lnSpc>
              <a:spcBef>
                <a:spcPts val="500"/>
              </a:spcBef>
              <a:spcAft>
                <a:spcPts val="500"/>
              </a:spcAft>
              <a:buNone/>
              <a:defRPr>
                <a:solidFill>
                  <a:schemeClr val="accent1"/>
                </a:solidFill>
              </a:defRPr>
            </a:lvl9pPr>
          </a:lstStyle>
          <a:p>
            <a:endParaRPr/>
          </a:p>
        </p:txBody>
      </p:sp>
      <p:sp>
        <p:nvSpPr>
          <p:cNvPr id="6008" name="Google Shape;6008;p676"/>
          <p:cNvSpPr txBox="1">
            <a:spLocks noGrp="1"/>
          </p:cNvSpPr>
          <p:nvPr>
            <p:ph type="title"/>
          </p:nvPr>
        </p:nvSpPr>
        <p:spPr>
          <a:xfrm>
            <a:off x="885050" y="1240700"/>
            <a:ext cx="4114800" cy="1980600"/>
          </a:xfrm>
          <a:prstGeom prst="rect">
            <a:avLst/>
          </a:prstGeom>
        </p:spPr>
        <p:txBody>
          <a:bodyPr spcFirstLastPara="1" wrap="square" lIns="0" tIns="0" rIns="0" bIns="0" anchor="t" anchorCtr="0">
            <a:noAutofit/>
          </a:bodyPr>
          <a:lstStyle>
            <a:lvl1pPr lvl="0">
              <a:lnSpc>
                <a:spcPct val="140000"/>
              </a:lnSpc>
              <a:spcBef>
                <a:spcPts val="0"/>
              </a:spcBef>
              <a:spcAft>
                <a:spcPts val="0"/>
              </a:spcAft>
              <a:buNone/>
              <a:defRPr sz="2400"/>
            </a:lvl1pPr>
            <a:lvl2pPr lvl="1">
              <a:lnSpc>
                <a:spcPct val="140000"/>
              </a:lnSpc>
              <a:spcBef>
                <a:spcPts val="0"/>
              </a:spcBef>
              <a:spcAft>
                <a:spcPts val="0"/>
              </a:spcAft>
              <a:buNone/>
              <a:defRPr sz="2400"/>
            </a:lvl2pPr>
            <a:lvl3pPr lvl="2">
              <a:lnSpc>
                <a:spcPct val="140000"/>
              </a:lnSpc>
              <a:spcBef>
                <a:spcPts val="0"/>
              </a:spcBef>
              <a:spcAft>
                <a:spcPts val="0"/>
              </a:spcAft>
              <a:buNone/>
              <a:defRPr sz="2400"/>
            </a:lvl3pPr>
            <a:lvl4pPr lvl="3">
              <a:lnSpc>
                <a:spcPct val="140000"/>
              </a:lnSpc>
              <a:spcBef>
                <a:spcPts val="0"/>
              </a:spcBef>
              <a:spcAft>
                <a:spcPts val="0"/>
              </a:spcAft>
              <a:buNone/>
              <a:defRPr sz="2400"/>
            </a:lvl4pPr>
            <a:lvl5pPr lvl="4">
              <a:lnSpc>
                <a:spcPct val="140000"/>
              </a:lnSpc>
              <a:spcBef>
                <a:spcPts val="0"/>
              </a:spcBef>
              <a:spcAft>
                <a:spcPts val="0"/>
              </a:spcAft>
              <a:buNone/>
              <a:defRPr sz="2400"/>
            </a:lvl5pPr>
            <a:lvl6pPr lvl="5">
              <a:lnSpc>
                <a:spcPct val="140000"/>
              </a:lnSpc>
              <a:spcBef>
                <a:spcPts val="0"/>
              </a:spcBef>
              <a:spcAft>
                <a:spcPts val="0"/>
              </a:spcAft>
              <a:buNone/>
              <a:defRPr sz="2400"/>
            </a:lvl6pPr>
            <a:lvl7pPr lvl="6">
              <a:lnSpc>
                <a:spcPct val="140000"/>
              </a:lnSpc>
              <a:spcBef>
                <a:spcPts val="0"/>
              </a:spcBef>
              <a:spcAft>
                <a:spcPts val="0"/>
              </a:spcAft>
              <a:buNone/>
              <a:defRPr sz="2400"/>
            </a:lvl7pPr>
            <a:lvl8pPr lvl="7">
              <a:lnSpc>
                <a:spcPct val="140000"/>
              </a:lnSpc>
              <a:spcBef>
                <a:spcPts val="0"/>
              </a:spcBef>
              <a:spcAft>
                <a:spcPts val="0"/>
              </a:spcAft>
              <a:buNone/>
              <a:defRPr sz="2400"/>
            </a:lvl8pPr>
            <a:lvl9pPr lvl="8">
              <a:lnSpc>
                <a:spcPct val="140000"/>
              </a:lnSpc>
              <a:spcBef>
                <a:spcPts val="0"/>
              </a:spcBef>
              <a:spcAft>
                <a:spcPts val="0"/>
              </a:spcAft>
              <a:buNone/>
              <a:defRPr sz="2400"/>
            </a:lvl9pPr>
          </a:lstStyle>
          <a:p>
            <a:endParaRPr/>
          </a:p>
        </p:txBody>
      </p:sp>
      <p:sp>
        <p:nvSpPr>
          <p:cNvPr id="6009" name="Google Shape;6009;p676"/>
          <p:cNvSpPr txBox="1">
            <a:spLocks noGrp="1"/>
          </p:cNvSpPr>
          <p:nvPr>
            <p:ph type="subTitle" idx="2"/>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cxnSp>
        <p:nvCxnSpPr>
          <p:cNvPr id="6010" name="Google Shape;6010;p676"/>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6011" name="Google Shape;6011;p676"/>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6012" name="Google Shape;6012;p676"/>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6013" name="Google Shape;6013;p676"/>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6014" name="Google Shape;6014;p676"/>
          <p:cNvSpPr txBox="1">
            <a:spLocks noGrp="1"/>
          </p:cNvSpPr>
          <p:nvPr>
            <p:ph type="subTitle" idx="3"/>
          </p:nvPr>
        </p:nvSpPr>
        <p:spPr>
          <a:xfrm>
            <a:off x="885050" y="6169550"/>
            <a:ext cx="8002500" cy="5598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a:endParaRPr/>
          </a:p>
        </p:txBody>
      </p:sp>
      <p:sp>
        <p:nvSpPr>
          <p:cNvPr id="6015" name="Google Shape;6015;p676"/>
          <p:cNvSpPr txBox="1">
            <a:spLocks noGrp="1"/>
          </p:cNvSpPr>
          <p:nvPr>
            <p:ph type="subTitle" idx="4"/>
          </p:nvPr>
        </p:nvSpPr>
        <p:spPr>
          <a:xfrm>
            <a:off x="6857350" y="1644050"/>
            <a:ext cx="4660800" cy="886500"/>
          </a:xfrm>
          <a:prstGeom prst="rect">
            <a:avLst/>
          </a:prstGeom>
        </p:spPr>
        <p:txBody>
          <a:bodyPr spcFirstLastPara="1" wrap="square" lIns="0" tIns="0" rIns="0" bIns="0" anchor="t" anchorCtr="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a:endParaRPr/>
          </a:p>
        </p:txBody>
      </p:sp>
      <p:sp>
        <p:nvSpPr>
          <p:cNvPr id="6016" name="Google Shape;6016;p676"/>
          <p:cNvSpPr txBox="1">
            <a:spLocks noGrp="1"/>
          </p:cNvSpPr>
          <p:nvPr>
            <p:ph type="subTitle" idx="5"/>
          </p:nvPr>
        </p:nvSpPr>
        <p:spPr>
          <a:xfrm>
            <a:off x="6857350" y="1240700"/>
            <a:ext cx="4660800" cy="347400"/>
          </a:xfrm>
          <a:prstGeom prst="rect">
            <a:avLst/>
          </a:prstGeom>
        </p:spPr>
        <p:txBody>
          <a:bodyPr spcFirstLastPara="1" wrap="square" lIns="0" tIns="0" rIns="0" bIns="0" anchor="b" anchorCtr="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6017" name="Google Shape;6017;p676"/>
          <p:cNvSpPr txBox="1">
            <a:spLocks noGrp="1"/>
          </p:cNvSpPr>
          <p:nvPr>
            <p:ph type="subTitle" idx="6"/>
          </p:nvPr>
        </p:nvSpPr>
        <p:spPr>
          <a:xfrm>
            <a:off x="6857350" y="3164125"/>
            <a:ext cx="4660800" cy="886500"/>
          </a:xfrm>
          <a:prstGeom prst="rect">
            <a:avLst/>
          </a:prstGeom>
        </p:spPr>
        <p:txBody>
          <a:bodyPr spcFirstLastPara="1" wrap="square" lIns="0" tIns="0" rIns="0" bIns="0" anchor="t" anchorCtr="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a:endParaRPr/>
          </a:p>
        </p:txBody>
      </p:sp>
      <p:sp>
        <p:nvSpPr>
          <p:cNvPr id="6018" name="Google Shape;6018;p676"/>
          <p:cNvSpPr txBox="1">
            <a:spLocks noGrp="1"/>
          </p:cNvSpPr>
          <p:nvPr>
            <p:ph type="subTitle" idx="7"/>
          </p:nvPr>
        </p:nvSpPr>
        <p:spPr>
          <a:xfrm>
            <a:off x="6857350" y="2760775"/>
            <a:ext cx="4660800" cy="347400"/>
          </a:xfrm>
          <a:prstGeom prst="rect">
            <a:avLst/>
          </a:prstGeom>
        </p:spPr>
        <p:txBody>
          <a:bodyPr spcFirstLastPara="1" wrap="square" lIns="0" tIns="0" rIns="0" bIns="0" anchor="b" anchorCtr="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6019" name="Google Shape;6019;p676"/>
          <p:cNvSpPr txBox="1">
            <a:spLocks noGrp="1"/>
          </p:cNvSpPr>
          <p:nvPr>
            <p:ph type="subTitle" idx="8"/>
          </p:nvPr>
        </p:nvSpPr>
        <p:spPr>
          <a:xfrm>
            <a:off x="6857350" y="4684200"/>
            <a:ext cx="4660800" cy="886500"/>
          </a:xfrm>
          <a:prstGeom prst="rect">
            <a:avLst/>
          </a:prstGeom>
        </p:spPr>
        <p:txBody>
          <a:bodyPr spcFirstLastPara="1" wrap="square" lIns="0" tIns="0" rIns="0" bIns="0" anchor="t" anchorCtr="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a:endParaRPr/>
          </a:p>
        </p:txBody>
      </p:sp>
      <p:sp>
        <p:nvSpPr>
          <p:cNvPr id="6020" name="Google Shape;6020;p676"/>
          <p:cNvSpPr txBox="1">
            <a:spLocks noGrp="1"/>
          </p:cNvSpPr>
          <p:nvPr>
            <p:ph type="subTitle" idx="9"/>
          </p:nvPr>
        </p:nvSpPr>
        <p:spPr>
          <a:xfrm>
            <a:off x="6857350" y="4280850"/>
            <a:ext cx="4660800" cy="347400"/>
          </a:xfrm>
          <a:prstGeom prst="rect">
            <a:avLst/>
          </a:prstGeom>
        </p:spPr>
        <p:txBody>
          <a:bodyPr spcFirstLastPara="1" wrap="square" lIns="0" tIns="0" rIns="0" bIns="0" anchor="b" anchorCtr="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matchingName="Interior three column">
  <p:cSld name="CUSTOM_4_3">
    <p:spTree>
      <p:nvGrpSpPr>
        <p:cNvPr id="1" name="Shape 6021"/>
        <p:cNvGrpSpPr/>
        <p:nvPr/>
      </p:nvGrpSpPr>
      <p:grpSpPr>
        <a:xfrm>
          <a:off x="0" y="0"/>
          <a:ext cx="0" cy="0"/>
          <a:chOff x="0" y="0"/>
          <a:chExt cx="0" cy="0"/>
        </a:xfrm>
      </p:grpSpPr>
      <p:cxnSp>
        <p:nvCxnSpPr>
          <p:cNvPr id="6022" name="Google Shape;6022;p677"/>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6023" name="Google Shape;6023;p677"/>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6024" name="Google Shape;6024;p677"/>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6025" name="Google Shape;6025;p677"/>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6026" name="Google Shape;6026;p677"/>
          <p:cNvSpPr txBox="1">
            <a:spLocks noGrp="1"/>
          </p:cNvSpPr>
          <p:nvPr>
            <p:ph type="subTitle" idx="1"/>
          </p:nvPr>
        </p:nvSpPr>
        <p:spPr>
          <a:xfrm>
            <a:off x="885050" y="6169550"/>
            <a:ext cx="8002500" cy="5598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a:endParaRPr/>
          </a:p>
        </p:txBody>
      </p:sp>
      <p:cxnSp>
        <p:nvCxnSpPr>
          <p:cNvPr id="6027" name="Google Shape;6027;p677"/>
          <p:cNvCxnSpPr/>
          <p:nvPr/>
        </p:nvCxnSpPr>
        <p:spPr>
          <a:xfrm>
            <a:off x="4306150" y="4229725"/>
            <a:ext cx="0" cy="1557600"/>
          </a:xfrm>
          <a:prstGeom prst="straightConnector1">
            <a:avLst/>
          </a:prstGeom>
          <a:noFill/>
          <a:ln w="9525" cap="flat" cmpd="sng">
            <a:solidFill>
              <a:schemeClr val="dk2"/>
            </a:solidFill>
            <a:prstDash val="dot"/>
            <a:round/>
            <a:headEnd type="none" w="med" len="med"/>
            <a:tailEnd type="none" w="med" len="med"/>
          </a:ln>
        </p:spPr>
      </p:cxnSp>
      <p:cxnSp>
        <p:nvCxnSpPr>
          <p:cNvPr id="6028" name="Google Shape;6028;p677"/>
          <p:cNvCxnSpPr/>
          <p:nvPr/>
        </p:nvCxnSpPr>
        <p:spPr>
          <a:xfrm>
            <a:off x="7885850" y="4229725"/>
            <a:ext cx="0" cy="1557600"/>
          </a:xfrm>
          <a:prstGeom prst="straightConnector1">
            <a:avLst/>
          </a:prstGeom>
          <a:noFill/>
          <a:ln w="9525" cap="flat" cmpd="sng">
            <a:solidFill>
              <a:schemeClr val="dk2"/>
            </a:solidFill>
            <a:prstDash val="dot"/>
            <a:round/>
            <a:headEnd type="none" w="med" len="med"/>
            <a:tailEnd type="none" w="med" len="med"/>
          </a:ln>
        </p:spPr>
      </p:cxnSp>
      <p:sp>
        <p:nvSpPr>
          <p:cNvPr id="6029" name="Google Shape;6029;p677"/>
          <p:cNvSpPr txBox="1">
            <a:spLocks noGrp="1"/>
          </p:cNvSpPr>
          <p:nvPr>
            <p:ph type="subTitle" idx="2"/>
          </p:nvPr>
        </p:nvSpPr>
        <p:spPr>
          <a:xfrm>
            <a:off x="4468300" y="4229725"/>
            <a:ext cx="3255300" cy="321900"/>
          </a:xfrm>
          <a:prstGeom prst="rect">
            <a:avLst/>
          </a:prstGeom>
        </p:spPr>
        <p:txBody>
          <a:bodyPr spcFirstLastPara="1" wrap="square" lIns="0" tIns="0" rIns="0" bIns="0" anchor="b" anchorCtr="0">
            <a:noAutofit/>
          </a:bodyPr>
          <a:lstStyle>
            <a:lvl1pPr lv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6030" name="Google Shape;6030;p677"/>
          <p:cNvSpPr txBox="1">
            <a:spLocks noGrp="1"/>
          </p:cNvSpPr>
          <p:nvPr>
            <p:ph type="subTitle" idx="3"/>
          </p:nvPr>
        </p:nvSpPr>
        <p:spPr>
          <a:xfrm>
            <a:off x="4468400" y="4718950"/>
            <a:ext cx="3255300" cy="915300"/>
          </a:xfrm>
          <a:prstGeom prst="rect">
            <a:avLst/>
          </a:prstGeom>
        </p:spPr>
        <p:txBody>
          <a:bodyPr spcFirstLastPara="1" wrap="square" lIns="0" tIns="0" rIns="0" bIns="0" anchor="t" anchorCtr="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a:endParaRPr/>
          </a:p>
        </p:txBody>
      </p:sp>
      <p:sp>
        <p:nvSpPr>
          <p:cNvPr id="6031" name="Google Shape;6031;p677"/>
          <p:cNvSpPr txBox="1">
            <a:spLocks noGrp="1"/>
          </p:cNvSpPr>
          <p:nvPr>
            <p:ph type="subTitle" idx="4"/>
          </p:nvPr>
        </p:nvSpPr>
        <p:spPr>
          <a:xfrm>
            <a:off x="8048000" y="4229725"/>
            <a:ext cx="3255300" cy="321900"/>
          </a:xfrm>
          <a:prstGeom prst="rect">
            <a:avLst/>
          </a:prstGeom>
        </p:spPr>
        <p:txBody>
          <a:bodyPr spcFirstLastPara="1" wrap="square" lIns="0" tIns="0" rIns="0" bIns="0" anchor="b" anchorCtr="0">
            <a:noAutofit/>
          </a:bodyPr>
          <a:lstStyle>
            <a:lvl1pPr lv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6032" name="Google Shape;6032;p677"/>
          <p:cNvSpPr txBox="1">
            <a:spLocks noGrp="1"/>
          </p:cNvSpPr>
          <p:nvPr>
            <p:ph type="subTitle" idx="5"/>
          </p:nvPr>
        </p:nvSpPr>
        <p:spPr>
          <a:xfrm>
            <a:off x="8048100" y="4718950"/>
            <a:ext cx="3255300" cy="915300"/>
          </a:xfrm>
          <a:prstGeom prst="rect">
            <a:avLst/>
          </a:prstGeom>
        </p:spPr>
        <p:txBody>
          <a:bodyPr spcFirstLastPara="1" wrap="square" lIns="0" tIns="0" rIns="0" bIns="0" anchor="t" anchorCtr="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a:endParaRPr/>
          </a:p>
        </p:txBody>
      </p:sp>
      <p:sp>
        <p:nvSpPr>
          <p:cNvPr id="6033" name="Google Shape;6033;p677"/>
          <p:cNvSpPr txBox="1">
            <a:spLocks noGrp="1"/>
          </p:cNvSpPr>
          <p:nvPr>
            <p:ph type="subTitle" idx="6"/>
          </p:nvPr>
        </p:nvSpPr>
        <p:spPr>
          <a:xfrm>
            <a:off x="888600" y="4229725"/>
            <a:ext cx="3255300" cy="321900"/>
          </a:xfrm>
          <a:prstGeom prst="rect">
            <a:avLst/>
          </a:prstGeom>
        </p:spPr>
        <p:txBody>
          <a:bodyPr spcFirstLastPara="1" wrap="square" lIns="0" tIns="0" rIns="0" bIns="0" anchor="b" anchorCtr="0">
            <a:noAutofit/>
          </a:bodyPr>
          <a:lstStyle>
            <a:lvl1pPr lv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a:endParaRPr/>
          </a:p>
        </p:txBody>
      </p:sp>
      <p:sp>
        <p:nvSpPr>
          <p:cNvPr id="6034" name="Google Shape;6034;p677"/>
          <p:cNvSpPr txBox="1">
            <a:spLocks noGrp="1"/>
          </p:cNvSpPr>
          <p:nvPr>
            <p:ph type="subTitle" idx="7"/>
          </p:nvPr>
        </p:nvSpPr>
        <p:spPr>
          <a:xfrm>
            <a:off x="888700" y="4718950"/>
            <a:ext cx="3255300" cy="915300"/>
          </a:xfrm>
          <a:prstGeom prst="rect">
            <a:avLst/>
          </a:prstGeom>
        </p:spPr>
        <p:txBody>
          <a:bodyPr spcFirstLastPara="1" wrap="square" lIns="0" tIns="0" rIns="0" bIns="0" anchor="t" anchorCtr="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a:endParaRPr/>
          </a:p>
        </p:txBody>
      </p:sp>
      <p:sp>
        <p:nvSpPr>
          <p:cNvPr id="6035" name="Google Shape;6035;p677"/>
          <p:cNvSpPr txBox="1">
            <a:spLocks noGrp="1"/>
          </p:cNvSpPr>
          <p:nvPr>
            <p:ph type="subTitle" idx="8"/>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6036" name="Google Shape;6036;p677"/>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a:endParaRPr/>
          </a:p>
        </p:txBody>
      </p:sp>
      <p:sp>
        <p:nvSpPr>
          <p:cNvPr id="6037" name="Google Shape;6037;p677"/>
          <p:cNvSpPr txBox="1">
            <a:spLocks noGrp="1"/>
          </p:cNvSpPr>
          <p:nvPr>
            <p:ph type="subTitle" idx="9"/>
          </p:nvPr>
        </p:nvSpPr>
        <p:spPr>
          <a:xfrm>
            <a:off x="885125" y="1653550"/>
            <a:ext cx="10422000" cy="291900"/>
          </a:xfrm>
          <a:prstGeom prst="rect">
            <a:avLst/>
          </a:prstGeom>
        </p:spPr>
        <p:txBody>
          <a:bodyPr spcFirstLastPara="1" wrap="square" lIns="0" tIns="0" rIns="0" bIns="0" anchor="t" anchorCtr="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matchingName="Interior image left">
  <p:cSld name="CUSTOM_4_2">
    <p:spTree>
      <p:nvGrpSpPr>
        <p:cNvPr id="1" name="Shape 6038"/>
        <p:cNvGrpSpPr/>
        <p:nvPr/>
      </p:nvGrpSpPr>
      <p:grpSpPr>
        <a:xfrm>
          <a:off x="0" y="0"/>
          <a:ext cx="0" cy="0"/>
          <a:chOff x="0" y="0"/>
          <a:chExt cx="0" cy="0"/>
        </a:xfrm>
      </p:grpSpPr>
      <p:cxnSp>
        <p:nvCxnSpPr>
          <p:cNvPr id="6039" name="Google Shape;6039;p678"/>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6040" name="Google Shape;6040;p678"/>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6041" name="Google Shape;6041;p678"/>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6042" name="Google Shape;6042;p678"/>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6043" name="Google Shape;6043;p678"/>
          <p:cNvSpPr txBox="1">
            <a:spLocks noGrp="1"/>
          </p:cNvSpPr>
          <p:nvPr>
            <p:ph type="subTitle" idx="1"/>
          </p:nvPr>
        </p:nvSpPr>
        <p:spPr>
          <a:xfrm>
            <a:off x="885050" y="6169550"/>
            <a:ext cx="8002500" cy="5598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a:endParaRPr/>
          </a:p>
        </p:txBody>
      </p:sp>
      <p:sp>
        <p:nvSpPr>
          <p:cNvPr id="6044" name="Google Shape;6044;p678"/>
          <p:cNvSpPr txBox="1">
            <a:spLocks noGrp="1"/>
          </p:cNvSpPr>
          <p:nvPr>
            <p:ph type="subTitle" idx="2"/>
          </p:nvPr>
        </p:nvSpPr>
        <p:spPr>
          <a:xfrm>
            <a:off x="5662075" y="2539250"/>
            <a:ext cx="5486400" cy="3168600"/>
          </a:xfrm>
          <a:prstGeom prst="rect">
            <a:avLst/>
          </a:prstGeom>
        </p:spPr>
        <p:txBody>
          <a:bodyPr spcFirstLastPara="1" wrap="square" lIns="0" tIns="0" rIns="0" bIns="0" anchor="t" anchorCtr="0">
            <a:noAutofit/>
          </a:bodyPr>
          <a:lstStyle>
            <a:lvl1pPr lvl="0">
              <a:lnSpc>
                <a:spcPct val="113000"/>
              </a:lnSpc>
              <a:spcBef>
                <a:spcPts val="0"/>
              </a:spcBef>
              <a:spcAft>
                <a:spcPts val="0"/>
              </a:spcAft>
              <a:buNone/>
              <a:defRPr/>
            </a:lvl1pPr>
            <a:lvl2pPr lvl="1">
              <a:lnSpc>
                <a:spcPct val="113000"/>
              </a:lnSpc>
              <a:spcBef>
                <a:spcPts val="2000"/>
              </a:spcBef>
              <a:spcAft>
                <a:spcPts val="0"/>
              </a:spcAft>
              <a:buNone/>
              <a:defRPr/>
            </a:lvl2pPr>
            <a:lvl3pPr lvl="2">
              <a:lnSpc>
                <a:spcPct val="113000"/>
              </a:lnSpc>
              <a:spcBef>
                <a:spcPts val="2000"/>
              </a:spcBef>
              <a:spcAft>
                <a:spcPts val="0"/>
              </a:spcAft>
              <a:buNone/>
              <a:defRPr/>
            </a:lvl3pPr>
            <a:lvl4pPr lvl="3">
              <a:lnSpc>
                <a:spcPct val="113000"/>
              </a:lnSpc>
              <a:spcBef>
                <a:spcPts val="2000"/>
              </a:spcBef>
              <a:spcAft>
                <a:spcPts val="0"/>
              </a:spcAft>
              <a:buNone/>
              <a:defRPr/>
            </a:lvl4pPr>
            <a:lvl5pPr lvl="4">
              <a:lnSpc>
                <a:spcPct val="113000"/>
              </a:lnSpc>
              <a:spcBef>
                <a:spcPts val="2000"/>
              </a:spcBef>
              <a:spcAft>
                <a:spcPts val="0"/>
              </a:spcAft>
              <a:buNone/>
              <a:defRPr/>
            </a:lvl5pPr>
            <a:lvl6pPr lvl="5">
              <a:lnSpc>
                <a:spcPct val="113000"/>
              </a:lnSpc>
              <a:spcBef>
                <a:spcPts val="2000"/>
              </a:spcBef>
              <a:spcAft>
                <a:spcPts val="0"/>
              </a:spcAft>
              <a:buNone/>
              <a:defRPr/>
            </a:lvl6pPr>
            <a:lvl7pPr lvl="6">
              <a:lnSpc>
                <a:spcPct val="113000"/>
              </a:lnSpc>
              <a:spcBef>
                <a:spcPts val="2000"/>
              </a:spcBef>
              <a:spcAft>
                <a:spcPts val="0"/>
              </a:spcAft>
              <a:buNone/>
              <a:defRPr/>
            </a:lvl7pPr>
            <a:lvl8pPr lvl="7">
              <a:lnSpc>
                <a:spcPct val="113000"/>
              </a:lnSpc>
              <a:spcBef>
                <a:spcPts val="2000"/>
              </a:spcBef>
              <a:spcAft>
                <a:spcPts val="0"/>
              </a:spcAft>
              <a:buNone/>
              <a:defRPr/>
            </a:lvl8pPr>
            <a:lvl9pPr lvl="8">
              <a:lnSpc>
                <a:spcPct val="113000"/>
              </a:lnSpc>
              <a:spcBef>
                <a:spcPts val="2000"/>
              </a:spcBef>
              <a:spcAft>
                <a:spcPts val="2000"/>
              </a:spcAft>
              <a:buNone/>
              <a:defRPr/>
            </a:lvl9pPr>
          </a:lstStyle>
          <a:p>
            <a:endParaRPr/>
          </a:p>
        </p:txBody>
      </p:sp>
      <p:sp>
        <p:nvSpPr>
          <p:cNvPr id="6045" name="Google Shape;6045;p678"/>
          <p:cNvSpPr txBox="1">
            <a:spLocks noGrp="1"/>
          </p:cNvSpPr>
          <p:nvPr>
            <p:ph type="subTitle" idx="3"/>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6046" name="Google Shape;6046;p678"/>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a:endParaRPr/>
          </a:p>
        </p:txBody>
      </p:sp>
      <p:sp>
        <p:nvSpPr>
          <p:cNvPr id="6047" name="Google Shape;6047;p678"/>
          <p:cNvSpPr txBox="1">
            <a:spLocks noGrp="1"/>
          </p:cNvSpPr>
          <p:nvPr>
            <p:ph type="subTitle" idx="4"/>
          </p:nvPr>
        </p:nvSpPr>
        <p:spPr>
          <a:xfrm>
            <a:off x="885125" y="1653550"/>
            <a:ext cx="10422000" cy="291900"/>
          </a:xfrm>
          <a:prstGeom prst="rect">
            <a:avLst/>
          </a:prstGeom>
        </p:spPr>
        <p:txBody>
          <a:bodyPr spcFirstLastPara="1" wrap="square" lIns="0" tIns="0" rIns="0" bIns="0" anchor="t" anchorCtr="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matchingName="Interior large text alt1">
  <p:cSld name="CUSTOM_4_2_2">
    <p:spTree>
      <p:nvGrpSpPr>
        <p:cNvPr id="1" name="Shape 6048"/>
        <p:cNvGrpSpPr/>
        <p:nvPr/>
      </p:nvGrpSpPr>
      <p:grpSpPr>
        <a:xfrm>
          <a:off x="0" y="0"/>
          <a:ext cx="0" cy="0"/>
          <a:chOff x="0" y="0"/>
          <a:chExt cx="0" cy="0"/>
        </a:xfrm>
      </p:grpSpPr>
      <p:cxnSp>
        <p:nvCxnSpPr>
          <p:cNvPr id="6049" name="Google Shape;6049;p679"/>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6050" name="Google Shape;6050;p679"/>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6051" name="Google Shape;6051;p679"/>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6052" name="Google Shape;6052;p679"/>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6053" name="Google Shape;6053;p679"/>
          <p:cNvSpPr txBox="1">
            <a:spLocks noGrp="1"/>
          </p:cNvSpPr>
          <p:nvPr>
            <p:ph type="subTitle" idx="1"/>
          </p:nvPr>
        </p:nvSpPr>
        <p:spPr>
          <a:xfrm>
            <a:off x="885050" y="6169550"/>
            <a:ext cx="8002500" cy="5598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a:endParaRPr/>
          </a:p>
        </p:txBody>
      </p:sp>
      <p:sp>
        <p:nvSpPr>
          <p:cNvPr id="6054" name="Google Shape;6054;p679"/>
          <p:cNvSpPr txBox="1">
            <a:spLocks noGrp="1"/>
          </p:cNvSpPr>
          <p:nvPr>
            <p:ph type="subTitle" idx="2"/>
          </p:nvPr>
        </p:nvSpPr>
        <p:spPr>
          <a:xfrm>
            <a:off x="2087850" y="2416425"/>
            <a:ext cx="8044800" cy="1304100"/>
          </a:xfrm>
          <a:prstGeom prst="rect">
            <a:avLst/>
          </a:prstGeom>
        </p:spPr>
        <p:txBody>
          <a:bodyPr spcFirstLastPara="1" wrap="square" lIns="0" tIns="0" rIns="0" bIns="0" anchor="t" anchorCtr="0">
            <a:noAutofit/>
          </a:bodyPr>
          <a:lstStyle>
            <a:lvl1pPr lvl="0">
              <a:lnSpc>
                <a:spcPct val="135000"/>
              </a:lnSpc>
              <a:spcBef>
                <a:spcPts val="0"/>
              </a:spcBef>
              <a:spcAft>
                <a:spcPts val="0"/>
              </a:spcAft>
              <a:buNone/>
              <a:defRPr>
                <a:solidFill>
                  <a:schemeClr val="accent1"/>
                </a:solidFill>
              </a:defRPr>
            </a:lvl1pPr>
            <a:lvl2pPr lvl="1">
              <a:spcBef>
                <a:spcPts val="500"/>
              </a:spcBef>
              <a:spcAft>
                <a:spcPts val="0"/>
              </a:spcAft>
              <a:buNone/>
              <a:defRPr>
                <a:solidFill>
                  <a:schemeClr val="accent1"/>
                </a:solidFill>
              </a:defRPr>
            </a:lvl2pPr>
            <a:lvl3pPr lvl="2">
              <a:spcBef>
                <a:spcPts val="500"/>
              </a:spcBef>
              <a:spcAft>
                <a:spcPts val="0"/>
              </a:spcAft>
              <a:buNone/>
              <a:defRPr>
                <a:solidFill>
                  <a:schemeClr val="accent1"/>
                </a:solidFill>
              </a:defRPr>
            </a:lvl3pPr>
            <a:lvl4pPr lvl="3">
              <a:spcBef>
                <a:spcPts val="500"/>
              </a:spcBef>
              <a:spcAft>
                <a:spcPts val="0"/>
              </a:spcAft>
              <a:buNone/>
              <a:defRPr>
                <a:solidFill>
                  <a:schemeClr val="accent1"/>
                </a:solidFill>
              </a:defRPr>
            </a:lvl4pPr>
            <a:lvl5pPr lvl="4">
              <a:spcBef>
                <a:spcPts val="500"/>
              </a:spcBef>
              <a:spcAft>
                <a:spcPts val="0"/>
              </a:spcAft>
              <a:buNone/>
              <a:defRPr>
                <a:solidFill>
                  <a:schemeClr val="accent1"/>
                </a:solidFill>
              </a:defRPr>
            </a:lvl5pPr>
            <a:lvl6pPr lvl="5">
              <a:spcBef>
                <a:spcPts val="500"/>
              </a:spcBef>
              <a:spcAft>
                <a:spcPts val="0"/>
              </a:spcAft>
              <a:buNone/>
              <a:defRPr>
                <a:solidFill>
                  <a:schemeClr val="accent1"/>
                </a:solidFill>
              </a:defRPr>
            </a:lvl6pPr>
            <a:lvl7pPr lvl="6">
              <a:spcBef>
                <a:spcPts val="500"/>
              </a:spcBef>
              <a:spcAft>
                <a:spcPts val="0"/>
              </a:spcAft>
              <a:buNone/>
              <a:defRPr>
                <a:solidFill>
                  <a:schemeClr val="accent1"/>
                </a:solidFill>
              </a:defRPr>
            </a:lvl7pPr>
            <a:lvl8pPr lvl="7">
              <a:spcBef>
                <a:spcPts val="500"/>
              </a:spcBef>
              <a:spcAft>
                <a:spcPts val="0"/>
              </a:spcAft>
              <a:buNone/>
              <a:defRPr>
                <a:solidFill>
                  <a:schemeClr val="accent1"/>
                </a:solidFill>
              </a:defRPr>
            </a:lvl8pPr>
            <a:lvl9pPr lvl="8">
              <a:spcBef>
                <a:spcPts val="500"/>
              </a:spcBef>
              <a:spcAft>
                <a:spcPts val="500"/>
              </a:spcAft>
              <a:buNone/>
              <a:defRPr>
                <a:solidFill>
                  <a:schemeClr val="accent1"/>
                </a:solidFill>
              </a:defRPr>
            </a:lvl9pPr>
          </a:lstStyle>
          <a:p>
            <a:endParaRPr/>
          </a:p>
        </p:txBody>
      </p:sp>
      <p:sp>
        <p:nvSpPr>
          <p:cNvPr id="6055" name="Google Shape;6055;p679"/>
          <p:cNvSpPr txBox="1">
            <a:spLocks noGrp="1"/>
          </p:cNvSpPr>
          <p:nvPr>
            <p:ph type="subTitle" idx="3"/>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6056" name="Google Shape;6056;p679"/>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a:endParaRPr/>
          </a:p>
        </p:txBody>
      </p:sp>
      <p:sp>
        <p:nvSpPr>
          <p:cNvPr id="6057" name="Google Shape;6057;p679"/>
          <p:cNvSpPr txBox="1">
            <a:spLocks noGrp="1"/>
          </p:cNvSpPr>
          <p:nvPr>
            <p:ph type="subTitle" idx="4"/>
          </p:nvPr>
        </p:nvSpPr>
        <p:spPr>
          <a:xfrm>
            <a:off x="885125" y="1653550"/>
            <a:ext cx="10422000" cy="291900"/>
          </a:xfrm>
          <a:prstGeom prst="rect">
            <a:avLst/>
          </a:prstGeom>
        </p:spPr>
        <p:txBody>
          <a:bodyPr spcFirstLastPara="1" wrap="square" lIns="0" tIns="0" rIns="0" bIns="0" anchor="t" anchorCtr="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ext only 2">
  <p:cSld name="CUSTOM_1_3">
    <p:spTree>
      <p:nvGrpSpPr>
        <p:cNvPr id="1" name="Shape 856"/>
        <p:cNvGrpSpPr/>
        <p:nvPr/>
      </p:nvGrpSpPr>
      <p:grpSpPr>
        <a:xfrm>
          <a:off x="0" y="0"/>
          <a:ext cx="0" cy="0"/>
          <a:chOff x="0" y="0"/>
          <a:chExt cx="0" cy="0"/>
        </a:xfrm>
      </p:grpSpPr>
      <p:sp>
        <p:nvSpPr>
          <p:cNvPr id="857" name="Google Shape;857;p69"/>
          <p:cNvSpPr txBox="1">
            <a:spLocks noGrp="1"/>
          </p:cNvSpPr>
          <p:nvPr>
            <p:ph type="body" idx="1"/>
          </p:nvPr>
        </p:nvSpPr>
        <p:spPr>
          <a:xfrm>
            <a:off x="1102267" y="2167900"/>
            <a:ext cx="9987600" cy="3526500"/>
          </a:xfrm>
          <a:prstGeom prst="rect">
            <a:avLst/>
          </a:prstGeom>
          <a:noFill/>
          <a:ln>
            <a:noFill/>
          </a:ln>
        </p:spPr>
        <p:txBody>
          <a:bodyPr spcFirstLastPara="1" wrap="square" lIns="121875" tIns="121875" rIns="121875" bIns="121875" anchor="t" anchorCtr="0">
            <a:noAutofit/>
          </a:bodyPr>
          <a:lstStyle>
            <a:lvl1pPr marL="457200" lvl="0"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1pPr>
            <a:lvl2pPr marL="914400" lvl="1" indent="-311150" algn="l" rtl="0">
              <a:lnSpc>
                <a:spcPct val="115000"/>
              </a:lnSpc>
              <a:spcBef>
                <a:spcPts val="2100"/>
              </a:spcBef>
              <a:spcAft>
                <a:spcPts val="0"/>
              </a:spcAft>
              <a:buSzPts val="1300"/>
              <a:buFont typeface="Proxima Nova"/>
              <a:buChar char="○"/>
              <a:defRPr>
                <a:latin typeface="Proxima Nova"/>
                <a:ea typeface="Proxima Nova"/>
                <a:cs typeface="Proxima Nova"/>
                <a:sym typeface="Proxima Nova"/>
              </a:defRPr>
            </a:lvl2pPr>
            <a:lvl3pPr marL="1371600" lvl="2" indent="-311150" algn="l" rtl="0">
              <a:lnSpc>
                <a:spcPct val="115000"/>
              </a:lnSpc>
              <a:spcBef>
                <a:spcPts val="2100"/>
              </a:spcBef>
              <a:spcAft>
                <a:spcPts val="0"/>
              </a:spcAft>
              <a:buSzPts val="1300"/>
              <a:buFont typeface="Proxima Nova"/>
              <a:buChar char="■"/>
              <a:defRPr>
                <a:latin typeface="Proxima Nova"/>
                <a:ea typeface="Proxima Nova"/>
                <a:cs typeface="Proxima Nova"/>
                <a:sym typeface="Proxima Nova"/>
              </a:defRPr>
            </a:lvl3pPr>
            <a:lvl4pPr marL="1828800" lvl="3" indent="-311150" algn="l" rtl="0">
              <a:lnSpc>
                <a:spcPct val="115000"/>
              </a:lnSpc>
              <a:spcBef>
                <a:spcPts val="2100"/>
              </a:spcBef>
              <a:spcAft>
                <a:spcPts val="0"/>
              </a:spcAft>
              <a:buSzPts val="1300"/>
              <a:buFont typeface="Proxima Nova"/>
              <a:buChar char="●"/>
              <a:defRPr>
                <a:latin typeface="Proxima Nova"/>
                <a:ea typeface="Proxima Nova"/>
                <a:cs typeface="Proxima Nova"/>
                <a:sym typeface="Proxima Nova"/>
              </a:defRPr>
            </a:lvl4pPr>
            <a:lvl5pPr marL="2286000" lvl="4" indent="-311150" algn="l" rtl="0">
              <a:lnSpc>
                <a:spcPct val="115000"/>
              </a:lnSpc>
              <a:spcBef>
                <a:spcPts val="2100"/>
              </a:spcBef>
              <a:spcAft>
                <a:spcPts val="0"/>
              </a:spcAft>
              <a:buSzPts val="1300"/>
              <a:buFont typeface="Proxima Nova"/>
              <a:buChar char="○"/>
              <a:defRPr>
                <a:latin typeface="Proxima Nova"/>
                <a:ea typeface="Proxima Nova"/>
                <a:cs typeface="Proxima Nova"/>
                <a:sym typeface="Proxima Nova"/>
              </a:defRPr>
            </a:lvl5pPr>
            <a:lvl6pPr marL="2743200" lvl="5" indent="-311150" algn="l" rtl="0">
              <a:lnSpc>
                <a:spcPct val="115000"/>
              </a:lnSpc>
              <a:spcBef>
                <a:spcPts val="2100"/>
              </a:spcBef>
              <a:spcAft>
                <a:spcPts val="0"/>
              </a:spcAft>
              <a:buSzPts val="1300"/>
              <a:buFont typeface="Proxima Nova"/>
              <a:buChar char="■"/>
              <a:defRPr>
                <a:latin typeface="Proxima Nova"/>
                <a:ea typeface="Proxima Nova"/>
                <a:cs typeface="Proxima Nova"/>
                <a:sym typeface="Proxima Nova"/>
              </a:defRPr>
            </a:lvl6pPr>
            <a:lvl7pPr marL="3200400" lvl="6" indent="-311150" algn="l" rtl="0">
              <a:lnSpc>
                <a:spcPct val="115000"/>
              </a:lnSpc>
              <a:spcBef>
                <a:spcPts val="2100"/>
              </a:spcBef>
              <a:spcAft>
                <a:spcPts val="0"/>
              </a:spcAft>
              <a:buSzPts val="1300"/>
              <a:buFont typeface="Proxima Nova"/>
              <a:buChar char="●"/>
              <a:defRPr>
                <a:latin typeface="Proxima Nova"/>
                <a:ea typeface="Proxima Nova"/>
                <a:cs typeface="Proxima Nova"/>
                <a:sym typeface="Proxima Nova"/>
              </a:defRPr>
            </a:lvl7pPr>
            <a:lvl8pPr marL="3657600" lvl="7" indent="-311150" algn="l" rtl="0">
              <a:lnSpc>
                <a:spcPct val="115000"/>
              </a:lnSpc>
              <a:spcBef>
                <a:spcPts val="2100"/>
              </a:spcBef>
              <a:spcAft>
                <a:spcPts val="0"/>
              </a:spcAft>
              <a:buSzPts val="1300"/>
              <a:buFont typeface="Proxima Nova"/>
              <a:buChar char="○"/>
              <a:defRPr>
                <a:latin typeface="Proxima Nova"/>
                <a:ea typeface="Proxima Nova"/>
                <a:cs typeface="Proxima Nova"/>
                <a:sym typeface="Proxima Nova"/>
              </a:defRPr>
            </a:lvl8pPr>
            <a:lvl9pPr marL="4114800" lvl="8" indent="-311150" algn="l" rtl="0">
              <a:lnSpc>
                <a:spcPct val="115000"/>
              </a:lnSpc>
              <a:spcBef>
                <a:spcPts val="2100"/>
              </a:spcBef>
              <a:spcAft>
                <a:spcPts val="2100"/>
              </a:spcAft>
              <a:buSzPts val="1300"/>
              <a:buFont typeface="Proxima Nova"/>
              <a:buChar char="■"/>
              <a:defRPr>
                <a:latin typeface="Proxima Nova"/>
                <a:ea typeface="Proxima Nova"/>
                <a:cs typeface="Proxima Nova"/>
                <a:sym typeface="Proxima Nova"/>
              </a:defRPr>
            </a:lvl9pPr>
          </a:lstStyle>
          <a:p>
            <a:endParaRPr/>
          </a:p>
        </p:txBody>
      </p:sp>
      <p:sp>
        <p:nvSpPr>
          <p:cNvPr id="858" name="Google Shape;858;p69"/>
          <p:cNvSpPr txBox="1">
            <a:spLocks noGrp="1"/>
          </p:cNvSpPr>
          <p:nvPr>
            <p:ph type="title"/>
          </p:nvPr>
        </p:nvSpPr>
        <p:spPr>
          <a:xfrm>
            <a:off x="415600" y="562033"/>
            <a:ext cx="11360700" cy="576300"/>
          </a:xfrm>
          <a:prstGeom prst="rect">
            <a:avLst/>
          </a:prstGeom>
          <a:noFill/>
          <a:ln>
            <a:noFill/>
          </a:ln>
        </p:spPr>
        <p:txBody>
          <a:bodyPr spcFirstLastPara="1" wrap="square" lIns="121875" tIns="121875" rIns="121875" bIns="121875" anchor="b" anchorCtr="0">
            <a:noAutofit/>
          </a:bodyPr>
          <a:lstStyle>
            <a:lvl1pPr lvl="0" algn="l" rtl="0">
              <a:lnSpc>
                <a:spcPct val="100000"/>
              </a:lnSpc>
              <a:spcBef>
                <a:spcPts val="0"/>
              </a:spcBef>
              <a:spcAft>
                <a:spcPts val="0"/>
              </a:spcAft>
              <a:buSzPts val="3700"/>
              <a:buNone/>
              <a:defRPr/>
            </a:lvl1pPr>
            <a:lvl2pPr lvl="1"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a:endParaRPr/>
          </a:p>
        </p:txBody>
      </p:sp>
      <p:sp>
        <p:nvSpPr>
          <p:cNvPr id="859" name="Google Shape;859;p69"/>
          <p:cNvSpPr txBox="1">
            <a:spLocks noGrp="1"/>
          </p:cNvSpPr>
          <p:nvPr>
            <p:ph type="subTitle" idx="2"/>
          </p:nvPr>
        </p:nvSpPr>
        <p:spPr>
          <a:xfrm>
            <a:off x="1102200" y="1239700"/>
            <a:ext cx="9987600" cy="875700"/>
          </a:xfrm>
          <a:prstGeom prst="rect">
            <a:avLst/>
          </a:prstGeom>
          <a:noFill/>
          <a:ln>
            <a:noFill/>
          </a:ln>
        </p:spPr>
        <p:txBody>
          <a:bodyPr spcFirstLastPara="1" wrap="square" lIns="121875" tIns="121875" rIns="121875" bIns="121875" anchor="t" anchorCtr="0">
            <a:noAutofit/>
          </a:bodyPr>
          <a:lstStyle>
            <a:lvl1pPr lvl="0" algn="l" rtl="0">
              <a:lnSpc>
                <a:spcPct val="100000"/>
              </a:lnSpc>
              <a:spcBef>
                <a:spcPts val="0"/>
              </a:spcBef>
              <a:spcAft>
                <a:spcPts val="0"/>
              </a:spcAft>
              <a:buSzPts val="2400"/>
              <a:buNone/>
              <a:defRPr/>
            </a:lvl1pPr>
            <a:lvl2pPr lvl="1" algn="l" rtl="0">
              <a:lnSpc>
                <a:spcPct val="100000"/>
              </a:lnSpc>
              <a:spcBef>
                <a:spcPts val="2100"/>
              </a:spcBef>
              <a:spcAft>
                <a:spcPts val="0"/>
              </a:spcAft>
              <a:buSzPts val="1900"/>
              <a:buNone/>
              <a:defRPr>
                <a:latin typeface="Proxima Nova"/>
                <a:ea typeface="Proxima Nova"/>
                <a:cs typeface="Proxima Nova"/>
                <a:sym typeface="Proxima Nova"/>
              </a:defRPr>
            </a:lvl2pPr>
            <a:lvl3pPr lvl="2" algn="l" rtl="0">
              <a:lnSpc>
                <a:spcPct val="100000"/>
              </a:lnSpc>
              <a:spcBef>
                <a:spcPts val="2100"/>
              </a:spcBef>
              <a:spcAft>
                <a:spcPts val="0"/>
              </a:spcAft>
              <a:buSzPts val="1900"/>
              <a:buNone/>
              <a:defRPr>
                <a:latin typeface="Proxima Nova"/>
                <a:ea typeface="Proxima Nova"/>
                <a:cs typeface="Proxima Nova"/>
                <a:sym typeface="Proxima Nova"/>
              </a:defRPr>
            </a:lvl3pPr>
            <a:lvl4pPr lvl="3" algn="l" rtl="0">
              <a:lnSpc>
                <a:spcPct val="100000"/>
              </a:lnSpc>
              <a:spcBef>
                <a:spcPts val="2100"/>
              </a:spcBef>
              <a:spcAft>
                <a:spcPts val="0"/>
              </a:spcAft>
              <a:buSzPts val="1900"/>
              <a:buNone/>
              <a:defRPr>
                <a:latin typeface="Proxima Nova"/>
                <a:ea typeface="Proxima Nova"/>
                <a:cs typeface="Proxima Nova"/>
                <a:sym typeface="Proxima Nova"/>
              </a:defRPr>
            </a:lvl4pPr>
            <a:lvl5pPr lvl="4" algn="l" rtl="0">
              <a:lnSpc>
                <a:spcPct val="100000"/>
              </a:lnSpc>
              <a:spcBef>
                <a:spcPts val="2100"/>
              </a:spcBef>
              <a:spcAft>
                <a:spcPts val="0"/>
              </a:spcAft>
              <a:buSzPts val="1900"/>
              <a:buNone/>
              <a:defRPr>
                <a:latin typeface="Proxima Nova"/>
                <a:ea typeface="Proxima Nova"/>
                <a:cs typeface="Proxima Nova"/>
                <a:sym typeface="Proxima Nova"/>
              </a:defRPr>
            </a:lvl5pPr>
            <a:lvl6pPr lvl="5" algn="l" rtl="0">
              <a:lnSpc>
                <a:spcPct val="100000"/>
              </a:lnSpc>
              <a:spcBef>
                <a:spcPts val="2100"/>
              </a:spcBef>
              <a:spcAft>
                <a:spcPts val="0"/>
              </a:spcAft>
              <a:buSzPts val="1900"/>
              <a:buNone/>
              <a:defRPr>
                <a:latin typeface="Proxima Nova"/>
                <a:ea typeface="Proxima Nova"/>
                <a:cs typeface="Proxima Nova"/>
                <a:sym typeface="Proxima Nova"/>
              </a:defRPr>
            </a:lvl6pPr>
            <a:lvl7pPr lvl="6" algn="l" rtl="0">
              <a:lnSpc>
                <a:spcPct val="100000"/>
              </a:lnSpc>
              <a:spcBef>
                <a:spcPts val="2100"/>
              </a:spcBef>
              <a:spcAft>
                <a:spcPts val="0"/>
              </a:spcAft>
              <a:buSzPts val="1900"/>
              <a:buNone/>
              <a:defRPr>
                <a:latin typeface="Proxima Nova"/>
                <a:ea typeface="Proxima Nova"/>
                <a:cs typeface="Proxima Nova"/>
                <a:sym typeface="Proxima Nova"/>
              </a:defRPr>
            </a:lvl7pPr>
            <a:lvl8pPr lvl="7" algn="l" rtl="0">
              <a:lnSpc>
                <a:spcPct val="100000"/>
              </a:lnSpc>
              <a:spcBef>
                <a:spcPts val="2100"/>
              </a:spcBef>
              <a:spcAft>
                <a:spcPts val="0"/>
              </a:spcAft>
              <a:buSzPts val="1900"/>
              <a:buNone/>
              <a:defRPr>
                <a:latin typeface="Proxima Nova"/>
                <a:ea typeface="Proxima Nova"/>
                <a:cs typeface="Proxima Nova"/>
                <a:sym typeface="Proxima Nova"/>
              </a:defRPr>
            </a:lvl8pPr>
            <a:lvl9pPr lvl="8" algn="l" rtl="0">
              <a:lnSpc>
                <a:spcPct val="100000"/>
              </a:lnSpc>
              <a:spcBef>
                <a:spcPts val="2100"/>
              </a:spcBef>
              <a:spcAft>
                <a:spcPts val="2100"/>
              </a:spcAft>
              <a:buSzPts val="1900"/>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matchingName="Interior large text">
  <p:cSld name="CUSTOM_4_2_1">
    <p:spTree>
      <p:nvGrpSpPr>
        <p:cNvPr id="1" name="Shape 6058"/>
        <p:cNvGrpSpPr/>
        <p:nvPr/>
      </p:nvGrpSpPr>
      <p:grpSpPr>
        <a:xfrm>
          <a:off x="0" y="0"/>
          <a:ext cx="0" cy="0"/>
          <a:chOff x="0" y="0"/>
          <a:chExt cx="0" cy="0"/>
        </a:xfrm>
      </p:grpSpPr>
      <p:sp>
        <p:nvSpPr>
          <p:cNvPr id="6059" name="Google Shape;6059;p680"/>
          <p:cNvSpPr txBox="1">
            <a:spLocks noGrp="1"/>
          </p:cNvSpPr>
          <p:nvPr>
            <p:ph type="title"/>
          </p:nvPr>
        </p:nvSpPr>
        <p:spPr>
          <a:xfrm>
            <a:off x="3280375" y="1653075"/>
            <a:ext cx="7431000" cy="3931800"/>
          </a:xfrm>
          <a:prstGeom prst="rect">
            <a:avLst/>
          </a:prstGeom>
        </p:spPr>
        <p:txBody>
          <a:bodyPr spcFirstLastPara="1" wrap="square" lIns="0" tIns="0" rIns="0" bIns="0" anchor="ctr" anchorCtr="0">
            <a:noAutofit/>
          </a:bodyPr>
          <a:lstStyle>
            <a:lvl1pPr lvl="0">
              <a:lnSpc>
                <a:spcPct val="115000"/>
              </a:lnSpc>
              <a:spcBef>
                <a:spcPts val="0"/>
              </a:spcBef>
              <a:spcAft>
                <a:spcPts val="0"/>
              </a:spcAft>
              <a:buNone/>
              <a:defRPr sz="2800">
                <a:solidFill>
                  <a:schemeClr val="accent1"/>
                </a:solidFill>
              </a:defRPr>
            </a:lvl1pPr>
            <a:lvl2pPr lvl="1">
              <a:lnSpc>
                <a:spcPct val="115000"/>
              </a:lnSpc>
              <a:spcBef>
                <a:spcPts val="0"/>
              </a:spcBef>
              <a:spcAft>
                <a:spcPts val="0"/>
              </a:spcAft>
              <a:buNone/>
              <a:defRPr sz="2600">
                <a:solidFill>
                  <a:schemeClr val="accent1"/>
                </a:solidFill>
                <a:latin typeface="Red Hat Text"/>
                <a:ea typeface="Red Hat Text"/>
                <a:cs typeface="Red Hat Text"/>
                <a:sym typeface="Red Hat Text"/>
              </a:defRPr>
            </a:lvl2pPr>
            <a:lvl3pPr lvl="2">
              <a:lnSpc>
                <a:spcPct val="115000"/>
              </a:lnSpc>
              <a:spcBef>
                <a:spcPts val="0"/>
              </a:spcBef>
              <a:spcAft>
                <a:spcPts val="0"/>
              </a:spcAft>
              <a:buNone/>
              <a:defRPr sz="2600">
                <a:solidFill>
                  <a:schemeClr val="accent1"/>
                </a:solidFill>
                <a:latin typeface="Red Hat Text"/>
                <a:ea typeface="Red Hat Text"/>
                <a:cs typeface="Red Hat Text"/>
                <a:sym typeface="Red Hat Text"/>
              </a:defRPr>
            </a:lvl3pPr>
            <a:lvl4pPr lvl="3">
              <a:lnSpc>
                <a:spcPct val="115000"/>
              </a:lnSpc>
              <a:spcBef>
                <a:spcPts val="0"/>
              </a:spcBef>
              <a:spcAft>
                <a:spcPts val="0"/>
              </a:spcAft>
              <a:buNone/>
              <a:defRPr sz="2600">
                <a:solidFill>
                  <a:schemeClr val="accent1"/>
                </a:solidFill>
                <a:latin typeface="Red Hat Text"/>
                <a:ea typeface="Red Hat Text"/>
                <a:cs typeface="Red Hat Text"/>
                <a:sym typeface="Red Hat Text"/>
              </a:defRPr>
            </a:lvl4pPr>
            <a:lvl5pPr lvl="4">
              <a:lnSpc>
                <a:spcPct val="115000"/>
              </a:lnSpc>
              <a:spcBef>
                <a:spcPts val="0"/>
              </a:spcBef>
              <a:spcAft>
                <a:spcPts val="0"/>
              </a:spcAft>
              <a:buNone/>
              <a:defRPr sz="2600">
                <a:solidFill>
                  <a:schemeClr val="accent1"/>
                </a:solidFill>
                <a:latin typeface="Red Hat Text"/>
                <a:ea typeface="Red Hat Text"/>
                <a:cs typeface="Red Hat Text"/>
                <a:sym typeface="Red Hat Text"/>
              </a:defRPr>
            </a:lvl5pPr>
            <a:lvl6pPr lvl="5">
              <a:lnSpc>
                <a:spcPct val="115000"/>
              </a:lnSpc>
              <a:spcBef>
                <a:spcPts val="0"/>
              </a:spcBef>
              <a:spcAft>
                <a:spcPts val="0"/>
              </a:spcAft>
              <a:buNone/>
              <a:defRPr sz="2600">
                <a:solidFill>
                  <a:schemeClr val="accent1"/>
                </a:solidFill>
                <a:latin typeface="Red Hat Text"/>
                <a:ea typeface="Red Hat Text"/>
                <a:cs typeface="Red Hat Text"/>
                <a:sym typeface="Red Hat Text"/>
              </a:defRPr>
            </a:lvl6pPr>
            <a:lvl7pPr lvl="6">
              <a:lnSpc>
                <a:spcPct val="115000"/>
              </a:lnSpc>
              <a:spcBef>
                <a:spcPts val="0"/>
              </a:spcBef>
              <a:spcAft>
                <a:spcPts val="0"/>
              </a:spcAft>
              <a:buNone/>
              <a:defRPr sz="2600">
                <a:solidFill>
                  <a:schemeClr val="accent1"/>
                </a:solidFill>
                <a:latin typeface="Red Hat Text"/>
                <a:ea typeface="Red Hat Text"/>
                <a:cs typeface="Red Hat Text"/>
                <a:sym typeface="Red Hat Text"/>
              </a:defRPr>
            </a:lvl7pPr>
            <a:lvl8pPr lvl="7">
              <a:lnSpc>
                <a:spcPct val="115000"/>
              </a:lnSpc>
              <a:spcBef>
                <a:spcPts val="0"/>
              </a:spcBef>
              <a:spcAft>
                <a:spcPts val="0"/>
              </a:spcAft>
              <a:buNone/>
              <a:defRPr sz="2600">
                <a:solidFill>
                  <a:schemeClr val="accent1"/>
                </a:solidFill>
                <a:latin typeface="Red Hat Text"/>
                <a:ea typeface="Red Hat Text"/>
                <a:cs typeface="Red Hat Text"/>
                <a:sym typeface="Red Hat Text"/>
              </a:defRPr>
            </a:lvl8pPr>
            <a:lvl9pPr lvl="8">
              <a:lnSpc>
                <a:spcPct val="115000"/>
              </a:lnSpc>
              <a:spcBef>
                <a:spcPts val="0"/>
              </a:spcBef>
              <a:spcAft>
                <a:spcPts val="0"/>
              </a:spcAft>
              <a:buNone/>
              <a:defRPr sz="2600">
                <a:solidFill>
                  <a:schemeClr val="accent1"/>
                </a:solidFill>
                <a:latin typeface="Red Hat Text"/>
                <a:ea typeface="Red Hat Text"/>
                <a:cs typeface="Red Hat Text"/>
                <a:sym typeface="Red Hat Text"/>
              </a:defRPr>
            </a:lvl9pPr>
          </a:lstStyle>
          <a:p>
            <a:endParaRPr/>
          </a:p>
        </p:txBody>
      </p:sp>
      <p:sp>
        <p:nvSpPr>
          <p:cNvPr id="6060" name="Google Shape;6060;p680"/>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a:endParaRPr/>
          </a:p>
        </p:txBody>
      </p:sp>
      <p:cxnSp>
        <p:nvCxnSpPr>
          <p:cNvPr id="6061" name="Google Shape;6061;p680"/>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6062" name="Google Shape;6062;p680"/>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6063" name="Google Shape;6063;p680"/>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6064" name="Google Shape;6064;p680"/>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6065" name="Google Shape;6065;p680"/>
          <p:cNvSpPr txBox="1">
            <a:spLocks noGrp="1"/>
          </p:cNvSpPr>
          <p:nvPr>
            <p:ph type="subTitle" idx="2"/>
          </p:nvPr>
        </p:nvSpPr>
        <p:spPr>
          <a:xfrm>
            <a:off x="885050" y="6169550"/>
            <a:ext cx="8002500" cy="5598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a:endParaRPr/>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matchingName="Interior agenda dark">
  <p:cSld name="CUSTOM_4_1">
    <p:bg>
      <p:bgPr>
        <a:solidFill>
          <a:srgbClr val="353535"/>
        </a:solidFill>
        <a:effectLst/>
      </p:bgPr>
    </p:bg>
    <p:spTree>
      <p:nvGrpSpPr>
        <p:cNvPr id="1" name="Shape 6066"/>
        <p:cNvGrpSpPr/>
        <p:nvPr/>
      </p:nvGrpSpPr>
      <p:grpSpPr>
        <a:xfrm>
          <a:off x="0" y="0"/>
          <a:ext cx="0" cy="0"/>
          <a:chOff x="0" y="0"/>
          <a:chExt cx="0" cy="0"/>
        </a:xfrm>
      </p:grpSpPr>
      <p:sp>
        <p:nvSpPr>
          <p:cNvPr id="6067" name="Google Shape;6067;p681"/>
          <p:cNvSpPr txBox="1">
            <a:spLocks noGrp="1"/>
          </p:cNvSpPr>
          <p:nvPr>
            <p:ph type="body" idx="1"/>
          </p:nvPr>
        </p:nvSpPr>
        <p:spPr>
          <a:xfrm>
            <a:off x="8669900" y="1849475"/>
            <a:ext cx="2131800" cy="3000000"/>
          </a:xfrm>
          <a:prstGeom prst="rect">
            <a:avLst/>
          </a:prstGeom>
        </p:spPr>
        <p:txBody>
          <a:bodyPr spcFirstLastPara="1" wrap="square" lIns="0" tIns="0" rIns="0" bIns="0" anchor="t" anchorCtr="0">
            <a:noAutofit/>
          </a:bodyPr>
          <a:lstStyle>
            <a:lvl1pPr marL="457200" lvl="0" indent="-342900">
              <a:lnSpc>
                <a:spcPct val="115000"/>
              </a:lnSpc>
              <a:spcBef>
                <a:spcPts val="0"/>
              </a:spcBef>
              <a:spcAft>
                <a:spcPts val="0"/>
              </a:spcAft>
              <a:buClr>
                <a:srgbClr val="FFFFFF"/>
              </a:buClr>
              <a:buSzPts val="1800"/>
              <a:buChar char="▸"/>
              <a:defRPr>
                <a:solidFill>
                  <a:srgbClr val="FFFFFF"/>
                </a:solidFill>
              </a:defRPr>
            </a:lvl1pPr>
            <a:lvl2pPr marL="914400" lvl="1" indent="-342900">
              <a:lnSpc>
                <a:spcPct val="115000"/>
              </a:lnSpc>
              <a:spcBef>
                <a:spcPts val="2000"/>
              </a:spcBef>
              <a:spcAft>
                <a:spcPts val="0"/>
              </a:spcAft>
              <a:buClr>
                <a:srgbClr val="FFFFFF"/>
              </a:buClr>
              <a:buSzPts val="1800"/>
              <a:buChar char="･"/>
              <a:defRPr>
                <a:solidFill>
                  <a:srgbClr val="FFFFFF"/>
                </a:solidFill>
              </a:defRPr>
            </a:lvl2pPr>
            <a:lvl3pPr marL="1371600" lvl="2" indent="-342900">
              <a:lnSpc>
                <a:spcPct val="115000"/>
              </a:lnSpc>
              <a:spcBef>
                <a:spcPts val="2000"/>
              </a:spcBef>
              <a:spcAft>
                <a:spcPts val="0"/>
              </a:spcAft>
              <a:buClr>
                <a:srgbClr val="FFFFFF"/>
              </a:buClr>
              <a:buSzPts val="1800"/>
              <a:buChar char="･"/>
              <a:defRPr>
                <a:solidFill>
                  <a:srgbClr val="FFFFFF"/>
                </a:solidFill>
              </a:defRPr>
            </a:lvl3pPr>
            <a:lvl4pPr marL="1828800" lvl="3" indent="-342900">
              <a:lnSpc>
                <a:spcPct val="115000"/>
              </a:lnSpc>
              <a:spcBef>
                <a:spcPts val="2000"/>
              </a:spcBef>
              <a:spcAft>
                <a:spcPts val="0"/>
              </a:spcAft>
              <a:buClr>
                <a:srgbClr val="FFFFFF"/>
              </a:buClr>
              <a:buSzPts val="1800"/>
              <a:buChar char="･"/>
              <a:defRPr>
                <a:solidFill>
                  <a:srgbClr val="FFFFFF"/>
                </a:solidFill>
              </a:defRPr>
            </a:lvl4pPr>
            <a:lvl5pPr marL="2286000" lvl="4" indent="-342900">
              <a:lnSpc>
                <a:spcPct val="115000"/>
              </a:lnSpc>
              <a:spcBef>
                <a:spcPts val="2000"/>
              </a:spcBef>
              <a:spcAft>
                <a:spcPts val="0"/>
              </a:spcAft>
              <a:buClr>
                <a:srgbClr val="FFFFFF"/>
              </a:buClr>
              <a:buSzPts val="1800"/>
              <a:buChar char="･"/>
              <a:defRPr>
                <a:solidFill>
                  <a:srgbClr val="FFFFFF"/>
                </a:solidFill>
              </a:defRPr>
            </a:lvl5pPr>
            <a:lvl6pPr marL="2743200" lvl="5" indent="-342900">
              <a:lnSpc>
                <a:spcPct val="115000"/>
              </a:lnSpc>
              <a:spcBef>
                <a:spcPts val="2000"/>
              </a:spcBef>
              <a:spcAft>
                <a:spcPts val="0"/>
              </a:spcAft>
              <a:buClr>
                <a:srgbClr val="FFFFFF"/>
              </a:buClr>
              <a:buSzPts val="1800"/>
              <a:buChar char="･"/>
              <a:defRPr>
                <a:solidFill>
                  <a:srgbClr val="FFFFFF"/>
                </a:solidFill>
              </a:defRPr>
            </a:lvl6pPr>
            <a:lvl7pPr marL="3200400" lvl="6" indent="-342900">
              <a:lnSpc>
                <a:spcPct val="115000"/>
              </a:lnSpc>
              <a:spcBef>
                <a:spcPts val="2000"/>
              </a:spcBef>
              <a:spcAft>
                <a:spcPts val="0"/>
              </a:spcAft>
              <a:buClr>
                <a:srgbClr val="FFFFFF"/>
              </a:buClr>
              <a:buSzPts val="1800"/>
              <a:buChar char="･"/>
              <a:defRPr>
                <a:solidFill>
                  <a:srgbClr val="FFFFFF"/>
                </a:solidFill>
              </a:defRPr>
            </a:lvl7pPr>
            <a:lvl8pPr marL="3657600" lvl="7" indent="-342900">
              <a:lnSpc>
                <a:spcPct val="115000"/>
              </a:lnSpc>
              <a:spcBef>
                <a:spcPts val="2000"/>
              </a:spcBef>
              <a:spcAft>
                <a:spcPts val="0"/>
              </a:spcAft>
              <a:buClr>
                <a:srgbClr val="FFFFFF"/>
              </a:buClr>
              <a:buSzPts val="1800"/>
              <a:buChar char="･"/>
              <a:defRPr>
                <a:solidFill>
                  <a:srgbClr val="FFFFFF"/>
                </a:solidFill>
              </a:defRPr>
            </a:lvl8pPr>
            <a:lvl9pPr marL="4114800" lvl="8" indent="-342900">
              <a:lnSpc>
                <a:spcPct val="115000"/>
              </a:lnSpc>
              <a:spcBef>
                <a:spcPts val="2000"/>
              </a:spcBef>
              <a:spcAft>
                <a:spcPts val="2000"/>
              </a:spcAft>
              <a:buClr>
                <a:srgbClr val="FFFFFF"/>
              </a:buClr>
              <a:buSzPts val="1800"/>
              <a:buChar char="･"/>
              <a:defRPr>
                <a:solidFill>
                  <a:srgbClr val="FFFFFF"/>
                </a:solidFill>
              </a:defRPr>
            </a:lvl9pPr>
          </a:lstStyle>
          <a:p>
            <a:endParaRPr/>
          </a:p>
        </p:txBody>
      </p:sp>
      <p:sp>
        <p:nvSpPr>
          <p:cNvPr id="6068" name="Google Shape;6068;p681"/>
          <p:cNvSpPr txBox="1">
            <a:spLocks noGrp="1"/>
          </p:cNvSpPr>
          <p:nvPr>
            <p:ph type="body" idx="2"/>
          </p:nvPr>
        </p:nvSpPr>
        <p:spPr>
          <a:xfrm>
            <a:off x="5708700" y="1849475"/>
            <a:ext cx="2131800" cy="3000000"/>
          </a:xfrm>
          <a:prstGeom prst="rect">
            <a:avLst/>
          </a:prstGeom>
        </p:spPr>
        <p:txBody>
          <a:bodyPr spcFirstLastPara="1" wrap="square" lIns="0" tIns="0" rIns="0" bIns="0" anchor="t" anchorCtr="0">
            <a:noAutofit/>
          </a:bodyPr>
          <a:lstStyle>
            <a:lvl1pPr marL="457200" lvl="0" indent="-342900">
              <a:lnSpc>
                <a:spcPct val="115000"/>
              </a:lnSpc>
              <a:spcBef>
                <a:spcPts val="0"/>
              </a:spcBef>
              <a:spcAft>
                <a:spcPts val="0"/>
              </a:spcAft>
              <a:buClr>
                <a:srgbClr val="FFFFFF"/>
              </a:buClr>
              <a:buSzPts val="1800"/>
              <a:buChar char="▸"/>
              <a:defRPr>
                <a:solidFill>
                  <a:srgbClr val="FFFFFF"/>
                </a:solidFill>
              </a:defRPr>
            </a:lvl1pPr>
            <a:lvl2pPr marL="914400" lvl="1" indent="-342900">
              <a:lnSpc>
                <a:spcPct val="115000"/>
              </a:lnSpc>
              <a:spcBef>
                <a:spcPts val="2000"/>
              </a:spcBef>
              <a:spcAft>
                <a:spcPts val="0"/>
              </a:spcAft>
              <a:buClr>
                <a:srgbClr val="FFFFFF"/>
              </a:buClr>
              <a:buSzPts val="1800"/>
              <a:buChar char="･"/>
              <a:defRPr>
                <a:solidFill>
                  <a:srgbClr val="FFFFFF"/>
                </a:solidFill>
              </a:defRPr>
            </a:lvl2pPr>
            <a:lvl3pPr marL="1371600" lvl="2" indent="-342900">
              <a:lnSpc>
                <a:spcPct val="115000"/>
              </a:lnSpc>
              <a:spcBef>
                <a:spcPts val="2000"/>
              </a:spcBef>
              <a:spcAft>
                <a:spcPts val="0"/>
              </a:spcAft>
              <a:buClr>
                <a:srgbClr val="FFFFFF"/>
              </a:buClr>
              <a:buSzPts val="1800"/>
              <a:buChar char="･"/>
              <a:defRPr>
                <a:solidFill>
                  <a:srgbClr val="FFFFFF"/>
                </a:solidFill>
              </a:defRPr>
            </a:lvl3pPr>
            <a:lvl4pPr marL="1828800" lvl="3" indent="-342900">
              <a:lnSpc>
                <a:spcPct val="115000"/>
              </a:lnSpc>
              <a:spcBef>
                <a:spcPts val="2000"/>
              </a:spcBef>
              <a:spcAft>
                <a:spcPts val="0"/>
              </a:spcAft>
              <a:buClr>
                <a:srgbClr val="FFFFFF"/>
              </a:buClr>
              <a:buSzPts val="1800"/>
              <a:buChar char="･"/>
              <a:defRPr>
                <a:solidFill>
                  <a:srgbClr val="FFFFFF"/>
                </a:solidFill>
              </a:defRPr>
            </a:lvl4pPr>
            <a:lvl5pPr marL="2286000" lvl="4" indent="-342900">
              <a:lnSpc>
                <a:spcPct val="115000"/>
              </a:lnSpc>
              <a:spcBef>
                <a:spcPts val="2000"/>
              </a:spcBef>
              <a:spcAft>
                <a:spcPts val="0"/>
              </a:spcAft>
              <a:buClr>
                <a:srgbClr val="FFFFFF"/>
              </a:buClr>
              <a:buSzPts val="1800"/>
              <a:buChar char="･"/>
              <a:defRPr>
                <a:solidFill>
                  <a:srgbClr val="FFFFFF"/>
                </a:solidFill>
              </a:defRPr>
            </a:lvl5pPr>
            <a:lvl6pPr marL="2743200" lvl="5" indent="-342900">
              <a:lnSpc>
                <a:spcPct val="115000"/>
              </a:lnSpc>
              <a:spcBef>
                <a:spcPts val="2000"/>
              </a:spcBef>
              <a:spcAft>
                <a:spcPts val="0"/>
              </a:spcAft>
              <a:buClr>
                <a:srgbClr val="FFFFFF"/>
              </a:buClr>
              <a:buSzPts val="1800"/>
              <a:buChar char="･"/>
              <a:defRPr>
                <a:solidFill>
                  <a:srgbClr val="FFFFFF"/>
                </a:solidFill>
              </a:defRPr>
            </a:lvl6pPr>
            <a:lvl7pPr marL="3200400" lvl="6" indent="-342900">
              <a:lnSpc>
                <a:spcPct val="115000"/>
              </a:lnSpc>
              <a:spcBef>
                <a:spcPts val="2000"/>
              </a:spcBef>
              <a:spcAft>
                <a:spcPts val="0"/>
              </a:spcAft>
              <a:buClr>
                <a:srgbClr val="FFFFFF"/>
              </a:buClr>
              <a:buSzPts val="1800"/>
              <a:buChar char="･"/>
              <a:defRPr>
                <a:solidFill>
                  <a:srgbClr val="FFFFFF"/>
                </a:solidFill>
              </a:defRPr>
            </a:lvl7pPr>
            <a:lvl8pPr marL="3657600" lvl="7" indent="-342900">
              <a:lnSpc>
                <a:spcPct val="115000"/>
              </a:lnSpc>
              <a:spcBef>
                <a:spcPts val="2000"/>
              </a:spcBef>
              <a:spcAft>
                <a:spcPts val="0"/>
              </a:spcAft>
              <a:buClr>
                <a:srgbClr val="FFFFFF"/>
              </a:buClr>
              <a:buSzPts val="1800"/>
              <a:buChar char="･"/>
              <a:defRPr>
                <a:solidFill>
                  <a:srgbClr val="FFFFFF"/>
                </a:solidFill>
              </a:defRPr>
            </a:lvl8pPr>
            <a:lvl9pPr marL="4114800" lvl="8" indent="-342900">
              <a:lnSpc>
                <a:spcPct val="115000"/>
              </a:lnSpc>
              <a:spcBef>
                <a:spcPts val="2000"/>
              </a:spcBef>
              <a:spcAft>
                <a:spcPts val="2000"/>
              </a:spcAft>
              <a:buClr>
                <a:srgbClr val="FFFFFF"/>
              </a:buClr>
              <a:buSzPts val="1800"/>
              <a:buChar char="･"/>
              <a:defRPr>
                <a:solidFill>
                  <a:srgbClr val="FFFFFF"/>
                </a:solidFill>
              </a:defRPr>
            </a:lvl9pPr>
          </a:lstStyle>
          <a:p>
            <a:endParaRPr/>
          </a:p>
        </p:txBody>
      </p:sp>
      <p:sp>
        <p:nvSpPr>
          <p:cNvPr id="6069" name="Google Shape;6069;p681"/>
          <p:cNvSpPr txBox="1">
            <a:spLocks noGrp="1"/>
          </p:cNvSpPr>
          <p:nvPr>
            <p:ph type="title"/>
          </p:nvPr>
        </p:nvSpPr>
        <p:spPr>
          <a:xfrm>
            <a:off x="900275" y="1736433"/>
            <a:ext cx="3885900" cy="2698200"/>
          </a:xfrm>
          <a:prstGeom prst="rect">
            <a:avLst/>
          </a:prstGeom>
        </p:spPr>
        <p:txBody>
          <a:bodyPr spcFirstLastPara="1" wrap="square" lIns="0" tIns="0" rIns="0" bIns="0" anchor="t" anchorCtr="0">
            <a:noAutofit/>
          </a:bodyPr>
          <a:lstStyle>
            <a:lvl1pPr lvl="0">
              <a:spcBef>
                <a:spcPts val="0"/>
              </a:spcBef>
              <a:spcAft>
                <a:spcPts val="0"/>
              </a:spcAft>
              <a:buClr>
                <a:srgbClr val="FFFFFF"/>
              </a:buClr>
              <a:buSzPts val="4800"/>
              <a:buNone/>
              <a:defRPr sz="4800">
                <a:solidFill>
                  <a:srgbClr val="FFFFFF"/>
                </a:solidFill>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a:endParaRPr/>
          </a:p>
        </p:txBody>
      </p:sp>
      <p:cxnSp>
        <p:nvCxnSpPr>
          <p:cNvPr id="6070" name="Google Shape;6070;p681"/>
          <p:cNvCxnSpPr/>
          <p:nvPr/>
        </p:nvCxnSpPr>
        <p:spPr>
          <a:xfrm rot="10800000">
            <a:off x="447775" y="100"/>
            <a:ext cx="0" cy="886500"/>
          </a:xfrm>
          <a:prstGeom prst="straightConnector1">
            <a:avLst/>
          </a:prstGeom>
          <a:noFill/>
          <a:ln w="9525" cap="flat" cmpd="sng">
            <a:solidFill>
              <a:srgbClr val="EE0000"/>
            </a:solidFill>
            <a:prstDash val="solid"/>
            <a:round/>
            <a:headEnd type="none" w="med" len="med"/>
            <a:tailEnd type="none" w="med" len="med"/>
          </a:ln>
        </p:spPr>
      </p:cxnSp>
      <p:sp>
        <p:nvSpPr>
          <p:cNvPr id="6071" name="Google Shape;6071;p681"/>
          <p:cNvSpPr txBox="1">
            <a:spLocks noGrp="1"/>
          </p:cNvSpPr>
          <p:nvPr>
            <p:ph type="subTitle" idx="3"/>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a:endParaRPr/>
          </a:p>
        </p:txBody>
      </p:sp>
      <p:cxnSp>
        <p:nvCxnSpPr>
          <p:cNvPr id="6072" name="Google Shape;6072;p681"/>
          <p:cNvCxnSpPr/>
          <p:nvPr/>
        </p:nvCxnSpPr>
        <p:spPr>
          <a:xfrm rot="10800000">
            <a:off x="447767" y="6401400"/>
            <a:ext cx="0" cy="456600"/>
          </a:xfrm>
          <a:prstGeom prst="straightConnector1">
            <a:avLst/>
          </a:prstGeom>
          <a:noFill/>
          <a:ln w="9525" cap="flat" cmpd="sng">
            <a:solidFill>
              <a:srgbClr val="EE0000"/>
            </a:solidFill>
            <a:prstDash val="solid"/>
            <a:round/>
            <a:headEnd type="none" w="med" len="med"/>
            <a:tailEnd type="none" w="med" len="med"/>
          </a:ln>
        </p:spPr>
      </p:cxnSp>
      <p:pic>
        <p:nvPicPr>
          <p:cNvPr id="6073" name="Google Shape;6073;p681"/>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6074" name="Google Shape;6074;p681"/>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solidFill>
                  <a:schemeClr val="lt1"/>
                </a:solidFill>
                <a:latin typeface="Red Hat Text Medium"/>
                <a:ea typeface="Red Hat Text Medium"/>
                <a:cs typeface="Red Hat Text Medium"/>
                <a:sym typeface="Red Hat Text Medium"/>
              </a:defRPr>
            </a:lvl1pPr>
            <a:lvl2pPr lvl="1" algn="ctr">
              <a:buNone/>
              <a:defRPr sz="800">
                <a:solidFill>
                  <a:schemeClr val="lt1"/>
                </a:solidFill>
                <a:latin typeface="Red Hat Text Medium"/>
                <a:ea typeface="Red Hat Text Medium"/>
                <a:cs typeface="Red Hat Text Medium"/>
                <a:sym typeface="Red Hat Text Medium"/>
              </a:defRPr>
            </a:lvl2pPr>
            <a:lvl3pPr lvl="2" algn="ctr">
              <a:buNone/>
              <a:defRPr sz="800">
                <a:solidFill>
                  <a:schemeClr val="lt1"/>
                </a:solidFill>
                <a:latin typeface="Red Hat Text Medium"/>
                <a:ea typeface="Red Hat Text Medium"/>
                <a:cs typeface="Red Hat Text Medium"/>
                <a:sym typeface="Red Hat Text Medium"/>
              </a:defRPr>
            </a:lvl3pPr>
            <a:lvl4pPr lvl="3" algn="ctr">
              <a:buNone/>
              <a:defRPr sz="800">
                <a:solidFill>
                  <a:schemeClr val="lt1"/>
                </a:solidFill>
                <a:latin typeface="Red Hat Text Medium"/>
                <a:ea typeface="Red Hat Text Medium"/>
                <a:cs typeface="Red Hat Text Medium"/>
                <a:sym typeface="Red Hat Text Medium"/>
              </a:defRPr>
            </a:lvl4pPr>
            <a:lvl5pPr lvl="4" algn="ctr">
              <a:buNone/>
              <a:defRPr sz="800">
                <a:solidFill>
                  <a:schemeClr val="lt1"/>
                </a:solidFill>
                <a:latin typeface="Red Hat Text Medium"/>
                <a:ea typeface="Red Hat Text Medium"/>
                <a:cs typeface="Red Hat Text Medium"/>
                <a:sym typeface="Red Hat Text Medium"/>
              </a:defRPr>
            </a:lvl5pPr>
            <a:lvl6pPr lvl="5" algn="ctr">
              <a:buNone/>
              <a:defRPr sz="800">
                <a:solidFill>
                  <a:schemeClr val="lt1"/>
                </a:solidFill>
                <a:latin typeface="Red Hat Text Medium"/>
                <a:ea typeface="Red Hat Text Medium"/>
                <a:cs typeface="Red Hat Text Medium"/>
                <a:sym typeface="Red Hat Text Medium"/>
              </a:defRPr>
            </a:lvl6pPr>
            <a:lvl7pPr lvl="6" algn="ctr">
              <a:buNone/>
              <a:defRPr sz="800">
                <a:solidFill>
                  <a:schemeClr val="lt1"/>
                </a:solidFill>
                <a:latin typeface="Red Hat Text Medium"/>
                <a:ea typeface="Red Hat Text Medium"/>
                <a:cs typeface="Red Hat Text Medium"/>
                <a:sym typeface="Red Hat Text Medium"/>
              </a:defRPr>
            </a:lvl7pPr>
            <a:lvl8pPr lvl="7" algn="ctr">
              <a:buNone/>
              <a:defRPr sz="800">
                <a:solidFill>
                  <a:schemeClr val="lt1"/>
                </a:solidFill>
                <a:latin typeface="Red Hat Text Medium"/>
                <a:ea typeface="Red Hat Text Medium"/>
                <a:cs typeface="Red Hat Text Medium"/>
                <a:sym typeface="Red Hat Text Medium"/>
              </a:defRPr>
            </a:lvl8pPr>
            <a:lvl9pPr lvl="8" algn="ctr">
              <a:buNone/>
              <a:defRPr sz="800">
                <a:solidFill>
                  <a:schemeClr val="lt1"/>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6075" name="Google Shape;6075;p681"/>
          <p:cNvSpPr txBox="1">
            <a:spLocks noGrp="1"/>
          </p:cNvSpPr>
          <p:nvPr>
            <p:ph type="subTitle" idx="4"/>
          </p:nvPr>
        </p:nvSpPr>
        <p:spPr>
          <a:xfrm>
            <a:off x="885050" y="6169550"/>
            <a:ext cx="8002500" cy="5598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800">
                <a:solidFill>
                  <a:schemeClr val="lt1"/>
                </a:solidFill>
              </a:defRPr>
            </a:lvl1pPr>
            <a:lvl2pPr lvl="1">
              <a:lnSpc>
                <a:spcPct val="115000"/>
              </a:lnSpc>
              <a:spcBef>
                <a:spcPts val="0"/>
              </a:spcBef>
              <a:spcAft>
                <a:spcPts val="0"/>
              </a:spcAft>
              <a:buNone/>
              <a:defRPr sz="800">
                <a:solidFill>
                  <a:schemeClr val="lt1"/>
                </a:solidFill>
              </a:defRPr>
            </a:lvl2pPr>
            <a:lvl3pPr lvl="2">
              <a:lnSpc>
                <a:spcPct val="115000"/>
              </a:lnSpc>
              <a:spcBef>
                <a:spcPts val="0"/>
              </a:spcBef>
              <a:spcAft>
                <a:spcPts val="0"/>
              </a:spcAft>
              <a:buNone/>
              <a:defRPr sz="800">
                <a:solidFill>
                  <a:schemeClr val="lt1"/>
                </a:solidFill>
              </a:defRPr>
            </a:lvl3pPr>
            <a:lvl4pPr lvl="3">
              <a:lnSpc>
                <a:spcPct val="115000"/>
              </a:lnSpc>
              <a:spcBef>
                <a:spcPts val="0"/>
              </a:spcBef>
              <a:spcAft>
                <a:spcPts val="0"/>
              </a:spcAft>
              <a:buNone/>
              <a:defRPr sz="800">
                <a:solidFill>
                  <a:schemeClr val="lt1"/>
                </a:solidFill>
              </a:defRPr>
            </a:lvl4pPr>
            <a:lvl5pPr lvl="4">
              <a:lnSpc>
                <a:spcPct val="115000"/>
              </a:lnSpc>
              <a:spcBef>
                <a:spcPts val="0"/>
              </a:spcBef>
              <a:spcAft>
                <a:spcPts val="0"/>
              </a:spcAft>
              <a:buNone/>
              <a:defRPr sz="800">
                <a:solidFill>
                  <a:schemeClr val="lt1"/>
                </a:solidFill>
              </a:defRPr>
            </a:lvl5pPr>
            <a:lvl6pPr lvl="5">
              <a:lnSpc>
                <a:spcPct val="115000"/>
              </a:lnSpc>
              <a:spcBef>
                <a:spcPts val="0"/>
              </a:spcBef>
              <a:spcAft>
                <a:spcPts val="0"/>
              </a:spcAft>
              <a:buNone/>
              <a:defRPr sz="800">
                <a:solidFill>
                  <a:schemeClr val="lt1"/>
                </a:solidFill>
              </a:defRPr>
            </a:lvl6pPr>
            <a:lvl7pPr lvl="6">
              <a:lnSpc>
                <a:spcPct val="115000"/>
              </a:lnSpc>
              <a:spcBef>
                <a:spcPts val="0"/>
              </a:spcBef>
              <a:spcAft>
                <a:spcPts val="0"/>
              </a:spcAft>
              <a:buNone/>
              <a:defRPr sz="800">
                <a:solidFill>
                  <a:schemeClr val="lt1"/>
                </a:solidFill>
              </a:defRPr>
            </a:lvl7pPr>
            <a:lvl8pPr lvl="7">
              <a:lnSpc>
                <a:spcPct val="115000"/>
              </a:lnSpc>
              <a:spcBef>
                <a:spcPts val="0"/>
              </a:spcBef>
              <a:spcAft>
                <a:spcPts val="0"/>
              </a:spcAft>
              <a:buNone/>
              <a:defRPr sz="800">
                <a:solidFill>
                  <a:schemeClr val="lt1"/>
                </a:solidFill>
              </a:defRPr>
            </a:lvl8pPr>
            <a:lvl9pPr lvl="8">
              <a:lnSpc>
                <a:spcPct val="115000"/>
              </a:lnSpc>
              <a:spcBef>
                <a:spcPts val="0"/>
              </a:spcBef>
              <a:spcAft>
                <a:spcPts val="0"/>
              </a:spcAft>
              <a:buNone/>
              <a:defRPr sz="800">
                <a:solidFill>
                  <a:schemeClr val="lt1"/>
                </a:solidFill>
              </a:defRPr>
            </a:lvl9pPr>
          </a:lstStyle>
          <a:p>
            <a:endParaRPr/>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matchingName="Interior agenda light">
  <p:cSld name="CUSTOM_4_1_1">
    <p:bg>
      <p:bgPr>
        <a:solidFill>
          <a:schemeClr val="lt1"/>
        </a:solidFill>
        <a:effectLst/>
      </p:bgPr>
    </p:bg>
    <p:spTree>
      <p:nvGrpSpPr>
        <p:cNvPr id="1" name="Shape 6076"/>
        <p:cNvGrpSpPr/>
        <p:nvPr/>
      </p:nvGrpSpPr>
      <p:grpSpPr>
        <a:xfrm>
          <a:off x="0" y="0"/>
          <a:ext cx="0" cy="0"/>
          <a:chOff x="0" y="0"/>
          <a:chExt cx="0" cy="0"/>
        </a:xfrm>
      </p:grpSpPr>
      <p:cxnSp>
        <p:nvCxnSpPr>
          <p:cNvPr id="6077" name="Google Shape;6077;p682"/>
          <p:cNvCxnSpPr/>
          <p:nvPr/>
        </p:nvCxnSpPr>
        <p:spPr>
          <a:xfrm rot="10800000">
            <a:off x="447775" y="100"/>
            <a:ext cx="0" cy="886500"/>
          </a:xfrm>
          <a:prstGeom prst="straightConnector1">
            <a:avLst/>
          </a:prstGeom>
          <a:noFill/>
          <a:ln w="9525" cap="flat" cmpd="sng">
            <a:solidFill>
              <a:srgbClr val="EE0000"/>
            </a:solidFill>
            <a:prstDash val="solid"/>
            <a:round/>
            <a:headEnd type="none" w="med" len="med"/>
            <a:tailEnd type="none" w="med" len="med"/>
          </a:ln>
        </p:spPr>
      </p:cxnSp>
      <p:sp>
        <p:nvSpPr>
          <p:cNvPr id="6078" name="Google Shape;6078;p682"/>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a:endParaRPr/>
          </a:p>
        </p:txBody>
      </p:sp>
      <p:cxnSp>
        <p:nvCxnSpPr>
          <p:cNvPr id="6079" name="Google Shape;6079;p682"/>
          <p:cNvCxnSpPr/>
          <p:nvPr/>
        </p:nvCxnSpPr>
        <p:spPr>
          <a:xfrm rot="10800000">
            <a:off x="447767"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6080" name="Google Shape;6080;p682"/>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solidFill>
                  <a:schemeClr val="dk1"/>
                </a:solidFill>
                <a:latin typeface="Red Hat Text Medium"/>
                <a:ea typeface="Red Hat Text Medium"/>
                <a:cs typeface="Red Hat Text Medium"/>
                <a:sym typeface="Red Hat Text Medium"/>
              </a:defRPr>
            </a:lvl1pPr>
            <a:lvl2pPr lvl="1" algn="ctr">
              <a:buNone/>
              <a:defRPr sz="800">
                <a:solidFill>
                  <a:schemeClr val="dk1"/>
                </a:solidFill>
                <a:latin typeface="Red Hat Text Medium"/>
                <a:ea typeface="Red Hat Text Medium"/>
                <a:cs typeface="Red Hat Text Medium"/>
                <a:sym typeface="Red Hat Text Medium"/>
              </a:defRPr>
            </a:lvl2pPr>
            <a:lvl3pPr lvl="2" algn="ctr">
              <a:buNone/>
              <a:defRPr sz="800">
                <a:solidFill>
                  <a:schemeClr val="dk1"/>
                </a:solidFill>
                <a:latin typeface="Red Hat Text Medium"/>
                <a:ea typeface="Red Hat Text Medium"/>
                <a:cs typeface="Red Hat Text Medium"/>
                <a:sym typeface="Red Hat Text Medium"/>
              </a:defRPr>
            </a:lvl3pPr>
            <a:lvl4pPr lvl="3" algn="ctr">
              <a:buNone/>
              <a:defRPr sz="800">
                <a:solidFill>
                  <a:schemeClr val="dk1"/>
                </a:solidFill>
                <a:latin typeface="Red Hat Text Medium"/>
                <a:ea typeface="Red Hat Text Medium"/>
                <a:cs typeface="Red Hat Text Medium"/>
                <a:sym typeface="Red Hat Text Medium"/>
              </a:defRPr>
            </a:lvl4pPr>
            <a:lvl5pPr lvl="4" algn="ctr">
              <a:buNone/>
              <a:defRPr sz="800">
                <a:solidFill>
                  <a:schemeClr val="dk1"/>
                </a:solidFill>
                <a:latin typeface="Red Hat Text Medium"/>
                <a:ea typeface="Red Hat Text Medium"/>
                <a:cs typeface="Red Hat Text Medium"/>
                <a:sym typeface="Red Hat Text Medium"/>
              </a:defRPr>
            </a:lvl5pPr>
            <a:lvl6pPr lvl="5" algn="ctr">
              <a:buNone/>
              <a:defRPr sz="800">
                <a:solidFill>
                  <a:schemeClr val="dk1"/>
                </a:solidFill>
                <a:latin typeface="Red Hat Text Medium"/>
                <a:ea typeface="Red Hat Text Medium"/>
                <a:cs typeface="Red Hat Text Medium"/>
                <a:sym typeface="Red Hat Text Medium"/>
              </a:defRPr>
            </a:lvl6pPr>
            <a:lvl7pPr lvl="6" algn="ctr">
              <a:buNone/>
              <a:defRPr sz="800">
                <a:solidFill>
                  <a:schemeClr val="dk1"/>
                </a:solidFill>
                <a:latin typeface="Red Hat Text Medium"/>
                <a:ea typeface="Red Hat Text Medium"/>
                <a:cs typeface="Red Hat Text Medium"/>
                <a:sym typeface="Red Hat Text Medium"/>
              </a:defRPr>
            </a:lvl7pPr>
            <a:lvl8pPr lvl="7" algn="ctr">
              <a:buNone/>
              <a:defRPr sz="800">
                <a:solidFill>
                  <a:schemeClr val="dk1"/>
                </a:solidFill>
                <a:latin typeface="Red Hat Text Medium"/>
                <a:ea typeface="Red Hat Text Medium"/>
                <a:cs typeface="Red Hat Text Medium"/>
                <a:sym typeface="Red Hat Text Medium"/>
              </a:defRPr>
            </a:lvl8pPr>
            <a:lvl9pPr lvl="8" algn="ctr">
              <a:buNone/>
              <a:defRPr sz="800">
                <a:solidFill>
                  <a:schemeClr val="dk1"/>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6081" name="Google Shape;6081;p682"/>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6082" name="Google Shape;6082;p682"/>
          <p:cNvSpPr txBox="1">
            <a:spLocks noGrp="1"/>
          </p:cNvSpPr>
          <p:nvPr>
            <p:ph type="subTitle" idx="2"/>
          </p:nvPr>
        </p:nvSpPr>
        <p:spPr>
          <a:xfrm>
            <a:off x="885050" y="6169550"/>
            <a:ext cx="8002500" cy="5598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a:endParaRPr/>
          </a:p>
        </p:txBody>
      </p:sp>
      <p:sp>
        <p:nvSpPr>
          <p:cNvPr id="6083" name="Google Shape;6083;p682"/>
          <p:cNvSpPr txBox="1">
            <a:spLocks noGrp="1"/>
          </p:cNvSpPr>
          <p:nvPr>
            <p:ph type="body" idx="3"/>
          </p:nvPr>
        </p:nvSpPr>
        <p:spPr>
          <a:xfrm>
            <a:off x="8669900" y="1849475"/>
            <a:ext cx="2131800" cy="3000000"/>
          </a:xfrm>
          <a:prstGeom prst="rect">
            <a:avLst/>
          </a:prstGeom>
        </p:spPr>
        <p:txBody>
          <a:bodyPr spcFirstLastPara="1" wrap="square" lIns="0" tIns="0" rIns="0" bIns="0" anchor="t" anchorCtr="0">
            <a:noAutofit/>
          </a:bodyPr>
          <a:lstStyle>
            <a:lvl1pPr marL="457200" lvl="0" indent="-342900">
              <a:lnSpc>
                <a:spcPct val="115000"/>
              </a:lnSpc>
              <a:spcBef>
                <a:spcPts val="0"/>
              </a:spcBef>
              <a:spcAft>
                <a:spcPts val="0"/>
              </a:spcAft>
              <a:buSzPts val="1800"/>
              <a:buChar char="▸"/>
              <a:defRPr/>
            </a:lvl1pPr>
            <a:lvl2pPr marL="914400" lvl="1" indent="-342900">
              <a:lnSpc>
                <a:spcPct val="115000"/>
              </a:lnSpc>
              <a:spcBef>
                <a:spcPts val="2000"/>
              </a:spcBef>
              <a:spcAft>
                <a:spcPts val="0"/>
              </a:spcAft>
              <a:buSzPts val="1800"/>
              <a:buChar char="･"/>
              <a:defRPr/>
            </a:lvl2pPr>
            <a:lvl3pPr marL="1371600" lvl="2" indent="-342900">
              <a:lnSpc>
                <a:spcPct val="115000"/>
              </a:lnSpc>
              <a:spcBef>
                <a:spcPts val="2000"/>
              </a:spcBef>
              <a:spcAft>
                <a:spcPts val="0"/>
              </a:spcAft>
              <a:buSzPts val="1800"/>
              <a:buChar char="･"/>
              <a:defRPr/>
            </a:lvl3pPr>
            <a:lvl4pPr marL="1828800" lvl="3" indent="-342900">
              <a:lnSpc>
                <a:spcPct val="115000"/>
              </a:lnSpc>
              <a:spcBef>
                <a:spcPts val="2000"/>
              </a:spcBef>
              <a:spcAft>
                <a:spcPts val="0"/>
              </a:spcAft>
              <a:buSzPts val="1800"/>
              <a:buChar char="･"/>
              <a:defRPr/>
            </a:lvl4pPr>
            <a:lvl5pPr marL="2286000" lvl="4" indent="-342900">
              <a:lnSpc>
                <a:spcPct val="115000"/>
              </a:lnSpc>
              <a:spcBef>
                <a:spcPts val="2000"/>
              </a:spcBef>
              <a:spcAft>
                <a:spcPts val="0"/>
              </a:spcAft>
              <a:buSzPts val="1800"/>
              <a:buChar char="･"/>
              <a:defRPr/>
            </a:lvl5pPr>
            <a:lvl6pPr marL="2743200" lvl="5" indent="-342900">
              <a:lnSpc>
                <a:spcPct val="115000"/>
              </a:lnSpc>
              <a:spcBef>
                <a:spcPts val="2000"/>
              </a:spcBef>
              <a:spcAft>
                <a:spcPts val="0"/>
              </a:spcAft>
              <a:buSzPts val="1800"/>
              <a:buChar char="･"/>
              <a:defRPr/>
            </a:lvl6pPr>
            <a:lvl7pPr marL="3200400" lvl="6" indent="-342900">
              <a:lnSpc>
                <a:spcPct val="115000"/>
              </a:lnSpc>
              <a:spcBef>
                <a:spcPts val="2000"/>
              </a:spcBef>
              <a:spcAft>
                <a:spcPts val="0"/>
              </a:spcAft>
              <a:buSzPts val="1800"/>
              <a:buChar char="･"/>
              <a:defRPr/>
            </a:lvl7pPr>
            <a:lvl8pPr marL="3657600" lvl="7" indent="-342900">
              <a:lnSpc>
                <a:spcPct val="115000"/>
              </a:lnSpc>
              <a:spcBef>
                <a:spcPts val="2000"/>
              </a:spcBef>
              <a:spcAft>
                <a:spcPts val="0"/>
              </a:spcAft>
              <a:buSzPts val="1800"/>
              <a:buChar char="･"/>
              <a:defRPr/>
            </a:lvl8pPr>
            <a:lvl9pPr marL="4114800" lvl="8" indent="-342900">
              <a:lnSpc>
                <a:spcPct val="115000"/>
              </a:lnSpc>
              <a:spcBef>
                <a:spcPts val="2000"/>
              </a:spcBef>
              <a:spcAft>
                <a:spcPts val="2000"/>
              </a:spcAft>
              <a:buSzPts val="1800"/>
              <a:buChar char="･"/>
              <a:defRPr/>
            </a:lvl9pPr>
          </a:lstStyle>
          <a:p>
            <a:endParaRPr/>
          </a:p>
        </p:txBody>
      </p:sp>
      <p:sp>
        <p:nvSpPr>
          <p:cNvPr id="6084" name="Google Shape;6084;p682"/>
          <p:cNvSpPr txBox="1">
            <a:spLocks noGrp="1"/>
          </p:cNvSpPr>
          <p:nvPr>
            <p:ph type="body" idx="4"/>
          </p:nvPr>
        </p:nvSpPr>
        <p:spPr>
          <a:xfrm>
            <a:off x="5708700" y="1849475"/>
            <a:ext cx="2131800" cy="3000000"/>
          </a:xfrm>
          <a:prstGeom prst="rect">
            <a:avLst/>
          </a:prstGeom>
        </p:spPr>
        <p:txBody>
          <a:bodyPr spcFirstLastPara="1" wrap="square" lIns="0" tIns="0" rIns="0" bIns="0" anchor="t" anchorCtr="0">
            <a:noAutofit/>
          </a:bodyPr>
          <a:lstStyle>
            <a:lvl1pPr marL="457200" lvl="0" indent="-342900">
              <a:lnSpc>
                <a:spcPct val="115000"/>
              </a:lnSpc>
              <a:spcBef>
                <a:spcPts val="0"/>
              </a:spcBef>
              <a:spcAft>
                <a:spcPts val="0"/>
              </a:spcAft>
              <a:buSzPts val="1800"/>
              <a:buChar char="▸"/>
              <a:defRPr/>
            </a:lvl1pPr>
            <a:lvl2pPr marL="914400" lvl="1" indent="-342900">
              <a:lnSpc>
                <a:spcPct val="115000"/>
              </a:lnSpc>
              <a:spcBef>
                <a:spcPts val="2000"/>
              </a:spcBef>
              <a:spcAft>
                <a:spcPts val="0"/>
              </a:spcAft>
              <a:buSzPts val="1800"/>
              <a:buChar char="･"/>
              <a:defRPr/>
            </a:lvl2pPr>
            <a:lvl3pPr marL="1371600" lvl="2" indent="-342900">
              <a:lnSpc>
                <a:spcPct val="115000"/>
              </a:lnSpc>
              <a:spcBef>
                <a:spcPts val="2000"/>
              </a:spcBef>
              <a:spcAft>
                <a:spcPts val="0"/>
              </a:spcAft>
              <a:buSzPts val="1800"/>
              <a:buChar char="･"/>
              <a:defRPr/>
            </a:lvl3pPr>
            <a:lvl4pPr marL="1828800" lvl="3" indent="-342900">
              <a:lnSpc>
                <a:spcPct val="115000"/>
              </a:lnSpc>
              <a:spcBef>
                <a:spcPts val="2000"/>
              </a:spcBef>
              <a:spcAft>
                <a:spcPts val="0"/>
              </a:spcAft>
              <a:buSzPts val="1800"/>
              <a:buChar char="･"/>
              <a:defRPr/>
            </a:lvl4pPr>
            <a:lvl5pPr marL="2286000" lvl="4" indent="-342900">
              <a:lnSpc>
                <a:spcPct val="115000"/>
              </a:lnSpc>
              <a:spcBef>
                <a:spcPts val="2000"/>
              </a:spcBef>
              <a:spcAft>
                <a:spcPts val="0"/>
              </a:spcAft>
              <a:buSzPts val="1800"/>
              <a:buChar char="･"/>
              <a:defRPr/>
            </a:lvl5pPr>
            <a:lvl6pPr marL="2743200" lvl="5" indent="-342900">
              <a:lnSpc>
                <a:spcPct val="115000"/>
              </a:lnSpc>
              <a:spcBef>
                <a:spcPts val="2000"/>
              </a:spcBef>
              <a:spcAft>
                <a:spcPts val="0"/>
              </a:spcAft>
              <a:buSzPts val="1800"/>
              <a:buChar char="･"/>
              <a:defRPr/>
            </a:lvl6pPr>
            <a:lvl7pPr marL="3200400" lvl="6" indent="-342900">
              <a:lnSpc>
                <a:spcPct val="115000"/>
              </a:lnSpc>
              <a:spcBef>
                <a:spcPts val="2000"/>
              </a:spcBef>
              <a:spcAft>
                <a:spcPts val="0"/>
              </a:spcAft>
              <a:buSzPts val="1800"/>
              <a:buChar char="･"/>
              <a:defRPr/>
            </a:lvl7pPr>
            <a:lvl8pPr marL="3657600" lvl="7" indent="-342900">
              <a:lnSpc>
                <a:spcPct val="115000"/>
              </a:lnSpc>
              <a:spcBef>
                <a:spcPts val="2000"/>
              </a:spcBef>
              <a:spcAft>
                <a:spcPts val="0"/>
              </a:spcAft>
              <a:buSzPts val="1800"/>
              <a:buChar char="･"/>
              <a:defRPr/>
            </a:lvl8pPr>
            <a:lvl9pPr marL="4114800" lvl="8" indent="-342900">
              <a:lnSpc>
                <a:spcPct val="115000"/>
              </a:lnSpc>
              <a:spcBef>
                <a:spcPts val="2000"/>
              </a:spcBef>
              <a:spcAft>
                <a:spcPts val="2000"/>
              </a:spcAft>
              <a:buSzPts val="1800"/>
              <a:buChar char="･"/>
              <a:defRPr/>
            </a:lvl9pPr>
          </a:lstStyle>
          <a:p>
            <a:endParaRPr/>
          </a:p>
        </p:txBody>
      </p:sp>
      <p:sp>
        <p:nvSpPr>
          <p:cNvPr id="6085" name="Google Shape;6085;p682"/>
          <p:cNvSpPr txBox="1">
            <a:spLocks noGrp="1"/>
          </p:cNvSpPr>
          <p:nvPr>
            <p:ph type="title"/>
          </p:nvPr>
        </p:nvSpPr>
        <p:spPr>
          <a:xfrm>
            <a:off x="900275" y="1736433"/>
            <a:ext cx="3885900" cy="26982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4800"/>
              <a:buNone/>
              <a:defRPr sz="48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spTree>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matchingName="Interior overview">
  <p:cSld name="CUSTOM_4_1_1_1">
    <p:bg>
      <p:bgPr>
        <a:solidFill>
          <a:schemeClr val="lt1"/>
        </a:solidFill>
        <a:effectLst/>
      </p:bgPr>
    </p:bg>
    <p:spTree>
      <p:nvGrpSpPr>
        <p:cNvPr id="1" name="Shape 6086"/>
        <p:cNvGrpSpPr/>
        <p:nvPr/>
      </p:nvGrpSpPr>
      <p:grpSpPr>
        <a:xfrm>
          <a:off x="0" y="0"/>
          <a:ext cx="0" cy="0"/>
          <a:chOff x="0" y="0"/>
          <a:chExt cx="0" cy="0"/>
        </a:xfrm>
      </p:grpSpPr>
      <p:cxnSp>
        <p:nvCxnSpPr>
          <p:cNvPr id="6087" name="Google Shape;6087;p683"/>
          <p:cNvCxnSpPr/>
          <p:nvPr/>
        </p:nvCxnSpPr>
        <p:spPr>
          <a:xfrm rot="10800000">
            <a:off x="447775" y="100"/>
            <a:ext cx="0" cy="886500"/>
          </a:xfrm>
          <a:prstGeom prst="straightConnector1">
            <a:avLst/>
          </a:prstGeom>
          <a:noFill/>
          <a:ln w="9525" cap="flat" cmpd="sng">
            <a:solidFill>
              <a:srgbClr val="EE0000"/>
            </a:solidFill>
            <a:prstDash val="solid"/>
            <a:round/>
            <a:headEnd type="none" w="med" len="med"/>
            <a:tailEnd type="none" w="med" len="med"/>
          </a:ln>
        </p:spPr>
      </p:cxnSp>
      <p:sp>
        <p:nvSpPr>
          <p:cNvPr id="6088" name="Google Shape;6088;p683"/>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a:endParaRPr/>
          </a:p>
        </p:txBody>
      </p:sp>
      <p:cxnSp>
        <p:nvCxnSpPr>
          <p:cNvPr id="6089" name="Google Shape;6089;p683"/>
          <p:cNvCxnSpPr/>
          <p:nvPr/>
        </p:nvCxnSpPr>
        <p:spPr>
          <a:xfrm rot="10800000">
            <a:off x="447767"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6090" name="Google Shape;6090;p683"/>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solidFill>
                  <a:schemeClr val="dk1"/>
                </a:solidFill>
                <a:latin typeface="Red Hat Text Medium"/>
                <a:ea typeface="Red Hat Text Medium"/>
                <a:cs typeface="Red Hat Text Medium"/>
                <a:sym typeface="Red Hat Text Medium"/>
              </a:defRPr>
            </a:lvl1pPr>
            <a:lvl2pPr lvl="1" algn="ctr">
              <a:buNone/>
              <a:defRPr sz="800">
                <a:solidFill>
                  <a:schemeClr val="dk1"/>
                </a:solidFill>
                <a:latin typeface="Red Hat Text Medium"/>
                <a:ea typeface="Red Hat Text Medium"/>
                <a:cs typeface="Red Hat Text Medium"/>
                <a:sym typeface="Red Hat Text Medium"/>
              </a:defRPr>
            </a:lvl2pPr>
            <a:lvl3pPr lvl="2" algn="ctr">
              <a:buNone/>
              <a:defRPr sz="800">
                <a:solidFill>
                  <a:schemeClr val="dk1"/>
                </a:solidFill>
                <a:latin typeface="Red Hat Text Medium"/>
                <a:ea typeface="Red Hat Text Medium"/>
                <a:cs typeface="Red Hat Text Medium"/>
                <a:sym typeface="Red Hat Text Medium"/>
              </a:defRPr>
            </a:lvl3pPr>
            <a:lvl4pPr lvl="3" algn="ctr">
              <a:buNone/>
              <a:defRPr sz="800">
                <a:solidFill>
                  <a:schemeClr val="dk1"/>
                </a:solidFill>
                <a:latin typeface="Red Hat Text Medium"/>
                <a:ea typeface="Red Hat Text Medium"/>
                <a:cs typeface="Red Hat Text Medium"/>
                <a:sym typeface="Red Hat Text Medium"/>
              </a:defRPr>
            </a:lvl4pPr>
            <a:lvl5pPr lvl="4" algn="ctr">
              <a:buNone/>
              <a:defRPr sz="800">
                <a:solidFill>
                  <a:schemeClr val="dk1"/>
                </a:solidFill>
                <a:latin typeface="Red Hat Text Medium"/>
                <a:ea typeface="Red Hat Text Medium"/>
                <a:cs typeface="Red Hat Text Medium"/>
                <a:sym typeface="Red Hat Text Medium"/>
              </a:defRPr>
            </a:lvl5pPr>
            <a:lvl6pPr lvl="5" algn="ctr">
              <a:buNone/>
              <a:defRPr sz="800">
                <a:solidFill>
                  <a:schemeClr val="dk1"/>
                </a:solidFill>
                <a:latin typeface="Red Hat Text Medium"/>
                <a:ea typeface="Red Hat Text Medium"/>
                <a:cs typeface="Red Hat Text Medium"/>
                <a:sym typeface="Red Hat Text Medium"/>
              </a:defRPr>
            </a:lvl6pPr>
            <a:lvl7pPr lvl="6" algn="ctr">
              <a:buNone/>
              <a:defRPr sz="800">
                <a:solidFill>
                  <a:schemeClr val="dk1"/>
                </a:solidFill>
                <a:latin typeface="Red Hat Text Medium"/>
                <a:ea typeface="Red Hat Text Medium"/>
                <a:cs typeface="Red Hat Text Medium"/>
                <a:sym typeface="Red Hat Text Medium"/>
              </a:defRPr>
            </a:lvl7pPr>
            <a:lvl8pPr lvl="7" algn="ctr">
              <a:buNone/>
              <a:defRPr sz="800">
                <a:solidFill>
                  <a:schemeClr val="dk1"/>
                </a:solidFill>
                <a:latin typeface="Red Hat Text Medium"/>
                <a:ea typeface="Red Hat Text Medium"/>
                <a:cs typeface="Red Hat Text Medium"/>
                <a:sym typeface="Red Hat Text Medium"/>
              </a:defRPr>
            </a:lvl8pPr>
            <a:lvl9pPr lvl="8" algn="ctr">
              <a:buNone/>
              <a:defRPr sz="800">
                <a:solidFill>
                  <a:schemeClr val="dk1"/>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6091" name="Google Shape;6091;p683"/>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6092" name="Google Shape;6092;p683"/>
          <p:cNvSpPr txBox="1">
            <a:spLocks noGrp="1"/>
          </p:cNvSpPr>
          <p:nvPr>
            <p:ph type="subTitle" idx="2"/>
          </p:nvPr>
        </p:nvSpPr>
        <p:spPr>
          <a:xfrm>
            <a:off x="885050" y="6169550"/>
            <a:ext cx="8002500" cy="5598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a:endParaRPr/>
          </a:p>
        </p:txBody>
      </p:sp>
      <p:sp>
        <p:nvSpPr>
          <p:cNvPr id="6093" name="Google Shape;6093;p683"/>
          <p:cNvSpPr txBox="1">
            <a:spLocks noGrp="1"/>
          </p:cNvSpPr>
          <p:nvPr>
            <p:ph type="body" idx="3"/>
          </p:nvPr>
        </p:nvSpPr>
        <p:spPr>
          <a:xfrm>
            <a:off x="900275" y="3109300"/>
            <a:ext cx="5043900" cy="3000000"/>
          </a:xfrm>
          <a:prstGeom prst="rect">
            <a:avLst/>
          </a:prstGeom>
        </p:spPr>
        <p:txBody>
          <a:bodyPr spcFirstLastPara="1" wrap="square" lIns="914400" tIns="91425" rIns="91425" bIns="91425" anchor="t" anchorCtr="0">
            <a:noAutofit/>
          </a:bodyPr>
          <a:lstStyle>
            <a:lvl1pPr marL="457200" lvl="0" indent="-342900">
              <a:lnSpc>
                <a:spcPct val="115000"/>
              </a:lnSpc>
              <a:spcBef>
                <a:spcPts val="0"/>
              </a:spcBef>
              <a:spcAft>
                <a:spcPts val="0"/>
              </a:spcAft>
              <a:buSzPts val="1800"/>
              <a:buChar char="▸"/>
              <a:defRPr/>
            </a:lvl1pPr>
            <a:lvl2pPr marL="914400" lvl="1" indent="-342900">
              <a:lnSpc>
                <a:spcPct val="115000"/>
              </a:lnSpc>
              <a:spcBef>
                <a:spcPts val="2000"/>
              </a:spcBef>
              <a:spcAft>
                <a:spcPts val="0"/>
              </a:spcAft>
              <a:buSzPts val="1800"/>
              <a:buChar char="･"/>
              <a:defRPr/>
            </a:lvl2pPr>
            <a:lvl3pPr marL="1371600" lvl="2" indent="-342900">
              <a:lnSpc>
                <a:spcPct val="115000"/>
              </a:lnSpc>
              <a:spcBef>
                <a:spcPts val="2000"/>
              </a:spcBef>
              <a:spcAft>
                <a:spcPts val="0"/>
              </a:spcAft>
              <a:buSzPts val="1800"/>
              <a:buChar char="･"/>
              <a:defRPr/>
            </a:lvl3pPr>
            <a:lvl4pPr marL="1828800" lvl="3" indent="-342900">
              <a:lnSpc>
                <a:spcPct val="115000"/>
              </a:lnSpc>
              <a:spcBef>
                <a:spcPts val="2000"/>
              </a:spcBef>
              <a:spcAft>
                <a:spcPts val="0"/>
              </a:spcAft>
              <a:buSzPts val="1800"/>
              <a:buChar char="･"/>
              <a:defRPr/>
            </a:lvl4pPr>
            <a:lvl5pPr marL="2286000" lvl="4" indent="-342900">
              <a:lnSpc>
                <a:spcPct val="115000"/>
              </a:lnSpc>
              <a:spcBef>
                <a:spcPts val="2000"/>
              </a:spcBef>
              <a:spcAft>
                <a:spcPts val="0"/>
              </a:spcAft>
              <a:buSzPts val="1800"/>
              <a:buChar char="･"/>
              <a:defRPr/>
            </a:lvl5pPr>
            <a:lvl6pPr marL="2743200" lvl="5" indent="-342900">
              <a:lnSpc>
                <a:spcPct val="115000"/>
              </a:lnSpc>
              <a:spcBef>
                <a:spcPts val="2000"/>
              </a:spcBef>
              <a:spcAft>
                <a:spcPts val="0"/>
              </a:spcAft>
              <a:buSzPts val="1800"/>
              <a:buChar char="･"/>
              <a:defRPr/>
            </a:lvl6pPr>
            <a:lvl7pPr marL="3200400" lvl="6" indent="-342900">
              <a:lnSpc>
                <a:spcPct val="115000"/>
              </a:lnSpc>
              <a:spcBef>
                <a:spcPts val="2000"/>
              </a:spcBef>
              <a:spcAft>
                <a:spcPts val="0"/>
              </a:spcAft>
              <a:buSzPts val="1800"/>
              <a:buChar char="･"/>
              <a:defRPr/>
            </a:lvl7pPr>
            <a:lvl8pPr marL="3657600" lvl="7" indent="-342900">
              <a:lnSpc>
                <a:spcPct val="115000"/>
              </a:lnSpc>
              <a:spcBef>
                <a:spcPts val="2000"/>
              </a:spcBef>
              <a:spcAft>
                <a:spcPts val="0"/>
              </a:spcAft>
              <a:buSzPts val="1800"/>
              <a:buChar char="･"/>
              <a:defRPr/>
            </a:lvl8pPr>
            <a:lvl9pPr marL="4114800" lvl="8" indent="-342900">
              <a:lnSpc>
                <a:spcPct val="115000"/>
              </a:lnSpc>
              <a:spcBef>
                <a:spcPts val="2000"/>
              </a:spcBef>
              <a:spcAft>
                <a:spcPts val="2000"/>
              </a:spcAft>
              <a:buSzPts val="1800"/>
              <a:buChar char="･"/>
              <a:defRPr/>
            </a:lvl9pPr>
          </a:lstStyle>
          <a:p>
            <a:endParaRPr/>
          </a:p>
        </p:txBody>
      </p:sp>
      <p:sp>
        <p:nvSpPr>
          <p:cNvPr id="6094" name="Google Shape;6094;p683"/>
          <p:cNvSpPr txBox="1">
            <a:spLocks noGrp="1"/>
          </p:cNvSpPr>
          <p:nvPr>
            <p:ph type="title"/>
          </p:nvPr>
        </p:nvSpPr>
        <p:spPr>
          <a:xfrm>
            <a:off x="900275" y="1190987"/>
            <a:ext cx="3885900" cy="1461300"/>
          </a:xfrm>
          <a:prstGeom prst="rect">
            <a:avLst/>
          </a:prstGeom>
        </p:spPr>
        <p:txBody>
          <a:bodyPr spcFirstLastPara="1" wrap="square" lIns="0" tIns="0" rIns="0" bIns="0" anchor="b" anchorCtr="0">
            <a:noAutofit/>
          </a:bodyPr>
          <a:lstStyle>
            <a:lvl1pPr lvl="0">
              <a:spcBef>
                <a:spcPts val="0"/>
              </a:spcBef>
              <a:spcAft>
                <a:spcPts val="0"/>
              </a:spcAft>
              <a:buClr>
                <a:schemeClr val="accent1"/>
              </a:buClr>
              <a:buSzPts val="4800"/>
              <a:buNone/>
              <a:defRPr sz="48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matchingName="Theme 1 title 1">
  <p:cSld name="TITLE_4">
    <p:spTree>
      <p:nvGrpSpPr>
        <p:cNvPr id="1" name="Shape 6095"/>
        <p:cNvGrpSpPr/>
        <p:nvPr/>
      </p:nvGrpSpPr>
      <p:grpSpPr>
        <a:xfrm>
          <a:off x="0" y="0"/>
          <a:ext cx="0" cy="0"/>
          <a:chOff x="0" y="0"/>
          <a:chExt cx="0" cy="0"/>
        </a:xfrm>
      </p:grpSpPr>
      <p:sp>
        <p:nvSpPr>
          <p:cNvPr id="6096" name="Google Shape;6096;p684"/>
          <p:cNvSpPr/>
          <p:nvPr/>
        </p:nvSpPr>
        <p:spPr>
          <a:xfrm>
            <a:off x="9617175" y="5878875"/>
            <a:ext cx="25749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684"/>
          <p:cNvSpPr txBox="1">
            <a:spLocks noGrp="1"/>
          </p:cNvSpPr>
          <p:nvPr>
            <p:ph type="subTitle" idx="1"/>
          </p:nvPr>
        </p:nvSpPr>
        <p:spPr>
          <a:xfrm>
            <a:off x="2083725" y="3521825"/>
            <a:ext cx="7533300" cy="914400"/>
          </a:xfrm>
          <a:prstGeom prst="rect">
            <a:avLst/>
          </a:prstGeom>
        </p:spPr>
        <p:txBody>
          <a:bodyPr spcFirstLastPara="1" wrap="square" lIns="0" tIns="0" rIns="0" bIns="0" anchor="t" anchorCtr="0">
            <a:noAutofit/>
          </a:bodyPr>
          <a:lstStyle>
            <a:lvl1pPr lvl="0">
              <a:lnSpc>
                <a:spcPct val="100000"/>
              </a:lnSpc>
              <a:spcBef>
                <a:spcPts val="0"/>
              </a:spcBef>
              <a:spcAft>
                <a:spcPts val="0"/>
              </a:spcAft>
              <a:buClr>
                <a:schemeClr val="dk1"/>
              </a:buClr>
              <a:buSzPts val="2800"/>
              <a:buFont typeface="Red Hat Display"/>
              <a:buNone/>
              <a:defRPr sz="2800">
                <a:solidFill>
                  <a:schemeClr val="dk1"/>
                </a:solidFill>
                <a:latin typeface="Red Hat Display"/>
                <a:ea typeface="Red Hat Display"/>
                <a:cs typeface="Red Hat Display"/>
                <a:sym typeface="Red Hat Display"/>
              </a:defRPr>
            </a:lvl1pPr>
            <a:lvl2pPr lvl="1">
              <a:lnSpc>
                <a:spcPct val="100000"/>
              </a:lnSpc>
              <a:spcBef>
                <a:spcPts val="0"/>
              </a:spcBef>
              <a:spcAft>
                <a:spcPts val="0"/>
              </a:spcAft>
              <a:buClr>
                <a:schemeClr val="dk1"/>
              </a:buClr>
              <a:buSzPts val="2400"/>
              <a:buNone/>
              <a:defRPr sz="2400">
                <a:solidFill>
                  <a:schemeClr val="dk1"/>
                </a:solidFill>
              </a:defRPr>
            </a:lvl2pPr>
            <a:lvl3pPr lvl="2">
              <a:lnSpc>
                <a:spcPct val="100000"/>
              </a:lnSpc>
              <a:spcBef>
                <a:spcPts val="0"/>
              </a:spcBef>
              <a:spcAft>
                <a:spcPts val="0"/>
              </a:spcAft>
              <a:buClr>
                <a:schemeClr val="dk1"/>
              </a:buClr>
              <a:buSzPts val="2400"/>
              <a:buNone/>
              <a:defRPr sz="2400">
                <a:solidFill>
                  <a:schemeClr val="dk1"/>
                </a:solidFill>
              </a:defRPr>
            </a:lvl3pPr>
            <a:lvl4pPr lvl="3">
              <a:lnSpc>
                <a:spcPct val="100000"/>
              </a:lnSpc>
              <a:spcBef>
                <a:spcPts val="0"/>
              </a:spcBef>
              <a:spcAft>
                <a:spcPts val="0"/>
              </a:spcAft>
              <a:buClr>
                <a:schemeClr val="dk1"/>
              </a:buClr>
              <a:buSzPts val="2400"/>
              <a:buNone/>
              <a:defRPr sz="2400">
                <a:solidFill>
                  <a:schemeClr val="dk1"/>
                </a:solidFill>
              </a:defRPr>
            </a:lvl4pPr>
            <a:lvl5pPr lvl="4">
              <a:lnSpc>
                <a:spcPct val="100000"/>
              </a:lnSpc>
              <a:spcBef>
                <a:spcPts val="0"/>
              </a:spcBef>
              <a:spcAft>
                <a:spcPts val="0"/>
              </a:spcAft>
              <a:buClr>
                <a:schemeClr val="dk1"/>
              </a:buClr>
              <a:buSzPts val="2400"/>
              <a:buNone/>
              <a:defRPr sz="2400">
                <a:solidFill>
                  <a:schemeClr val="dk1"/>
                </a:solidFill>
              </a:defRPr>
            </a:lvl5pPr>
            <a:lvl6pPr lvl="5">
              <a:lnSpc>
                <a:spcPct val="100000"/>
              </a:lnSpc>
              <a:spcBef>
                <a:spcPts val="0"/>
              </a:spcBef>
              <a:spcAft>
                <a:spcPts val="0"/>
              </a:spcAft>
              <a:buClr>
                <a:schemeClr val="dk1"/>
              </a:buClr>
              <a:buSzPts val="2400"/>
              <a:buNone/>
              <a:defRPr sz="2400">
                <a:solidFill>
                  <a:schemeClr val="dk1"/>
                </a:solidFill>
              </a:defRPr>
            </a:lvl6pPr>
            <a:lvl7pPr lvl="6">
              <a:lnSpc>
                <a:spcPct val="100000"/>
              </a:lnSpc>
              <a:spcBef>
                <a:spcPts val="0"/>
              </a:spcBef>
              <a:spcAft>
                <a:spcPts val="0"/>
              </a:spcAft>
              <a:buClr>
                <a:schemeClr val="dk1"/>
              </a:buClr>
              <a:buSzPts val="2400"/>
              <a:buNone/>
              <a:defRPr sz="2400">
                <a:solidFill>
                  <a:schemeClr val="dk1"/>
                </a:solidFill>
              </a:defRPr>
            </a:lvl7pPr>
            <a:lvl8pPr lvl="7">
              <a:lnSpc>
                <a:spcPct val="100000"/>
              </a:lnSpc>
              <a:spcBef>
                <a:spcPts val="0"/>
              </a:spcBef>
              <a:spcAft>
                <a:spcPts val="0"/>
              </a:spcAft>
              <a:buClr>
                <a:schemeClr val="dk1"/>
              </a:buClr>
              <a:buSzPts val="2400"/>
              <a:buNone/>
              <a:defRPr sz="2400">
                <a:solidFill>
                  <a:schemeClr val="dk1"/>
                </a:solidFill>
              </a:defRPr>
            </a:lvl8pPr>
            <a:lvl9pPr lvl="8">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6098" name="Google Shape;6098;p684"/>
          <p:cNvSpPr txBox="1">
            <a:spLocks noGrp="1"/>
          </p:cNvSpPr>
          <p:nvPr>
            <p:ph type="title"/>
          </p:nvPr>
        </p:nvSpPr>
        <p:spPr>
          <a:xfrm>
            <a:off x="2083875" y="1743625"/>
            <a:ext cx="7533300" cy="1600200"/>
          </a:xfrm>
          <a:prstGeom prst="rect">
            <a:avLst/>
          </a:prstGeom>
        </p:spPr>
        <p:txBody>
          <a:bodyPr spcFirstLastPara="1" wrap="square" lIns="0" tIns="0" rIns="0" bIns="0" anchor="b" anchorCtr="0">
            <a:noAutofit/>
          </a:bodyPr>
          <a:lstStyle>
            <a:lvl1pPr lvl="0">
              <a:lnSpc>
                <a:spcPct val="100000"/>
              </a:lnSpc>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a:lnSpc>
                <a:spcPct val="105000"/>
              </a:lnSpc>
              <a:spcBef>
                <a:spcPts val="0"/>
              </a:spcBef>
              <a:spcAft>
                <a:spcPts val="0"/>
              </a:spcAft>
              <a:buNone/>
              <a:defRPr sz="4600">
                <a:solidFill>
                  <a:schemeClr val="accent1"/>
                </a:solidFill>
              </a:defRPr>
            </a:lvl2pPr>
            <a:lvl3pPr lvl="2">
              <a:lnSpc>
                <a:spcPct val="105000"/>
              </a:lnSpc>
              <a:spcBef>
                <a:spcPts val="0"/>
              </a:spcBef>
              <a:spcAft>
                <a:spcPts val="0"/>
              </a:spcAft>
              <a:buNone/>
              <a:defRPr sz="4600">
                <a:solidFill>
                  <a:schemeClr val="accent1"/>
                </a:solidFill>
              </a:defRPr>
            </a:lvl3pPr>
            <a:lvl4pPr lvl="3">
              <a:lnSpc>
                <a:spcPct val="105000"/>
              </a:lnSpc>
              <a:spcBef>
                <a:spcPts val="0"/>
              </a:spcBef>
              <a:spcAft>
                <a:spcPts val="0"/>
              </a:spcAft>
              <a:buNone/>
              <a:defRPr sz="4600">
                <a:solidFill>
                  <a:schemeClr val="accent1"/>
                </a:solidFill>
              </a:defRPr>
            </a:lvl4pPr>
            <a:lvl5pPr lvl="4">
              <a:lnSpc>
                <a:spcPct val="105000"/>
              </a:lnSpc>
              <a:spcBef>
                <a:spcPts val="0"/>
              </a:spcBef>
              <a:spcAft>
                <a:spcPts val="0"/>
              </a:spcAft>
              <a:buNone/>
              <a:defRPr sz="4600">
                <a:solidFill>
                  <a:schemeClr val="accent1"/>
                </a:solidFill>
              </a:defRPr>
            </a:lvl5pPr>
            <a:lvl6pPr lvl="5">
              <a:lnSpc>
                <a:spcPct val="105000"/>
              </a:lnSpc>
              <a:spcBef>
                <a:spcPts val="0"/>
              </a:spcBef>
              <a:spcAft>
                <a:spcPts val="0"/>
              </a:spcAft>
              <a:buNone/>
              <a:defRPr sz="4600">
                <a:solidFill>
                  <a:schemeClr val="accent1"/>
                </a:solidFill>
              </a:defRPr>
            </a:lvl6pPr>
            <a:lvl7pPr lvl="6">
              <a:lnSpc>
                <a:spcPct val="105000"/>
              </a:lnSpc>
              <a:spcBef>
                <a:spcPts val="0"/>
              </a:spcBef>
              <a:spcAft>
                <a:spcPts val="0"/>
              </a:spcAft>
              <a:buNone/>
              <a:defRPr sz="4600">
                <a:solidFill>
                  <a:schemeClr val="accent1"/>
                </a:solidFill>
              </a:defRPr>
            </a:lvl7pPr>
            <a:lvl8pPr lvl="7">
              <a:lnSpc>
                <a:spcPct val="105000"/>
              </a:lnSpc>
              <a:spcBef>
                <a:spcPts val="0"/>
              </a:spcBef>
              <a:spcAft>
                <a:spcPts val="0"/>
              </a:spcAft>
              <a:buNone/>
              <a:defRPr sz="4600">
                <a:solidFill>
                  <a:schemeClr val="accent1"/>
                </a:solidFill>
              </a:defRPr>
            </a:lvl8pPr>
            <a:lvl9pPr lvl="8">
              <a:lnSpc>
                <a:spcPct val="105000"/>
              </a:lnSpc>
              <a:spcBef>
                <a:spcPts val="0"/>
              </a:spcBef>
              <a:spcAft>
                <a:spcPts val="0"/>
              </a:spcAft>
              <a:buNone/>
              <a:defRPr sz="4600">
                <a:solidFill>
                  <a:schemeClr val="accent1"/>
                </a:solidFill>
              </a:defRPr>
            </a:lvl9pPr>
          </a:lstStyle>
          <a:p>
            <a:endParaRPr/>
          </a:p>
        </p:txBody>
      </p:sp>
      <p:sp>
        <p:nvSpPr>
          <p:cNvPr id="6099" name="Google Shape;6099;p684"/>
          <p:cNvSpPr txBox="1">
            <a:spLocks noGrp="1"/>
          </p:cNvSpPr>
          <p:nvPr>
            <p:ph type="subTitle" idx="2"/>
          </p:nvPr>
        </p:nvSpPr>
        <p:spPr>
          <a:xfrm>
            <a:off x="2083725" y="4605500"/>
            <a:ext cx="2040300" cy="605700"/>
          </a:xfrm>
          <a:prstGeom prst="rect">
            <a:avLst/>
          </a:prstGeom>
        </p:spPr>
        <p:txBody>
          <a:bodyPr spcFirstLastPara="1" wrap="square" lIns="0" tIns="0" rIns="0" bIns="0" anchor="t" anchorCtr="0">
            <a:noAutofit/>
          </a:bodyPr>
          <a:lstStyle>
            <a:lvl1pPr lvl="0">
              <a:lnSpc>
                <a:spcPct val="135000"/>
              </a:lnSpc>
              <a:spcBef>
                <a:spcPts val="0"/>
              </a:spcBef>
              <a:spcAft>
                <a:spcPts val="0"/>
              </a:spcAft>
              <a:buClr>
                <a:schemeClr val="dk1"/>
              </a:buClr>
              <a:buSzPts val="1400"/>
              <a:buFont typeface="Red Hat Display Medium"/>
              <a:buNone/>
              <a:defRPr sz="1400">
                <a:solidFill>
                  <a:schemeClr val="dk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dk1"/>
              </a:buClr>
              <a:buSzPts val="1800"/>
              <a:buFont typeface="Red Hat Text Medium"/>
              <a:buNone/>
              <a:defRPr>
                <a:solidFill>
                  <a:schemeClr val="dk1"/>
                </a:solidFill>
                <a:latin typeface="Red Hat Text Medium"/>
                <a:ea typeface="Red Hat Text Medium"/>
                <a:cs typeface="Red Hat Text Medium"/>
                <a:sym typeface="Red Hat Text Medium"/>
              </a:defRPr>
            </a:lvl2pPr>
            <a:lvl3pPr lvl="2">
              <a:lnSpc>
                <a:spcPct val="135000"/>
              </a:lnSpc>
              <a:spcBef>
                <a:spcPts val="0"/>
              </a:spcBef>
              <a:spcAft>
                <a:spcPts val="0"/>
              </a:spcAft>
              <a:buClr>
                <a:schemeClr val="dk1"/>
              </a:buClr>
              <a:buSzPts val="1800"/>
              <a:buFont typeface="Red Hat Text Medium"/>
              <a:buNone/>
              <a:defRPr>
                <a:solidFill>
                  <a:schemeClr val="dk1"/>
                </a:solidFill>
                <a:latin typeface="Red Hat Text Medium"/>
                <a:ea typeface="Red Hat Text Medium"/>
                <a:cs typeface="Red Hat Text Medium"/>
                <a:sym typeface="Red Hat Text Medium"/>
              </a:defRPr>
            </a:lvl3pPr>
            <a:lvl4pPr lvl="3">
              <a:lnSpc>
                <a:spcPct val="135000"/>
              </a:lnSpc>
              <a:spcBef>
                <a:spcPts val="0"/>
              </a:spcBef>
              <a:spcAft>
                <a:spcPts val="0"/>
              </a:spcAft>
              <a:buClr>
                <a:schemeClr val="dk1"/>
              </a:buClr>
              <a:buSzPts val="1800"/>
              <a:buFont typeface="Red Hat Text Medium"/>
              <a:buNone/>
              <a:defRPr>
                <a:solidFill>
                  <a:schemeClr val="dk1"/>
                </a:solidFill>
                <a:latin typeface="Red Hat Text Medium"/>
                <a:ea typeface="Red Hat Text Medium"/>
                <a:cs typeface="Red Hat Text Medium"/>
                <a:sym typeface="Red Hat Text Medium"/>
              </a:defRPr>
            </a:lvl4pPr>
            <a:lvl5pPr lvl="4">
              <a:lnSpc>
                <a:spcPct val="135000"/>
              </a:lnSpc>
              <a:spcBef>
                <a:spcPts val="0"/>
              </a:spcBef>
              <a:spcAft>
                <a:spcPts val="0"/>
              </a:spcAft>
              <a:buClr>
                <a:schemeClr val="dk1"/>
              </a:buClr>
              <a:buSzPts val="1800"/>
              <a:buFont typeface="Red Hat Text Medium"/>
              <a:buNone/>
              <a:defRPr>
                <a:solidFill>
                  <a:schemeClr val="dk1"/>
                </a:solidFill>
                <a:latin typeface="Red Hat Text Medium"/>
                <a:ea typeface="Red Hat Text Medium"/>
                <a:cs typeface="Red Hat Text Medium"/>
                <a:sym typeface="Red Hat Text Medium"/>
              </a:defRPr>
            </a:lvl5pPr>
            <a:lvl6pPr lvl="5">
              <a:lnSpc>
                <a:spcPct val="135000"/>
              </a:lnSpc>
              <a:spcBef>
                <a:spcPts val="0"/>
              </a:spcBef>
              <a:spcAft>
                <a:spcPts val="0"/>
              </a:spcAft>
              <a:buClr>
                <a:schemeClr val="dk1"/>
              </a:buClr>
              <a:buSzPts val="1800"/>
              <a:buFont typeface="Red Hat Text Medium"/>
              <a:buNone/>
              <a:defRPr>
                <a:solidFill>
                  <a:schemeClr val="dk1"/>
                </a:solidFill>
                <a:latin typeface="Red Hat Text Medium"/>
                <a:ea typeface="Red Hat Text Medium"/>
                <a:cs typeface="Red Hat Text Medium"/>
                <a:sym typeface="Red Hat Text Medium"/>
              </a:defRPr>
            </a:lvl6pPr>
            <a:lvl7pPr lvl="6">
              <a:lnSpc>
                <a:spcPct val="135000"/>
              </a:lnSpc>
              <a:spcBef>
                <a:spcPts val="0"/>
              </a:spcBef>
              <a:spcAft>
                <a:spcPts val="0"/>
              </a:spcAft>
              <a:buClr>
                <a:schemeClr val="dk1"/>
              </a:buClr>
              <a:buSzPts val="1800"/>
              <a:buFont typeface="Red Hat Text Medium"/>
              <a:buNone/>
              <a:defRPr>
                <a:solidFill>
                  <a:schemeClr val="dk1"/>
                </a:solidFill>
                <a:latin typeface="Red Hat Text Medium"/>
                <a:ea typeface="Red Hat Text Medium"/>
                <a:cs typeface="Red Hat Text Medium"/>
                <a:sym typeface="Red Hat Text Medium"/>
              </a:defRPr>
            </a:lvl7pPr>
            <a:lvl8pPr lvl="7">
              <a:lnSpc>
                <a:spcPct val="135000"/>
              </a:lnSpc>
              <a:spcBef>
                <a:spcPts val="0"/>
              </a:spcBef>
              <a:spcAft>
                <a:spcPts val="0"/>
              </a:spcAft>
              <a:buClr>
                <a:schemeClr val="dk1"/>
              </a:buClr>
              <a:buSzPts val="1800"/>
              <a:buFont typeface="Red Hat Text Medium"/>
              <a:buNone/>
              <a:defRPr>
                <a:solidFill>
                  <a:schemeClr val="dk1"/>
                </a:solidFill>
                <a:latin typeface="Red Hat Text Medium"/>
                <a:ea typeface="Red Hat Text Medium"/>
                <a:cs typeface="Red Hat Text Medium"/>
                <a:sym typeface="Red Hat Text Medium"/>
              </a:defRPr>
            </a:lvl8pPr>
            <a:lvl9pPr lvl="8">
              <a:lnSpc>
                <a:spcPct val="135000"/>
              </a:lnSpc>
              <a:spcBef>
                <a:spcPts val="0"/>
              </a:spcBef>
              <a:spcAft>
                <a:spcPts val="0"/>
              </a:spcAft>
              <a:buClr>
                <a:schemeClr val="dk1"/>
              </a:buClr>
              <a:buSzPts val="1800"/>
              <a:buFont typeface="Red Hat Text Medium"/>
              <a:buNone/>
              <a:defRPr>
                <a:solidFill>
                  <a:schemeClr val="dk1"/>
                </a:solidFill>
                <a:latin typeface="Red Hat Text Medium"/>
                <a:ea typeface="Red Hat Text Medium"/>
                <a:cs typeface="Red Hat Text Medium"/>
                <a:sym typeface="Red Hat Text Medium"/>
              </a:defRPr>
            </a:lvl9pPr>
          </a:lstStyle>
          <a:p>
            <a:endParaRPr/>
          </a:p>
        </p:txBody>
      </p:sp>
      <p:sp>
        <p:nvSpPr>
          <p:cNvPr id="6100" name="Google Shape;6100;p684"/>
          <p:cNvSpPr txBox="1">
            <a:spLocks noGrp="1"/>
          </p:cNvSpPr>
          <p:nvPr>
            <p:ph type="subTitle" idx="3"/>
          </p:nvPr>
        </p:nvSpPr>
        <p:spPr>
          <a:xfrm>
            <a:off x="4471850" y="4605500"/>
            <a:ext cx="2040300" cy="605700"/>
          </a:xfrm>
          <a:prstGeom prst="rect">
            <a:avLst/>
          </a:prstGeom>
        </p:spPr>
        <p:txBody>
          <a:bodyPr spcFirstLastPara="1" wrap="square" lIns="0" tIns="0" rIns="0" bIns="0" anchor="t" anchorCtr="0">
            <a:noAutofit/>
          </a:bodyPr>
          <a:lstStyle>
            <a:lvl1pPr lvl="0">
              <a:lnSpc>
                <a:spcPct val="135000"/>
              </a:lnSpc>
              <a:spcBef>
                <a:spcPts val="0"/>
              </a:spcBef>
              <a:spcAft>
                <a:spcPts val="0"/>
              </a:spcAft>
              <a:buClr>
                <a:schemeClr val="dk1"/>
              </a:buClr>
              <a:buSzPts val="1400"/>
              <a:buFont typeface="Red Hat Display Medium"/>
              <a:buNone/>
              <a:defRPr sz="1400">
                <a:solidFill>
                  <a:schemeClr val="dk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dk1"/>
              </a:buClr>
              <a:buSzPts val="1800"/>
              <a:buFont typeface="Red Hat Text Medium"/>
              <a:buNone/>
              <a:defRPr>
                <a:solidFill>
                  <a:schemeClr val="dk1"/>
                </a:solidFill>
                <a:latin typeface="Red Hat Text Medium"/>
                <a:ea typeface="Red Hat Text Medium"/>
                <a:cs typeface="Red Hat Text Medium"/>
                <a:sym typeface="Red Hat Text Medium"/>
              </a:defRPr>
            </a:lvl2pPr>
            <a:lvl3pPr lvl="2">
              <a:lnSpc>
                <a:spcPct val="135000"/>
              </a:lnSpc>
              <a:spcBef>
                <a:spcPts val="0"/>
              </a:spcBef>
              <a:spcAft>
                <a:spcPts val="0"/>
              </a:spcAft>
              <a:buClr>
                <a:schemeClr val="dk1"/>
              </a:buClr>
              <a:buSzPts val="1800"/>
              <a:buFont typeface="Red Hat Text Medium"/>
              <a:buNone/>
              <a:defRPr>
                <a:solidFill>
                  <a:schemeClr val="dk1"/>
                </a:solidFill>
                <a:latin typeface="Red Hat Text Medium"/>
                <a:ea typeface="Red Hat Text Medium"/>
                <a:cs typeface="Red Hat Text Medium"/>
                <a:sym typeface="Red Hat Text Medium"/>
              </a:defRPr>
            </a:lvl3pPr>
            <a:lvl4pPr lvl="3">
              <a:lnSpc>
                <a:spcPct val="135000"/>
              </a:lnSpc>
              <a:spcBef>
                <a:spcPts val="0"/>
              </a:spcBef>
              <a:spcAft>
                <a:spcPts val="0"/>
              </a:spcAft>
              <a:buClr>
                <a:schemeClr val="dk1"/>
              </a:buClr>
              <a:buSzPts val="1800"/>
              <a:buFont typeface="Red Hat Text Medium"/>
              <a:buNone/>
              <a:defRPr>
                <a:solidFill>
                  <a:schemeClr val="dk1"/>
                </a:solidFill>
                <a:latin typeface="Red Hat Text Medium"/>
                <a:ea typeface="Red Hat Text Medium"/>
                <a:cs typeface="Red Hat Text Medium"/>
                <a:sym typeface="Red Hat Text Medium"/>
              </a:defRPr>
            </a:lvl4pPr>
            <a:lvl5pPr lvl="4">
              <a:lnSpc>
                <a:spcPct val="135000"/>
              </a:lnSpc>
              <a:spcBef>
                <a:spcPts val="0"/>
              </a:spcBef>
              <a:spcAft>
                <a:spcPts val="0"/>
              </a:spcAft>
              <a:buClr>
                <a:schemeClr val="dk1"/>
              </a:buClr>
              <a:buSzPts val="1800"/>
              <a:buFont typeface="Red Hat Text Medium"/>
              <a:buNone/>
              <a:defRPr>
                <a:solidFill>
                  <a:schemeClr val="dk1"/>
                </a:solidFill>
                <a:latin typeface="Red Hat Text Medium"/>
                <a:ea typeface="Red Hat Text Medium"/>
                <a:cs typeface="Red Hat Text Medium"/>
                <a:sym typeface="Red Hat Text Medium"/>
              </a:defRPr>
            </a:lvl5pPr>
            <a:lvl6pPr lvl="5">
              <a:lnSpc>
                <a:spcPct val="135000"/>
              </a:lnSpc>
              <a:spcBef>
                <a:spcPts val="0"/>
              </a:spcBef>
              <a:spcAft>
                <a:spcPts val="0"/>
              </a:spcAft>
              <a:buClr>
                <a:schemeClr val="dk1"/>
              </a:buClr>
              <a:buSzPts val="1800"/>
              <a:buFont typeface="Red Hat Text Medium"/>
              <a:buNone/>
              <a:defRPr>
                <a:solidFill>
                  <a:schemeClr val="dk1"/>
                </a:solidFill>
                <a:latin typeface="Red Hat Text Medium"/>
                <a:ea typeface="Red Hat Text Medium"/>
                <a:cs typeface="Red Hat Text Medium"/>
                <a:sym typeface="Red Hat Text Medium"/>
              </a:defRPr>
            </a:lvl6pPr>
            <a:lvl7pPr lvl="6">
              <a:lnSpc>
                <a:spcPct val="135000"/>
              </a:lnSpc>
              <a:spcBef>
                <a:spcPts val="0"/>
              </a:spcBef>
              <a:spcAft>
                <a:spcPts val="0"/>
              </a:spcAft>
              <a:buClr>
                <a:schemeClr val="dk1"/>
              </a:buClr>
              <a:buSzPts val="1800"/>
              <a:buFont typeface="Red Hat Text Medium"/>
              <a:buNone/>
              <a:defRPr>
                <a:solidFill>
                  <a:schemeClr val="dk1"/>
                </a:solidFill>
                <a:latin typeface="Red Hat Text Medium"/>
                <a:ea typeface="Red Hat Text Medium"/>
                <a:cs typeface="Red Hat Text Medium"/>
                <a:sym typeface="Red Hat Text Medium"/>
              </a:defRPr>
            </a:lvl7pPr>
            <a:lvl8pPr lvl="7">
              <a:lnSpc>
                <a:spcPct val="135000"/>
              </a:lnSpc>
              <a:spcBef>
                <a:spcPts val="0"/>
              </a:spcBef>
              <a:spcAft>
                <a:spcPts val="0"/>
              </a:spcAft>
              <a:buClr>
                <a:schemeClr val="dk1"/>
              </a:buClr>
              <a:buSzPts val="1800"/>
              <a:buFont typeface="Red Hat Text Medium"/>
              <a:buNone/>
              <a:defRPr>
                <a:solidFill>
                  <a:schemeClr val="dk1"/>
                </a:solidFill>
                <a:latin typeface="Red Hat Text Medium"/>
                <a:ea typeface="Red Hat Text Medium"/>
                <a:cs typeface="Red Hat Text Medium"/>
                <a:sym typeface="Red Hat Text Medium"/>
              </a:defRPr>
            </a:lvl8pPr>
            <a:lvl9pPr lvl="8">
              <a:lnSpc>
                <a:spcPct val="135000"/>
              </a:lnSpc>
              <a:spcBef>
                <a:spcPts val="0"/>
              </a:spcBef>
              <a:spcAft>
                <a:spcPts val="0"/>
              </a:spcAft>
              <a:buClr>
                <a:schemeClr val="dk1"/>
              </a:buClr>
              <a:buSzPts val="1800"/>
              <a:buFont typeface="Red Hat Text Medium"/>
              <a:buNone/>
              <a:defRPr>
                <a:solidFill>
                  <a:schemeClr val="dk1"/>
                </a:solidFill>
                <a:latin typeface="Red Hat Text Medium"/>
                <a:ea typeface="Red Hat Text Medium"/>
                <a:cs typeface="Red Hat Text Medium"/>
                <a:sym typeface="Red Hat Text Medium"/>
              </a:defRPr>
            </a:lvl9pPr>
          </a:lstStyle>
          <a:p>
            <a:endParaRPr/>
          </a:p>
        </p:txBody>
      </p:sp>
      <p:pic>
        <p:nvPicPr>
          <p:cNvPr id="6101" name="Google Shape;6101;p684"/>
          <p:cNvPicPr preferRelativeResize="0"/>
          <p:nvPr/>
        </p:nvPicPr>
        <p:blipFill>
          <a:blip r:embed="rId2">
            <a:alphaModFix/>
          </a:blip>
          <a:stretch>
            <a:fillRect/>
          </a:stretch>
        </p:blipFill>
        <p:spPr>
          <a:xfrm>
            <a:off x="10106850" y="6203986"/>
            <a:ext cx="1580275" cy="372766"/>
          </a:xfrm>
          <a:prstGeom prst="rect">
            <a:avLst/>
          </a:prstGeom>
          <a:noFill/>
          <a:ln>
            <a:noFill/>
          </a:ln>
        </p:spPr>
      </p:pic>
      <p:cxnSp>
        <p:nvCxnSpPr>
          <p:cNvPr id="6102" name="Google Shape;6102;p684"/>
          <p:cNvCxnSpPr/>
          <p:nvPr/>
        </p:nvCxnSpPr>
        <p:spPr>
          <a:xfrm rot="10800000">
            <a:off x="447767"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6103" name="Google Shape;6103;p684"/>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matchingName="Interior white 3">
  <p:cSld name="CUSTOM_4_32">
    <p:spTree>
      <p:nvGrpSpPr>
        <p:cNvPr id="1" name="Shape 6104"/>
        <p:cNvGrpSpPr/>
        <p:nvPr/>
      </p:nvGrpSpPr>
      <p:grpSpPr>
        <a:xfrm>
          <a:off x="0" y="0"/>
          <a:ext cx="0" cy="0"/>
          <a:chOff x="0" y="0"/>
          <a:chExt cx="0" cy="0"/>
        </a:xfrm>
      </p:grpSpPr>
      <p:sp>
        <p:nvSpPr>
          <p:cNvPr id="6105" name="Google Shape;6105;p685"/>
          <p:cNvSpPr txBox="1">
            <a:spLocks noGrp="1"/>
          </p:cNvSpPr>
          <p:nvPr>
            <p:ph type="title"/>
          </p:nvPr>
        </p:nvSpPr>
        <p:spPr>
          <a:xfrm>
            <a:off x="1752600" y="946000"/>
            <a:ext cx="8686800" cy="967500"/>
          </a:xfrm>
          <a:prstGeom prst="rect">
            <a:avLst/>
          </a:prstGeom>
        </p:spPr>
        <p:txBody>
          <a:bodyPr spcFirstLastPara="1" wrap="square" lIns="0" tIns="0" rIns="0" bIns="0" anchor="t" anchorCtr="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a:endParaRPr/>
          </a:p>
        </p:txBody>
      </p:sp>
      <p:cxnSp>
        <p:nvCxnSpPr>
          <p:cNvPr id="6106" name="Google Shape;6106;p685"/>
          <p:cNvCxnSpPr/>
          <p:nvPr/>
        </p:nvCxnSpPr>
        <p:spPr>
          <a:xfrm rot="10800000">
            <a:off x="447775" y="100"/>
            <a:ext cx="0" cy="886500"/>
          </a:xfrm>
          <a:prstGeom prst="straightConnector1">
            <a:avLst/>
          </a:prstGeom>
          <a:noFill/>
          <a:ln w="9525" cap="flat" cmpd="sng">
            <a:solidFill>
              <a:srgbClr val="EE0000"/>
            </a:solidFill>
            <a:prstDash val="solid"/>
            <a:round/>
            <a:headEnd type="none" w="med" len="med"/>
            <a:tailEnd type="none" w="med" len="med"/>
          </a:ln>
        </p:spPr>
      </p:cxnSp>
      <p:cxnSp>
        <p:nvCxnSpPr>
          <p:cNvPr id="6107" name="Google Shape;6107;p685"/>
          <p:cNvCxnSpPr/>
          <p:nvPr/>
        </p:nvCxnSpPr>
        <p:spPr>
          <a:xfrm rot="10800000">
            <a:off x="447767"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6108" name="Google Shape;6108;p685"/>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6109" name="Google Shape;6109;p685"/>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6110" name="Google Shape;6110;p685"/>
          <p:cNvSpPr txBox="1">
            <a:spLocks noGrp="1"/>
          </p:cNvSpPr>
          <p:nvPr>
            <p:ph type="subTitle" idx="1"/>
          </p:nvPr>
        </p:nvSpPr>
        <p:spPr>
          <a:xfrm>
            <a:off x="885050" y="6169550"/>
            <a:ext cx="9182700" cy="559500"/>
          </a:xfrm>
          <a:prstGeom prst="rect">
            <a:avLst/>
          </a:prstGeom>
        </p:spPr>
        <p:txBody>
          <a:bodyPr spcFirstLastPara="1" wrap="square" lIns="0" tIns="0" rIns="0" bIns="0" anchor="b" anchorCtr="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a:endParaRPr/>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matchingName="Americas Lockup (Red) 1 1 1">
  <p:cSld name="TITLE_5_1_1_1">
    <p:bg>
      <p:bgPr>
        <a:blipFill>
          <a:blip r:embed="rId2">
            <a:alphaModFix/>
          </a:blip>
          <a:stretch>
            <a:fillRect/>
          </a:stretch>
        </a:blipFill>
        <a:effectLst/>
      </p:bgPr>
    </p:bg>
    <p:spTree>
      <p:nvGrpSpPr>
        <p:cNvPr id="1" name="Shape 6111"/>
        <p:cNvGrpSpPr/>
        <p:nvPr/>
      </p:nvGrpSpPr>
      <p:grpSpPr>
        <a:xfrm>
          <a:off x="0" y="0"/>
          <a:ext cx="0" cy="0"/>
          <a:chOff x="0" y="0"/>
          <a:chExt cx="0" cy="0"/>
        </a:xfrm>
      </p:grpSpPr>
      <p:pic>
        <p:nvPicPr>
          <p:cNvPr id="6112" name="Google Shape;6112;p686"/>
          <p:cNvPicPr preferRelativeResize="0"/>
          <p:nvPr/>
        </p:nvPicPr>
        <p:blipFill>
          <a:blip r:embed="rId3">
            <a:alphaModFix/>
          </a:blip>
          <a:stretch>
            <a:fillRect/>
          </a:stretch>
        </p:blipFill>
        <p:spPr>
          <a:xfrm>
            <a:off x="-59250" y="-59250"/>
            <a:ext cx="12427075" cy="6978099"/>
          </a:xfrm>
          <a:prstGeom prst="rect">
            <a:avLst/>
          </a:prstGeom>
          <a:noFill/>
          <a:ln>
            <a:noFill/>
          </a:ln>
        </p:spPr>
      </p:pic>
      <p:pic>
        <p:nvPicPr>
          <p:cNvPr id="6113" name="Google Shape;6113;p686"/>
          <p:cNvPicPr preferRelativeResize="0"/>
          <p:nvPr/>
        </p:nvPicPr>
        <p:blipFill rotWithShape="1">
          <a:blip r:embed="rId4">
            <a:alphaModFix/>
          </a:blip>
          <a:srcRect t="327" b="317"/>
          <a:stretch/>
        </p:blipFill>
        <p:spPr>
          <a:xfrm>
            <a:off x="10711279" y="6313250"/>
            <a:ext cx="975850" cy="228121"/>
          </a:xfrm>
          <a:prstGeom prst="rect">
            <a:avLst/>
          </a:prstGeom>
          <a:noFill/>
          <a:ln>
            <a:noFill/>
          </a:ln>
        </p:spPr>
      </p:pic>
      <p:pic>
        <p:nvPicPr>
          <p:cNvPr id="6114" name="Google Shape;6114;p686"/>
          <p:cNvPicPr preferRelativeResize="0"/>
          <p:nvPr/>
        </p:nvPicPr>
        <p:blipFill rotWithShape="1">
          <a:blip r:embed="rId4">
            <a:alphaModFix/>
          </a:blip>
          <a:srcRect t="327" b="317"/>
          <a:stretch/>
        </p:blipFill>
        <p:spPr>
          <a:xfrm>
            <a:off x="10711279" y="6313250"/>
            <a:ext cx="975850" cy="228121"/>
          </a:xfrm>
          <a:prstGeom prst="rect">
            <a:avLst/>
          </a:prstGeom>
          <a:noFill/>
          <a:ln>
            <a:noFill/>
          </a:ln>
        </p:spPr>
      </p:pic>
      <p:sp>
        <p:nvSpPr>
          <p:cNvPr id="6115" name="Google Shape;6115;p686"/>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a:endParaRPr/>
          </a:p>
        </p:txBody>
      </p:sp>
      <p:cxnSp>
        <p:nvCxnSpPr>
          <p:cNvPr id="6116" name="Google Shape;6116;p686"/>
          <p:cNvCxnSpPr/>
          <p:nvPr/>
        </p:nvCxnSpPr>
        <p:spPr>
          <a:xfrm rot="10800000">
            <a:off x="447767"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6117" name="Google Shape;6117;p686"/>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solidFill>
                  <a:schemeClr val="dk1"/>
                </a:solidFill>
                <a:latin typeface="Red Hat Text Medium"/>
                <a:ea typeface="Red Hat Text Medium"/>
                <a:cs typeface="Red Hat Text Medium"/>
                <a:sym typeface="Red Hat Text Medium"/>
              </a:defRPr>
            </a:lvl1pPr>
            <a:lvl2pPr lvl="1" algn="ctr">
              <a:buNone/>
              <a:defRPr sz="800">
                <a:solidFill>
                  <a:schemeClr val="dk1"/>
                </a:solidFill>
                <a:latin typeface="Red Hat Text Medium"/>
                <a:ea typeface="Red Hat Text Medium"/>
                <a:cs typeface="Red Hat Text Medium"/>
                <a:sym typeface="Red Hat Text Medium"/>
              </a:defRPr>
            </a:lvl2pPr>
            <a:lvl3pPr lvl="2" algn="ctr">
              <a:buNone/>
              <a:defRPr sz="800">
                <a:solidFill>
                  <a:schemeClr val="dk1"/>
                </a:solidFill>
                <a:latin typeface="Red Hat Text Medium"/>
                <a:ea typeface="Red Hat Text Medium"/>
                <a:cs typeface="Red Hat Text Medium"/>
                <a:sym typeface="Red Hat Text Medium"/>
              </a:defRPr>
            </a:lvl3pPr>
            <a:lvl4pPr lvl="3" algn="ctr">
              <a:buNone/>
              <a:defRPr sz="800">
                <a:solidFill>
                  <a:schemeClr val="dk1"/>
                </a:solidFill>
                <a:latin typeface="Red Hat Text Medium"/>
                <a:ea typeface="Red Hat Text Medium"/>
                <a:cs typeface="Red Hat Text Medium"/>
                <a:sym typeface="Red Hat Text Medium"/>
              </a:defRPr>
            </a:lvl4pPr>
            <a:lvl5pPr lvl="4" algn="ctr">
              <a:buNone/>
              <a:defRPr sz="800">
                <a:solidFill>
                  <a:schemeClr val="dk1"/>
                </a:solidFill>
                <a:latin typeface="Red Hat Text Medium"/>
                <a:ea typeface="Red Hat Text Medium"/>
                <a:cs typeface="Red Hat Text Medium"/>
                <a:sym typeface="Red Hat Text Medium"/>
              </a:defRPr>
            </a:lvl5pPr>
            <a:lvl6pPr lvl="5" algn="ctr">
              <a:buNone/>
              <a:defRPr sz="800">
                <a:solidFill>
                  <a:schemeClr val="dk1"/>
                </a:solidFill>
                <a:latin typeface="Red Hat Text Medium"/>
                <a:ea typeface="Red Hat Text Medium"/>
                <a:cs typeface="Red Hat Text Medium"/>
                <a:sym typeface="Red Hat Text Medium"/>
              </a:defRPr>
            </a:lvl6pPr>
            <a:lvl7pPr lvl="6" algn="ctr">
              <a:buNone/>
              <a:defRPr sz="800">
                <a:solidFill>
                  <a:schemeClr val="dk1"/>
                </a:solidFill>
                <a:latin typeface="Red Hat Text Medium"/>
                <a:ea typeface="Red Hat Text Medium"/>
                <a:cs typeface="Red Hat Text Medium"/>
                <a:sym typeface="Red Hat Text Medium"/>
              </a:defRPr>
            </a:lvl7pPr>
            <a:lvl8pPr lvl="7" algn="ctr">
              <a:buNone/>
              <a:defRPr sz="800">
                <a:solidFill>
                  <a:schemeClr val="dk1"/>
                </a:solidFill>
                <a:latin typeface="Red Hat Text Medium"/>
                <a:ea typeface="Red Hat Text Medium"/>
                <a:cs typeface="Red Hat Text Medium"/>
                <a:sym typeface="Red Hat Text Medium"/>
              </a:defRPr>
            </a:lvl8pPr>
            <a:lvl9pPr lvl="8" algn="ctr">
              <a:buNone/>
              <a:defRPr sz="800">
                <a:solidFill>
                  <a:schemeClr val="dk1"/>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cxnSp>
        <p:nvCxnSpPr>
          <p:cNvPr id="6118" name="Google Shape;6118;p686"/>
          <p:cNvCxnSpPr/>
          <p:nvPr/>
        </p:nvCxnSpPr>
        <p:spPr>
          <a:xfrm rot="10800000">
            <a:off x="447775" y="-43650"/>
            <a:ext cx="0" cy="886500"/>
          </a:xfrm>
          <a:prstGeom prst="straightConnector1">
            <a:avLst/>
          </a:prstGeom>
          <a:noFill/>
          <a:ln w="9525" cap="flat" cmpd="sng">
            <a:solidFill>
              <a:srgbClr val="EE0000"/>
            </a:solidFill>
            <a:prstDash val="solid"/>
            <a:round/>
            <a:headEnd type="none" w="med" len="med"/>
            <a:tailEnd type="none" w="med" len="med"/>
          </a:ln>
        </p:spPr>
      </p:cxnSp>
      <p:sp>
        <p:nvSpPr>
          <p:cNvPr id="6119" name="Google Shape;6119;p686"/>
          <p:cNvSpPr txBox="1"/>
          <p:nvPr/>
        </p:nvSpPr>
        <p:spPr>
          <a:xfrm>
            <a:off x="10068030" y="269836"/>
            <a:ext cx="1619100" cy="298800"/>
          </a:xfrm>
          <a:prstGeom prst="rect">
            <a:avLst/>
          </a:prstGeom>
          <a:noFill/>
          <a:ln>
            <a:noFill/>
          </a:ln>
        </p:spPr>
        <p:txBody>
          <a:bodyPr spcFirstLastPara="1" wrap="square" lIns="0" tIns="0" rIns="0" bIns="0" anchor="b" anchorCtr="0">
            <a:noAutofit/>
          </a:bodyPr>
          <a:lstStyle/>
          <a:p>
            <a:pPr marL="0" lvl="0" indent="0" algn="r" rtl="0">
              <a:lnSpc>
                <a:spcPct val="150000"/>
              </a:lnSpc>
              <a:spcBef>
                <a:spcPts val="0"/>
              </a:spcBef>
              <a:spcAft>
                <a:spcPts val="0"/>
              </a:spcAft>
              <a:buNone/>
            </a:pPr>
            <a:r>
              <a:rPr lang="en" sz="700" b="1">
                <a:solidFill>
                  <a:schemeClr val="dk1"/>
                </a:solidFill>
                <a:latin typeface="Red Hat Display"/>
                <a:ea typeface="Red Hat Display"/>
                <a:cs typeface="Red Hat Display"/>
                <a:sym typeface="Red Hat Display"/>
              </a:rPr>
              <a:t>CONFIDENTIAL </a:t>
            </a:r>
            <a:r>
              <a:rPr lang="en" sz="700">
                <a:solidFill>
                  <a:schemeClr val="dk1"/>
                </a:solidFill>
                <a:latin typeface="Red Hat Display"/>
                <a:ea typeface="Red Hat Display"/>
                <a:cs typeface="Red Hat Display"/>
                <a:sym typeface="Red Hat Display"/>
              </a:rPr>
              <a:t>Designator</a:t>
            </a:r>
            <a:endParaRPr sz="700">
              <a:solidFill>
                <a:schemeClr val="dk1"/>
              </a:solidFill>
              <a:latin typeface="Red Hat Display"/>
              <a:ea typeface="Red Hat Display"/>
              <a:cs typeface="Red Hat Display"/>
              <a:sym typeface="Red Hat Display"/>
            </a:endParaRPr>
          </a:p>
        </p:txBody>
      </p:sp>
      <p:pic>
        <p:nvPicPr>
          <p:cNvPr id="6120" name="Google Shape;6120;p686"/>
          <p:cNvPicPr preferRelativeResize="0"/>
          <p:nvPr/>
        </p:nvPicPr>
        <p:blipFill>
          <a:blip r:embed="rId5">
            <a:alphaModFix/>
          </a:blip>
          <a:stretch>
            <a:fillRect/>
          </a:stretch>
        </p:blipFill>
        <p:spPr>
          <a:xfrm>
            <a:off x="739250" y="6203973"/>
            <a:ext cx="1499873" cy="372775"/>
          </a:xfrm>
          <a:prstGeom prst="rect">
            <a:avLst/>
          </a:prstGeom>
          <a:noFill/>
          <a:ln>
            <a:noFill/>
          </a:ln>
        </p:spPr>
      </p:pic>
    </p:spTree>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matchingName="Regular Content">
  <p:cSld name="Regular Content">
    <p:spTree>
      <p:nvGrpSpPr>
        <p:cNvPr id="1" name="Shape 6121"/>
        <p:cNvGrpSpPr/>
        <p:nvPr/>
      </p:nvGrpSpPr>
      <p:grpSpPr>
        <a:xfrm>
          <a:off x="0" y="0"/>
          <a:ext cx="0" cy="0"/>
          <a:chOff x="0" y="0"/>
          <a:chExt cx="0" cy="0"/>
        </a:xfrm>
      </p:grpSpPr>
      <p:sp>
        <p:nvSpPr>
          <p:cNvPr id="6122" name="Google Shape;6122;p687"/>
          <p:cNvSpPr txBox="1">
            <a:spLocks noGrp="1"/>
          </p:cNvSpPr>
          <p:nvPr>
            <p:ph type="title"/>
          </p:nvPr>
        </p:nvSpPr>
        <p:spPr>
          <a:xfrm>
            <a:off x="825499" y="55441"/>
            <a:ext cx="10680300" cy="822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matchingName="Interior title 2">
  <p:cSld name="CUSTOM_4_33">
    <p:spTree>
      <p:nvGrpSpPr>
        <p:cNvPr id="1" name="Shape 6123"/>
        <p:cNvGrpSpPr/>
        <p:nvPr/>
      </p:nvGrpSpPr>
      <p:grpSpPr>
        <a:xfrm>
          <a:off x="0" y="0"/>
          <a:ext cx="0" cy="0"/>
          <a:chOff x="0" y="0"/>
          <a:chExt cx="0" cy="0"/>
        </a:xfrm>
      </p:grpSpPr>
      <p:sp>
        <p:nvSpPr>
          <p:cNvPr id="6124" name="Google Shape;6124;p688"/>
          <p:cNvSpPr txBox="1">
            <a:spLocks noGrp="1"/>
          </p:cNvSpPr>
          <p:nvPr>
            <p:ph type="subTitle" idx="1"/>
          </p:nvPr>
        </p:nvSpPr>
        <p:spPr>
          <a:xfrm>
            <a:off x="447775" y="55441"/>
            <a:ext cx="5148900" cy="816300"/>
          </a:xfrm>
          <a:prstGeom prst="rect">
            <a:avLst/>
          </a:prstGeom>
          <a:noFill/>
          <a:ln>
            <a:noFill/>
          </a:ln>
        </p:spPr>
        <p:txBody>
          <a:bodyPr spcFirstLastPara="1" wrap="square" lIns="438900" tIns="91425" rIns="91425" bIns="91425" anchor="ctr" anchorCtr="0">
            <a:noAutofit/>
          </a:bodyPr>
          <a:lstStyle>
            <a:lvl1pPr lvl="0" algn="l">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a:endParaRPr/>
          </a:p>
        </p:txBody>
      </p:sp>
      <p:cxnSp>
        <p:nvCxnSpPr>
          <p:cNvPr id="6125" name="Google Shape;6125;p688"/>
          <p:cNvCxnSpPr/>
          <p:nvPr/>
        </p:nvCxnSpPr>
        <p:spPr>
          <a:xfrm rot="10800000">
            <a:off x="447775" y="100"/>
            <a:ext cx="0" cy="886500"/>
          </a:xfrm>
          <a:prstGeom prst="straightConnector1">
            <a:avLst/>
          </a:prstGeom>
          <a:noFill/>
          <a:ln w="9525" cap="flat" cmpd="sng">
            <a:solidFill>
              <a:schemeClr val="accent1"/>
            </a:solidFill>
            <a:prstDash val="solid"/>
            <a:round/>
            <a:headEnd type="none" w="sm" len="sm"/>
            <a:tailEnd type="none" w="sm" len="sm"/>
          </a:ln>
        </p:spPr>
      </p:cxnSp>
      <p:cxnSp>
        <p:nvCxnSpPr>
          <p:cNvPr id="6126" name="Google Shape;6126;p688"/>
          <p:cNvCxnSpPr/>
          <p:nvPr/>
        </p:nvCxnSpPr>
        <p:spPr>
          <a:xfrm rot="10800000">
            <a:off x="447767" y="6401400"/>
            <a:ext cx="0" cy="456600"/>
          </a:xfrm>
          <a:prstGeom prst="straightConnector1">
            <a:avLst/>
          </a:prstGeom>
          <a:noFill/>
          <a:ln w="9525" cap="flat" cmpd="sng">
            <a:solidFill>
              <a:schemeClr val="accent1"/>
            </a:solidFill>
            <a:prstDash val="solid"/>
            <a:round/>
            <a:headEnd type="none" w="sm" len="sm"/>
            <a:tailEnd type="none" w="sm" len="sm"/>
          </a:ln>
        </p:spPr>
      </p:cxnSp>
      <p:sp>
        <p:nvSpPr>
          <p:cNvPr id="6127" name="Google Shape;6127;p688"/>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marL="0" marR="0" lvl="0" indent="0" algn="ctr">
              <a:lnSpc>
                <a:spcPct val="100000"/>
              </a:lnSpc>
              <a:spcBef>
                <a:spcPts val="0"/>
              </a:spcBef>
              <a:spcAft>
                <a:spcPts val="0"/>
              </a:spcAft>
              <a:buClr>
                <a:srgbClr val="000000"/>
              </a:buClr>
              <a:buSzPts val="800"/>
              <a:buFont typeface="Arial"/>
              <a:buNone/>
              <a:defRPr sz="800" b="0" i="0" u="none" strike="noStrike" cap="none">
                <a:solidFill>
                  <a:srgbClr val="000000"/>
                </a:solidFill>
                <a:latin typeface="Red Hat Text Medium"/>
                <a:ea typeface="Red Hat Text Medium"/>
                <a:cs typeface="Red Hat Text Medium"/>
                <a:sym typeface="Red Hat Text Medium"/>
              </a:defRPr>
            </a:lvl1pPr>
            <a:lvl2pPr marL="0" marR="0" lvl="1" indent="0" algn="ctr">
              <a:lnSpc>
                <a:spcPct val="100000"/>
              </a:lnSpc>
              <a:spcBef>
                <a:spcPts val="0"/>
              </a:spcBef>
              <a:spcAft>
                <a:spcPts val="0"/>
              </a:spcAft>
              <a:buClr>
                <a:srgbClr val="000000"/>
              </a:buClr>
              <a:buSzPts val="800"/>
              <a:buFont typeface="Arial"/>
              <a:buNone/>
              <a:defRPr sz="800" b="0" i="0" u="none" strike="noStrike" cap="none">
                <a:solidFill>
                  <a:srgbClr val="000000"/>
                </a:solidFill>
                <a:latin typeface="Red Hat Text Medium"/>
                <a:ea typeface="Red Hat Text Medium"/>
                <a:cs typeface="Red Hat Text Medium"/>
                <a:sym typeface="Red Hat Text Medium"/>
              </a:defRPr>
            </a:lvl2pPr>
            <a:lvl3pPr marL="0" marR="0" lvl="2" indent="0" algn="ctr">
              <a:lnSpc>
                <a:spcPct val="100000"/>
              </a:lnSpc>
              <a:spcBef>
                <a:spcPts val="0"/>
              </a:spcBef>
              <a:spcAft>
                <a:spcPts val="0"/>
              </a:spcAft>
              <a:buClr>
                <a:srgbClr val="000000"/>
              </a:buClr>
              <a:buSzPts val="800"/>
              <a:buFont typeface="Arial"/>
              <a:buNone/>
              <a:defRPr sz="800" b="0" i="0" u="none" strike="noStrike" cap="none">
                <a:solidFill>
                  <a:srgbClr val="000000"/>
                </a:solidFill>
                <a:latin typeface="Red Hat Text Medium"/>
                <a:ea typeface="Red Hat Text Medium"/>
                <a:cs typeface="Red Hat Text Medium"/>
                <a:sym typeface="Red Hat Text Medium"/>
              </a:defRPr>
            </a:lvl3pPr>
            <a:lvl4pPr marL="0" marR="0" lvl="3" indent="0" algn="ctr">
              <a:lnSpc>
                <a:spcPct val="100000"/>
              </a:lnSpc>
              <a:spcBef>
                <a:spcPts val="0"/>
              </a:spcBef>
              <a:spcAft>
                <a:spcPts val="0"/>
              </a:spcAft>
              <a:buClr>
                <a:srgbClr val="000000"/>
              </a:buClr>
              <a:buSzPts val="800"/>
              <a:buFont typeface="Arial"/>
              <a:buNone/>
              <a:defRPr sz="800" b="0" i="0" u="none" strike="noStrike" cap="none">
                <a:solidFill>
                  <a:srgbClr val="000000"/>
                </a:solidFill>
                <a:latin typeface="Red Hat Text Medium"/>
                <a:ea typeface="Red Hat Text Medium"/>
                <a:cs typeface="Red Hat Text Medium"/>
                <a:sym typeface="Red Hat Text Medium"/>
              </a:defRPr>
            </a:lvl4pPr>
            <a:lvl5pPr marL="0" marR="0" lvl="4" indent="0" algn="ctr">
              <a:lnSpc>
                <a:spcPct val="100000"/>
              </a:lnSpc>
              <a:spcBef>
                <a:spcPts val="0"/>
              </a:spcBef>
              <a:spcAft>
                <a:spcPts val="0"/>
              </a:spcAft>
              <a:buClr>
                <a:srgbClr val="000000"/>
              </a:buClr>
              <a:buSzPts val="800"/>
              <a:buFont typeface="Arial"/>
              <a:buNone/>
              <a:defRPr sz="800" b="0" i="0" u="none" strike="noStrike" cap="none">
                <a:solidFill>
                  <a:srgbClr val="000000"/>
                </a:solidFill>
                <a:latin typeface="Red Hat Text Medium"/>
                <a:ea typeface="Red Hat Text Medium"/>
                <a:cs typeface="Red Hat Text Medium"/>
                <a:sym typeface="Red Hat Text Medium"/>
              </a:defRPr>
            </a:lvl5pPr>
            <a:lvl6pPr marL="0" marR="0" lvl="5" indent="0" algn="ctr">
              <a:lnSpc>
                <a:spcPct val="100000"/>
              </a:lnSpc>
              <a:spcBef>
                <a:spcPts val="0"/>
              </a:spcBef>
              <a:spcAft>
                <a:spcPts val="0"/>
              </a:spcAft>
              <a:buClr>
                <a:srgbClr val="000000"/>
              </a:buClr>
              <a:buSzPts val="800"/>
              <a:buFont typeface="Arial"/>
              <a:buNone/>
              <a:defRPr sz="800" b="0" i="0" u="none" strike="noStrike" cap="none">
                <a:solidFill>
                  <a:srgbClr val="000000"/>
                </a:solidFill>
                <a:latin typeface="Red Hat Text Medium"/>
                <a:ea typeface="Red Hat Text Medium"/>
                <a:cs typeface="Red Hat Text Medium"/>
                <a:sym typeface="Red Hat Text Medium"/>
              </a:defRPr>
            </a:lvl6pPr>
            <a:lvl7pPr marL="0" marR="0" lvl="6" indent="0" algn="ctr">
              <a:lnSpc>
                <a:spcPct val="100000"/>
              </a:lnSpc>
              <a:spcBef>
                <a:spcPts val="0"/>
              </a:spcBef>
              <a:spcAft>
                <a:spcPts val="0"/>
              </a:spcAft>
              <a:buClr>
                <a:srgbClr val="000000"/>
              </a:buClr>
              <a:buSzPts val="800"/>
              <a:buFont typeface="Arial"/>
              <a:buNone/>
              <a:defRPr sz="800" b="0" i="0" u="none" strike="noStrike" cap="none">
                <a:solidFill>
                  <a:srgbClr val="000000"/>
                </a:solidFill>
                <a:latin typeface="Red Hat Text Medium"/>
                <a:ea typeface="Red Hat Text Medium"/>
                <a:cs typeface="Red Hat Text Medium"/>
                <a:sym typeface="Red Hat Text Medium"/>
              </a:defRPr>
            </a:lvl7pPr>
            <a:lvl8pPr marL="0" marR="0" lvl="7" indent="0" algn="ctr">
              <a:lnSpc>
                <a:spcPct val="100000"/>
              </a:lnSpc>
              <a:spcBef>
                <a:spcPts val="0"/>
              </a:spcBef>
              <a:spcAft>
                <a:spcPts val="0"/>
              </a:spcAft>
              <a:buClr>
                <a:srgbClr val="000000"/>
              </a:buClr>
              <a:buSzPts val="800"/>
              <a:buFont typeface="Arial"/>
              <a:buNone/>
              <a:defRPr sz="800" b="0" i="0" u="none" strike="noStrike" cap="none">
                <a:solidFill>
                  <a:srgbClr val="000000"/>
                </a:solidFill>
                <a:latin typeface="Red Hat Text Medium"/>
                <a:ea typeface="Red Hat Text Medium"/>
                <a:cs typeface="Red Hat Text Medium"/>
                <a:sym typeface="Red Hat Text Medium"/>
              </a:defRPr>
            </a:lvl8pPr>
            <a:lvl9pPr marL="0" marR="0" lvl="8" indent="0" algn="ctr">
              <a:lnSpc>
                <a:spcPct val="100000"/>
              </a:lnSpc>
              <a:spcBef>
                <a:spcPts val="0"/>
              </a:spcBef>
              <a:spcAft>
                <a:spcPts val="0"/>
              </a:spcAft>
              <a:buClr>
                <a:srgbClr val="000000"/>
              </a:buClr>
              <a:buSzPts val="800"/>
              <a:buFont typeface="Arial"/>
              <a:buNone/>
              <a:defRPr sz="8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6128" name="Google Shape;6128;p688"/>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6129" name="Google Shape;6129;p688"/>
          <p:cNvSpPr txBox="1">
            <a:spLocks noGrp="1"/>
          </p:cNvSpPr>
          <p:nvPr>
            <p:ph type="subTitle" idx="2"/>
          </p:nvPr>
        </p:nvSpPr>
        <p:spPr>
          <a:xfrm>
            <a:off x="885050" y="6169550"/>
            <a:ext cx="8002500" cy="5598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1800"/>
              <a:buNone/>
              <a:defRPr sz="800">
                <a:solidFill>
                  <a:schemeClr val="dk1"/>
                </a:solidFill>
              </a:defRPr>
            </a:lvl1pPr>
            <a:lvl2pPr lvl="1" algn="l">
              <a:lnSpc>
                <a:spcPct val="115000"/>
              </a:lnSpc>
              <a:spcBef>
                <a:spcPts val="0"/>
              </a:spcBef>
              <a:spcAft>
                <a:spcPts val="0"/>
              </a:spcAft>
              <a:buSzPts val="1800"/>
              <a:buNone/>
              <a:defRPr sz="800">
                <a:solidFill>
                  <a:schemeClr val="dk1"/>
                </a:solidFill>
              </a:defRPr>
            </a:lvl2pPr>
            <a:lvl3pPr lvl="2" algn="l">
              <a:lnSpc>
                <a:spcPct val="115000"/>
              </a:lnSpc>
              <a:spcBef>
                <a:spcPts val="0"/>
              </a:spcBef>
              <a:spcAft>
                <a:spcPts val="0"/>
              </a:spcAft>
              <a:buSzPts val="1800"/>
              <a:buNone/>
              <a:defRPr sz="800">
                <a:solidFill>
                  <a:schemeClr val="dk1"/>
                </a:solidFill>
              </a:defRPr>
            </a:lvl3pPr>
            <a:lvl4pPr lvl="3" algn="l">
              <a:lnSpc>
                <a:spcPct val="115000"/>
              </a:lnSpc>
              <a:spcBef>
                <a:spcPts val="0"/>
              </a:spcBef>
              <a:spcAft>
                <a:spcPts val="0"/>
              </a:spcAft>
              <a:buSzPts val="1800"/>
              <a:buNone/>
              <a:defRPr sz="800">
                <a:solidFill>
                  <a:schemeClr val="dk1"/>
                </a:solidFill>
              </a:defRPr>
            </a:lvl4pPr>
            <a:lvl5pPr lvl="4" algn="l">
              <a:lnSpc>
                <a:spcPct val="115000"/>
              </a:lnSpc>
              <a:spcBef>
                <a:spcPts val="0"/>
              </a:spcBef>
              <a:spcAft>
                <a:spcPts val="0"/>
              </a:spcAft>
              <a:buSzPts val="1800"/>
              <a:buNone/>
              <a:defRPr sz="800">
                <a:solidFill>
                  <a:schemeClr val="dk1"/>
                </a:solidFill>
              </a:defRPr>
            </a:lvl5pPr>
            <a:lvl6pPr lvl="5" algn="l">
              <a:lnSpc>
                <a:spcPct val="115000"/>
              </a:lnSpc>
              <a:spcBef>
                <a:spcPts val="0"/>
              </a:spcBef>
              <a:spcAft>
                <a:spcPts val="0"/>
              </a:spcAft>
              <a:buSzPts val="1800"/>
              <a:buNone/>
              <a:defRPr sz="800">
                <a:solidFill>
                  <a:schemeClr val="dk1"/>
                </a:solidFill>
              </a:defRPr>
            </a:lvl6pPr>
            <a:lvl7pPr lvl="6" algn="l">
              <a:lnSpc>
                <a:spcPct val="115000"/>
              </a:lnSpc>
              <a:spcBef>
                <a:spcPts val="0"/>
              </a:spcBef>
              <a:spcAft>
                <a:spcPts val="0"/>
              </a:spcAft>
              <a:buSzPts val="1800"/>
              <a:buNone/>
              <a:defRPr sz="800">
                <a:solidFill>
                  <a:schemeClr val="dk1"/>
                </a:solidFill>
              </a:defRPr>
            </a:lvl7pPr>
            <a:lvl8pPr lvl="7" algn="l">
              <a:lnSpc>
                <a:spcPct val="115000"/>
              </a:lnSpc>
              <a:spcBef>
                <a:spcPts val="0"/>
              </a:spcBef>
              <a:spcAft>
                <a:spcPts val="0"/>
              </a:spcAft>
              <a:buSzPts val="1800"/>
              <a:buNone/>
              <a:defRPr sz="800">
                <a:solidFill>
                  <a:schemeClr val="dk1"/>
                </a:solidFill>
              </a:defRPr>
            </a:lvl8pPr>
            <a:lvl9pPr lvl="8" algn="l">
              <a:lnSpc>
                <a:spcPct val="115000"/>
              </a:lnSpc>
              <a:spcBef>
                <a:spcPts val="0"/>
              </a:spcBef>
              <a:spcAft>
                <a:spcPts val="0"/>
              </a:spcAft>
              <a:buSzPts val="1800"/>
              <a:buNone/>
              <a:defRPr sz="800">
                <a:solidFill>
                  <a:schemeClr val="dk1"/>
                </a:solidFill>
              </a:defRPr>
            </a:lvl9pPr>
          </a:lstStyle>
          <a:p>
            <a:endParaRPr/>
          </a:p>
        </p:txBody>
      </p:sp>
      <p:sp>
        <p:nvSpPr>
          <p:cNvPr id="6130" name="Google Shape;6130;p688"/>
          <p:cNvSpPr txBox="1">
            <a:spLocks noGrp="1"/>
          </p:cNvSpPr>
          <p:nvPr>
            <p:ph type="title"/>
          </p:nvPr>
        </p:nvSpPr>
        <p:spPr>
          <a:xfrm>
            <a:off x="885050" y="1100350"/>
            <a:ext cx="10422000" cy="553200"/>
          </a:xfrm>
          <a:prstGeom prst="rect">
            <a:avLst/>
          </a:prstGeom>
          <a:noFill/>
          <a:ln>
            <a:noFill/>
          </a:ln>
        </p:spPr>
        <p:txBody>
          <a:bodyPr spcFirstLastPara="1" wrap="square" lIns="0" tIns="0" rIns="0" bIns="0" anchor="t" anchorCtr="0">
            <a:noAutofit/>
          </a:bodyPr>
          <a:lstStyle>
            <a:lvl1pPr lvl="0" algn="ctr">
              <a:lnSpc>
                <a:spcPct val="130000"/>
              </a:lnSpc>
              <a:spcBef>
                <a:spcPts val="0"/>
              </a:spcBef>
              <a:spcAft>
                <a:spcPts val="0"/>
              </a:spcAft>
              <a:buSzPts val="3400"/>
              <a:buNone/>
              <a:defRPr sz="2800"/>
            </a:lvl1pPr>
            <a:lvl2pPr lvl="1" algn="ctr">
              <a:lnSpc>
                <a:spcPct val="130000"/>
              </a:lnSpc>
              <a:spcBef>
                <a:spcPts val="0"/>
              </a:spcBef>
              <a:spcAft>
                <a:spcPts val="0"/>
              </a:spcAft>
              <a:buSzPts val="3400"/>
              <a:buNone/>
              <a:defRPr sz="2600"/>
            </a:lvl2pPr>
            <a:lvl3pPr lvl="2" algn="ctr">
              <a:lnSpc>
                <a:spcPct val="130000"/>
              </a:lnSpc>
              <a:spcBef>
                <a:spcPts val="0"/>
              </a:spcBef>
              <a:spcAft>
                <a:spcPts val="0"/>
              </a:spcAft>
              <a:buSzPts val="3400"/>
              <a:buNone/>
              <a:defRPr sz="2600"/>
            </a:lvl3pPr>
            <a:lvl4pPr lvl="3" algn="ctr">
              <a:lnSpc>
                <a:spcPct val="130000"/>
              </a:lnSpc>
              <a:spcBef>
                <a:spcPts val="0"/>
              </a:spcBef>
              <a:spcAft>
                <a:spcPts val="0"/>
              </a:spcAft>
              <a:buSzPts val="3400"/>
              <a:buNone/>
              <a:defRPr sz="2600"/>
            </a:lvl4pPr>
            <a:lvl5pPr lvl="4" algn="ctr">
              <a:lnSpc>
                <a:spcPct val="130000"/>
              </a:lnSpc>
              <a:spcBef>
                <a:spcPts val="0"/>
              </a:spcBef>
              <a:spcAft>
                <a:spcPts val="0"/>
              </a:spcAft>
              <a:buSzPts val="3400"/>
              <a:buNone/>
              <a:defRPr sz="2600"/>
            </a:lvl5pPr>
            <a:lvl6pPr lvl="5" algn="ctr">
              <a:lnSpc>
                <a:spcPct val="130000"/>
              </a:lnSpc>
              <a:spcBef>
                <a:spcPts val="0"/>
              </a:spcBef>
              <a:spcAft>
                <a:spcPts val="0"/>
              </a:spcAft>
              <a:buSzPts val="3400"/>
              <a:buNone/>
              <a:defRPr sz="2600"/>
            </a:lvl6pPr>
            <a:lvl7pPr lvl="6" algn="ctr">
              <a:lnSpc>
                <a:spcPct val="130000"/>
              </a:lnSpc>
              <a:spcBef>
                <a:spcPts val="0"/>
              </a:spcBef>
              <a:spcAft>
                <a:spcPts val="0"/>
              </a:spcAft>
              <a:buSzPts val="3400"/>
              <a:buNone/>
              <a:defRPr sz="2600"/>
            </a:lvl7pPr>
            <a:lvl8pPr lvl="7" algn="ctr">
              <a:lnSpc>
                <a:spcPct val="130000"/>
              </a:lnSpc>
              <a:spcBef>
                <a:spcPts val="0"/>
              </a:spcBef>
              <a:spcAft>
                <a:spcPts val="0"/>
              </a:spcAft>
              <a:buSzPts val="3400"/>
              <a:buNone/>
              <a:defRPr sz="2600"/>
            </a:lvl8pPr>
            <a:lvl9pPr lvl="8" algn="ctr">
              <a:lnSpc>
                <a:spcPct val="130000"/>
              </a:lnSpc>
              <a:spcBef>
                <a:spcPts val="0"/>
              </a:spcBef>
              <a:spcAft>
                <a:spcPts val="0"/>
              </a:spcAft>
              <a:buSzPts val="3400"/>
              <a:buNone/>
              <a:defRPr sz="2600"/>
            </a:lvl9pPr>
          </a:lstStyle>
          <a:p>
            <a:endParaRPr/>
          </a:p>
        </p:txBody>
      </p:sp>
      <p:sp>
        <p:nvSpPr>
          <p:cNvPr id="6131" name="Google Shape;6131;p688"/>
          <p:cNvSpPr txBox="1">
            <a:spLocks noGrp="1"/>
          </p:cNvSpPr>
          <p:nvPr>
            <p:ph type="subTitle" idx="3"/>
          </p:nvPr>
        </p:nvSpPr>
        <p:spPr>
          <a:xfrm>
            <a:off x="885125" y="1653550"/>
            <a:ext cx="10422000" cy="2919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800"/>
              <a:buNone/>
              <a:defRPr sz="1800">
                <a:solidFill>
                  <a:schemeClr val="accent1"/>
                </a:solidFill>
              </a:defRPr>
            </a:lvl1pPr>
            <a:lvl2pPr lvl="1" algn="ctr">
              <a:lnSpc>
                <a:spcPct val="140000"/>
              </a:lnSpc>
              <a:spcBef>
                <a:spcPts val="500"/>
              </a:spcBef>
              <a:spcAft>
                <a:spcPts val="0"/>
              </a:spcAft>
              <a:buSzPts val="1800"/>
              <a:buNone/>
              <a:defRPr sz="1800">
                <a:solidFill>
                  <a:schemeClr val="accent1"/>
                </a:solidFill>
              </a:defRPr>
            </a:lvl2pPr>
            <a:lvl3pPr lvl="2" algn="ctr">
              <a:lnSpc>
                <a:spcPct val="140000"/>
              </a:lnSpc>
              <a:spcBef>
                <a:spcPts val="500"/>
              </a:spcBef>
              <a:spcAft>
                <a:spcPts val="0"/>
              </a:spcAft>
              <a:buSzPts val="1800"/>
              <a:buNone/>
              <a:defRPr sz="1800">
                <a:solidFill>
                  <a:schemeClr val="accent1"/>
                </a:solidFill>
              </a:defRPr>
            </a:lvl3pPr>
            <a:lvl4pPr lvl="3" algn="ctr">
              <a:lnSpc>
                <a:spcPct val="140000"/>
              </a:lnSpc>
              <a:spcBef>
                <a:spcPts val="500"/>
              </a:spcBef>
              <a:spcAft>
                <a:spcPts val="0"/>
              </a:spcAft>
              <a:buSzPts val="1800"/>
              <a:buNone/>
              <a:defRPr sz="1800">
                <a:solidFill>
                  <a:schemeClr val="accent1"/>
                </a:solidFill>
              </a:defRPr>
            </a:lvl4pPr>
            <a:lvl5pPr lvl="4" algn="ctr">
              <a:lnSpc>
                <a:spcPct val="140000"/>
              </a:lnSpc>
              <a:spcBef>
                <a:spcPts val="500"/>
              </a:spcBef>
              <a:spcAft>
                <a:spcPts val="0"/>
              </a:spcAft>
              <a:buSzPts val="1800"/>
              <a:buNone/>
              <a:defRPr sz="1800">
                <a:solidFill>
                  <a:schemeClr val="accent1"/>
                </a:solidFill>
              </a:defRPr>
            </a:lvl5pPr>
            <a:lvl6pPr lvl="5" algn="ctr">
              <a:lnSpc>
                <a:spcPct val="140000"/>
              </a:lnSpc>
              <a:spcBef>
                <a:spcPts val="500"/>
              </a:spcBef>
              <a:spcAft>
                <a:spcPts val="0"/>
              </a:spcAft>
              <a:buSzPts val="1800"/>
              <a:buNone/>
              <a:defRPr sz="1800">
                <a:solidFill>
                  <a:schemeClr val="accent1"/>
                </a:solidFill>
              </a:defRPr>
            </a:lvl6pPr>
            <a:lvl7pPr lvl="6" algn="ctr">
              <a:lnSpc>
                <a:spcPct val="140000"/>
              </a:lnSpc>
              <a:spcBef>
                <a:spcPts val="500"/>
              </a:spcBef>
              <a:spcAft>
                <a:spcPts val="0"/>
              </a:spcAft>
              <a:buSzPts val="1800"/>
              <a:buNone/>
              <a:defRPr sz="1800">
                <a:solidFill>
                  <a:schemeClr val="accent1"/>
                </a:solidFill>
              </a:defRPr>
            </a:lvl7pPr>
            <a:lvl8pPr lvl="7" algn="ctr">
              <a:lnSpc>
                <a:spcPct val="140000"/>
              </a:lnSpc>
              <a:spcBef>
                <a:spcPts val="500"/>
              </a:spcBef>
              <a:spcAft>
                <a:spcPts val="0"/>
              </a:spcAft>
              <a:buSzPts val="1800"/>
              <a:buNone/>
              <a:defRPr sz="1800">
                <a:solidFill>
                  <a:schemeClr val="accent1"/>
                </a:solidFill>
              </a:defRPr>
            </a:lvl8pPr>
            <a:lvl9pPr lvl="8" algn="ctr">
              <a:lnSpc>
                <a:spcPct val="140000"/>
              </a:lnSpc>
              <a:spcBef>
                <a:spcPts val="500"/>
              </a:spcBef>
              <a:spcAft>
                <a:spcPts val="500"/>
              </a:spcAft>
              <a:buSzPts val="1800"/>
              <a:buNone/>
              <a:defRPr sz="1800">
                <a:solidFill>
                  <a:schemeClr val="accent1"/>
                </a:solidFill>
              </a:defRPr>
            </a:lvl9pPr>
          </a:lstStyle>
          <a:p>
            <a:endParaRPr/>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matchingName="Title Slide 1" type="tx">
  <p:cSld name="TITLE_AND_BODY">
    <p:spTree>
      <p:nvGrpSpPr>
        <p:cNvPr id="1" name="Shape 6132"/>
        <p:cNvGrpSpPr/>
        <p:nvPr/>
      </p:nvGrpSpPr>
      <p:grpSpPr>
        <a:xfrm>
          <a:off x="0" y="0"/>
          <a:ext cx="0" cy="0"/>
          <a:chOff x="0" y="0"/>
          <a:chExt cx="0" cy="0"/>
        </a:xfrm>
      </p:grpSpPr>
      <p:sp>
        <p:nvSpPr>
          <p:cNvPr id="6133" name="Google Shape;6133;p689"/>
          <p:cNvSpPr txBox="1">
            <a:spLocks noGrp="1"/>
          </p:cNvSpPr>
          <p:nvPr>
            <p:ph type="title"/>
          </p:nvPr>
        </p:nvSpPr>
        <p:spPr>
          <a:xfrm>
            <a:off x="609580" y="273600"/>
            <a:ext cx="10972500" cy="1144800"/>
          </a:xfrm>
          <a:prstGeom prst="rect">
            <a:avLst/>
          </a:prstGeom>
          <a:noFill/>
          <a:ln>
            <a:noFill/>
          </a:ln>
        </p:spPr>
        <p:txBody>
          <a:bodyPr spcFirstLastPara="1" wrap="square" lIns="0" tIns="0" rIns="0" bIns="0" anchor="b" anchorCtr="0">
            <a:noAutofit/>
          </a:bodyPr>
          <a:lstStyle>
            <a:lvl1pPr lvl="0">
              <a:spcBef>
                <a:spcPts val="0"/>
              </a:spcBef>
              <a:spcAft>
                <a:spcPts val="0"/>
              </a:spcAft>
              <a:buSzPts val="3400"/>
              <a:buFont typeface="Arial"/>
              <a:buNone/>
              <a:defRPr/>
            </a:lvl1pPr>
            <a:lvl2pPr lvl="1">
              <a:spcBef>
                <a:spcPts val="0"/>
              </a:spcBef>
              <a:spcAft>
                <a:spcPts val="0"/>
              </a:spcAft>
              <a:buSzPts val="3400"/>
              <a:buNone/>
              <a:defRPr sz="4400">
                <a:solidFill>
                  <a:schemeClr val="dk1"/>
                </a:solidFill>
                <a:latin typeface="Proxima Nova"/>
                <a:ea typeface="Proxima Nova"/>
                <a:cs typeface="Proxima Nova"/>
                <a:sym typeface="Proxima Nova"/>
              </a:defRPr>
            </a:lvl2pPr>
            <a:lvl3pPr lvl="2">
              <a:spcBef>
                <a:spcPts val="0"/>
              </a:spcBef>
              <a:spcAft>
                <a:spcPts val="0"/>
              </a:spcAft>
              <a:buSzPts val="3400"/>
              <a:buNone/>
              <a:defRPr sz="4400">
                <a:solidFill>
                  <a:schemeClr val="dk1"/>
                </a:solidFill>
                <a:latin typeface="Proxima Nova"/>
                <a:ea typeface="Proxima Nova"/>
                <a:cs typeface="Proxima Nova"/>
                <a:sym typeface="Proxima Nova"/>
              </a:defRPr>
            </a:lvl3pPr>
            <a:lvl4pPr lvl="3">
              <a:spcBef>
                <a:spcPts val="0"/>
              </a:spcBef>
              <a:spcAft>
                <a:spcPts val="0"/>
              </a:spcAft>
              <a:buSzPts val="3400"/>
              <a:buNone/>
              <a:defRPr sz="4400">
                <a:solidFill>
                  <a:schemeClr val="dk1"/>
                </a:solidFill>
                <a:latin typeface="Proxima Nova"/>
                <a:ea typeface="Proxima Nova"/>
                <a:cs typeface="Proxima Nova"/>
                <a:sym typeface="Proxima Nova"/>
              </a:defRPr>
            </a:lvl4pPr>
            <a:lvl5pPr lvl="4">
              <a:spcBef>
                <a:spcPts val="0"/>
              </a:spcBef>
              <a:spcAft>
                <a:spcPts val="0"/>
              </a:spcAft>
              <a:buSzPts val="3400"/>
              <a:buNone/>
              <a:defRPr sz="4400">
                <a:solidFill>
                  <a:schemeClr val="dk1"/>
                </a:solidFill>
                <a:latin typeface="Proxima Nova"/>
                <a:ea typeface="Proxima Nova"/>
                <a:cs typeface="Proxima Nova"/>
                <a:sym typeface="Proxima Nova"/>
              </a:defRPr>
            </a:lvl5pPr>
            <a:lvl6pPr lvl="5">
              <a:spcBef>
                <a:spcPts val="0"/>
              </a:spcBef>
              <a:spcAft>
                <a:spcPts val="0"/>
              </a:spcAft>
              <a:buSzPts val="3400"/>
              <a:buNone/>
              <a:defRPr sz="4400">
                <a:solidFill>
                  <a:schemeClr val="dk1"/>
                </a:solidFill>
                <a:latin typeface="Proxima Nova"/>
                <a:ea typeface="Proxima Nova"/>
                <a:cs typeface="Proxima Nova"/>
                <a:sym typeface="Proxima Nova"/>
              </a:defRPr>
            </a:lvl6pPr>
            <a:lvl7pPr lvl="6">
              <a:spcBef>
                <a:spcPts val="0"/>
              </a:spcBef>
              <a:spcAft>
                <a:spcPts val="0"/>
              </a:spcAft>
              <a:buSzPts val="3400"/>
              <a:buNone/>
              <a:defRPr sz="4400">
                <a:solidFill>
                  <a:schemeClr val="dk1"/>
                </a:solidFill>
                <a:latin typeface="Proxima Nova"/>
                <a:ea typeface="Proxima Nova"/>
                <a:cs typeface="Proxima Nova"/>
                <a:sym typeface="Proxima Nova"/>
              </a:defRPr>
            </a:lvl7pPr>
            <a:lvl8pPr lvl="7">
              <a:spcBef>
                <a:spcPts val="0"/>
              </a:spcBef>
              <a:spcAft>
                <a:spcPts val="0"/>
              </a:spcAft>
              <a:buSzPts val="3400"/>
              <a:buNone/>
              <a:defRPr sz="4400">
                <a:solidFill>
                  <a:schemeClr val="dk1"/>
                </a:solidFill>
                <a:latin typeface="Proxima Nova"/>
                <a:ea typeface="Proxima Nova"/>
                <a:cs typeface="Proxima Nova"/>
                <a:sym typeface="Proxima Nova"/>
              </a:defRPr>
            </a:lvl8pPr>
            <a:lvl9pPr lvl="8">
              <a:spcBef>
                <a:spcPts val="0"/>
              </a:spcBef>
              <a:spcAft>
                <a:spcPts val="0"/>
              </a:spcAft>
              <a:buSzPts val="3400"/>
              <a:buNone/>
              <a:defRPr sz="4400">
                <a:solidFill>
                  <a:schemeClr val="dk1"/>
                </a:solidFill>
                <a:latin typeface="Proxima Nova"/>
                <a:ea typeface="Proxima Nova"/>
                <a:cs typeface="Proxima Nova"/>
                <a:sym typeface="Proxima Nova"/>
              </a:defRPr>
            </a:lvl9pPr>
          </a:lstStyle>
          <a:p>
            <a:endParaRPr/>
          </a:p>
        </p:txBody>
      </p:sp>
      <p:sp>
        <p:nvSpPr>
          <p:cNvPr id="6134" name="Google Shape;6134;p689"/>
          <p:cNvSpPr txBox="1">
            <a:spLocks noGrp="1"/>
          </p:cNvSpPr>
          <p:nvPr>
            <p:ph type="subTitle" idx="1"/>
          </p:nvPr>
        </p:nvSpPr>
        <p:spPr>
          <a:xfrm>
            <a:off x="609580" y="1604700"/>
            <a:ext cx="10972500" cy="3977700"/>
          </a:xfrm>
          <a:prstGeom prst="rect">
            <a:avLst/>
          </a:prstGeom>
          <a:noFill/>
          <a:ln>
            <a:noFill/>
          </a:ln>
        </p:spPr>
        <p:txBody>
          <a:bodyPr spcFirstLastPara="1" wrap="square" lIns="0" tIns="0" rIns="0" bIns="0" anchor="t" anchorCtr="0">
            <a:noAutofit/>
          </a:bodyPr>
          <a:lstStyle>
            <a:lvl1pPr marL="0" marR="0" lvl="0" indent="-38100" algn="l">
              <a:lnSpc>
                <a:spcPct val="115000"/>
              </a:lnSpc>
              <a:spcBef>
                <a:spcPts val="0"/>
              </a:spcBef>
              <a:spcAft>
                <a:spcPts val="0"/>
              </a:spcAft>
              <a:buClr>
                <a:schemeClr val="dk1"/>
              </a:buClr>
              <a:buSzPts val="1800"/>
              <a:buFont typeface="Arial"/>
              <a:buChar char="●"/>
              <a:defRPr sz="2300" b="0" i="0" u="none" strike="noStrike" cap="none">
                <a:solidFill>
                  <a:schemeClr val="dk1"/>
                </a:solidFill>
                <a:latin typeface="Arial"/>
                <a:ea typeface="Arial"/>
                <a:cs typeface="Arial"/>
                <a:sym typeface="Arial"/>
              </a:defRPr>
            </a:lvl1pPr>
            <a:lvl2pPr marL="0" marR="0" lvl="1" indent="-38100" algn="l">
              <a:lnSpc>
                <a:spcPct val="115000"/>
              </a:lnSpc>
              <a:spcBef>
                <a:spcPts val="0"/>
              </a:spcBef>
              <a:spcAft>
                <a:spcPts val="0"/>
              </a:spcAft>
              <a:buClr>
                <a:schemeClr val="dk1"/>
              </a:buClr>
              <a:buSzPts val="1800"/>
              <a:buFont typeface="Arial"/>
              <a:buChar char="○"/>
              <a:defRPr sz="2000" b="0" i="0" u="none" strike="noStrike" cap="none">
                <a:solidFill>
                  <a:schemeClr val="dk1"/>
                </a:solidFill>
              </a:defRPr>
            </a:lvl2pPr>
            <a:lvl3pPr marL="0" marR="0" lvl="2" indent="-38100" algn="l">
              <a:lnSpc>
                <a:spcPct val="115000"/>
              </a:lnSpc>
              <a:spcBef>
                <a:spcPts val="0"/>
              </a:spcBef>
              <a:spcAft>
                <a:spcPts val="0"/>
              </a:spcAft>
              <a:buClr>
                <a:schemeClr val="dk1"/>
              </a:buClr>
              <a:buSzPts val="1800"/>
              <a:buFont typeface="Arial"/>
              <a:buChar char="■"/>
              <a:defRPr sz="2000" b="0" i="0" u="none" strike="noStrike" cap="none">
                <a:solidFill>
                  <a:schemeClr val="dk1"/>
                </a:solidFill>
              </a:defRPr>
            </a:lvl3pPr>
            <a:lvl4pPr marL="0" marR="0" lvl="3" indent="-38100" algn="l">
              <a:lnSpc>
                <a:spcPct val="115000"/>
              </a:lnSpc>
              <a:spcBef>
                <a:spcPts val="0"/>
              </a:spcBef>
              <a:spcAft>
                <a:spcPts val="0"/>
              </a:spcAft>
              <a:buClr>
                <a:schemeClr val="dk1"/>
              </a:buClr>
              <a:buSzPts val="1800"/>
              <a:buFont typeface="Arial"/>
              <a:buChar char="●"/>
              <a:defRPr sz="2000" b="0" i="0" u="none" strike="noStrike" cap="none">
                <a:solidFill>
                  <a:schemeClr val="dk1"/>
                </a:solidFill>
              </a:defRPr>
            </a:lvl4pPr>
            <a:lvl5pPr marL="0" marR="0" lvl="4" indent="-38100" algn="l">
              <a:lnSpc>
                <a:spcPct val="115000"/>
              </a:lnSpc>
              <a:spcBef>
                <a:spcPts val="0"/>
              </a:spcBef>
              <a:spcAft>
                <a:spcPts val="0"/>
              </a:spcAft>
              <a:buClr>
                <a:schemeClr val="dk1"/>
              </a:buClr>
              <a:buSzPts val="1800"/>
              <a:buFont typeface="Arial"/>
              <a:buChar char="○"/>
              <a:defRPr sz="2000" b="0" i="0" u="none" strike="noStrike" cap="none">
                <a:solidFill>
                  <a:schemeClr val="dk1"/>
                </a:solidFill>
              </a:defRPr>
            </a:lvl5pPr>
            <a:lvl6pPr marL="0" marR="0" lvl="5" indent="-38100" algn="l">
              <a:lnSpc>
                <a:spcPct val="115000"/>
              </a:lnSpc>
              <a:spcBef>
                <a:spcPts val="0"/>
              </a:spcBef>
              <a:spcAft>
                <a:spcPts val="0"/>
              </a:spcAft>
              <a:buClr>
                <a:schemeClr val="dk1"/>
              </a:buClr>
              <a:buSzPts val="1800"/>
              <a:buFont typeface="Arial"/>
              <a:buChar char="■"/>
              <a:defRPr sz="2000" b="0" i="0" u="none" strike="noStrike" cap="none">
                <a:solidFill>
                  <a:schemeClr val="dk1"/>
                </a:solidFill>
              </a:defRPr>
            </a:lvl6pPr>
            <a:lvl7pPr marL="0" marR="0" lvl="6" indent="-38100" algn="l">
              <a:lnSpc>
                <a:spcPct val="115000"/>
              </a:lnSpc>
              <a:spcBef>
                <a:spcPts val="0"/>
              </a:spcBef>
              <a:spcAft>
                <a:spcPts val="0"/>
              </a:spcAft>
              <a:buClr>
                <a:schemeClr val="dk1"/>
              </a:buClr>
              <a:buSzPts val="1800"/>
              <a:buFont typeface="Arial"/>
              <a:buChar char="●"/>
              <a:defRPr sz="2000" b="0" i="0" u="none" strike="noStrike" cap="none">
                <a:solidFill>
                  <a:schemeClr val="dk1"/>
                </a:solidFill>
              </a:defRPr>
            </a:lvl7pPr>
            <a:lvl8pPr marL="0" marR="0" lvl="7" indent="-38100" algn="l">
              <a:lnSpc>
                <a:spcPct val="115000"/>
              </a:lnSpc>
              <a:spcBef>
                <a:spcPts val="0"/>
              </a:spcBef>
              <a:spcAft>
                <a:spcPts val="0"/>
              </a:spcAft>
              <a:buClr>
                <a:schemeClr val="dk1"/>
              </a:buClr>
              <a:buSzPts val="1800"/>
              <a:buFont typeface="Arial"/>
              <a:buChar char="○"/>
              <a:defRPr sz="2000" b="0" i="0" u="none" strike="noStrike" cap="none">
                <a:solidFill>
                  <a:schemeClr val="dk1"/>
                </a:solidFill>
              </a:defRPr>
            </a:lvl8pPr>
            <a:lvl9pPr marL="0" marR="0" lvl="8" indent="-38100" algn="l">
              <a:lnSpc>
                <a:spcPct val="115000"/>
              </a:lnSpc>
              <a:spcBef>
                <a:spcPts val="0"/>
              </a:spcBef>
              <a:spcAft>
                <a:spcPts val="0"/>
              </a:spcAft>
              <a:buClr>
                <a:schemeClr val="dk1"/>
              </a:buClr>
              <a:buSzPts val="1800"/>
              <a:buFont typeface="Arial"/>
              <a:buChar char="■"/>
              <a:defRPr sz="2000" b="0" i="0" u="none" strike="noStrike" cap="none">
                <a:solidFill>
                  <a:schemeClr val="dk1"/>
                </a:solidFill>
              </a:defRPr>
            </a:lvl9pPr>
          </a:lstStyle>
          <a:p>
            <a:endParaRPr/>
          </a:p>
        </p:txBody>
      </p:sp>
      <p:pic>
        <p:nvPicPr>
          <p:cNvPr id="6135" name="Google Shape;6135;p689"/>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cxnSp>
        <p:nvCxnSpPr>
          <p:cNvPr id="6136" name="Google Shape;6136;p689"/>
          <p:cNvCxnSpPr/>
          <p:nvPr/>
        </p:nvCxnSpPr>
        <p:spPr>
          <a:xfrm rot="10800000">
            <a:off x="447775" y="100"/>
            <a:ext cx="0" cy="886500"/>
          </a:xfrm>
          <a:prstGeom prst="straightConnector1">
            <a:avLst/>
          </a:prstGeom>
          <a:noFill/>
          <a:ln w="9525" cap="flat" cmpd="sng">
            <a:solidFill>
              <a:srgbClr val="EE0000"/>
            </a:solidFill>
            <a:prstDash val="solid"/>
            <a:round/>
            <a:headEnd type="none" w="med" len="med"/>
            <a:tailEnd type="none" w="med" len="med"/>
          </a:ln>
        </p:spPr>
      </p:cxnSp>
      <p:cxnSp>
        <p:nvCxnSpPr>
          <p:cNvPr id="6137" name="Google Shape;6137;p689"/>
          <p:cNvCxnSpPr/>
          <p:nvPr/>
        </p:nvCxnSpPr>
        <p:spPr>
          <a:xfrm rot="10800000">
            <a:off x="447767" y="6401100"/>
            <a:ext cx="0" cy="456900"/>
          </a:xfrm>
          <a:prstGeom prst="straightConnector1">
            <a:avLst/>
          </a:prstGeom>
          <a:noFill/>
          <a:ln w="9525" cap="flat" cmpd="sng">
            <a:solidFill>
              <a:srgbClr val="EE0000"/>
            </a:solidFill>
            <a:prstDash val="solid"/>
            <a:round/>
            <a:headEnd type="none" w="med" len="med"/>
            <a:tailEnd type="none" w="med" len="med"/>
          </a:ln>
        </p:spPr>
      </p:cxn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ext only">
  <p:cSld name="CUSTOM_1_1">
    <p:spTree>
      <p:nvGrpSpPr>
        <p:cNvPr id="1" name="Shape 860"/>
        <p:cNvGrpSpPr/>
        <p:nvPr/>
      </p:nvGrpSpPr>
      <p:grpSpPr>
        <a:xfrm>
          <a:off x="0" y="0"/>
          <a:ext cx="0" cy="0"/>
          <a:chOff x="0" y="0"/>
          <a:chExt cx="0" cy="0"/>
        </a:xfrm>
      </p:grpSpPr>
      <p:sp>
        <p:nvSpPr>
          <p:cNvPr id="861" name="Google Shape;861;p70"/>
          <p:cNvSpPr txBox="1">
            <a:spLocks noGrp="1"/>
          </p:cNvSpPr>
          <p:nvPr>
            <p:ph type="body" idx="1"/>
          </p:nvPr>
        </p:nvSpPr>
        <p:spPr>
          <a:xfrm>
            <a:off x="1102267" y="2167900"/>
            <a:ext cx="9987600" cy="3526500"/>
          </a:xfrm>
          <a:prstGeom prst="rect">
            <a:avLst/>
          </a:prstGeom>
          <a:noFill/>
          <a:ln>
            <a:noFill/>
          </a:ln>
        </p:spPr>
        <p:txBody>
          <a:bodyPr spcFirstLastPara="1" wrap="square" lIns="121875" tIns="121875" rIns="121875" bIns="121875" anchor="t" anchorCtr="0">
            <a:noAutofit/>
          </a:bodyPr>
          <a:lstStyle>
            <a:lvl1pPr marL="457200" lvl="0"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1pPr>
            <a:lvl2pPr marL="914400" lvl="1" indent="-311150" algn="l" rtl="0">
              <a:lnSpc>
                <a:spcPct val="115000"/>
              </a:lnSpc>
              <a:spcBef>
                <a:spcPts val="2100"/>
              </a:spcBef>
              <a:spcAft>
                <a:spcPts val="0"/>
              </a:spcAft>
              <a:buSzPts val="1300"/>
              <a:buFont typeface="Proxima Nova"/>
              <a:buChar char="○"/>
              <a:defRPr>
                <a:latin typeface="Proxima Nova"/>
                <a:ea typeface="Proxima Nova"/>
                <a:cs typeface="Proxima Nova"/>
                <a:sym typeface="Proxima Nova"/>
              </a:defRPr>
            </a:lvl2pPr>
            <a:lvl3pPr marL="1371600" lvl="2" indent="-311150" algn="l" rtl="0">
              <a:lnSpc>
                <a:spcPct val="115000"/>
              </a:lnSpc>
              <a:spcBef>
                <a:spcPts val="2100"/>
              </a:spcBef>
              <a:spcAft>
                <a:spcPts val="0"/>
              </a:spcAft>
              <a:buSzPts val="1300"/>
              <a:buFont typeface="Proxima Nova"/>
              <a:buChar char="■"/>
              <a:defRPr>
                <a:latin typeface="Proxima Nova"/>
                <a:ea typeface="Proxima Nova"/>
                <a:cs typeface="Proxima Nova"/>
                <a:sym typeface="Proxima Nova"/>
              </a:defRPr>
            </a:lvl3pPr>
            <a:lvl4pPr marL="1828800" lvl="3" indent="-311150" algn="l" rtl="0">
              <a:lnSpc>
                <a:spcPct val="115000"/>
              </a:lnSpc>
              <a:spcBef>
                <a:spcPts val="2100"/>
              </a:spcBef>
              <a:spcAft>
                <a:spcPts val="0"/>
              </a:spcAft>
              <a:buSzPts val="1300"/>
              <a:buFont typeface="Proxima Nova"/>
              <a:buChar char="●"/>
              <a:defRPr>
                <a:latin typeface="Proxima Nova"/>
                <a:ea typeface="Proxima Nova"/>
                <a:cs typeface="Proxima Nova"/>
                <a:sym typeface="Proxima Nova"/>
              </a:defRPr>
            </a:lvl4pPr>
            <a:lvl5pPr marL="2286000" lvl="4" indent="-311150" algn="l" rtl="0">
              <a:lnSpc>
                <a:spcPct val="115000"/>
              </a:lnSpc>
              <a:spcBef>
                <a:spcPts val="2100"/>
              </a:spcBef>
              <a:spcAft>
                <a:spcPts val="0"/>
              </a:spcAft>
              <a:buSzPts val="1300"/>
              <a:buFont typeface="Proxima Nova"/>
              <a:buChar char="○"/>
              <a:defRPr>
                <a:latin typeface="Proxima Nova"/>
                <a:ea typeface="Proxima Nova"/>
                <a:cs typeface="Proxima Nova"/>
                <a:sym typeface="Proxima Nova"/>
              </a:defRPr>
            </a:lvl5pPr>
            <a:lvl6pPr marL="2743200" lvl="5" indent="-311150" algn="l" rtl="0">
              <a:lnSpc>
                <a:spcPct val="115000"/>
              </a:lnSpc>
              <a:spcBef>
                <a:spcPts val="2100"/>
              </a:spcBef>
              <a:spcAft>
                <a:spcPts val="0"/>
              </a:spcAft>
              <a:buSzPts val="1300"/>
              <a:buFont typeface="Proxima Nova"/>
              <a:buChar char="■"/>
              <a:defRPr>
                <a:latin typeface="Proxima Nova"/>
                <a:ea typeface="Proxima Nova"/>
                <a:cs typeface="Proxima Nova"/>
                <a:sym typeface="Proxima Nova"/>
              </a:defRPr>
            </a:lvl6pPr>
            <a:lvl7pPr marL="3200400" lvl="6" indent="-311150" algn="l" rtl="0">
              <a:lnSpc>
                <a:spcPct val="115000"/>
              </a:lnSpc>
              <a:spcBef>
                <a:spcPts val="2100"/>
              </a:spcBef>
              <a:spcAft>
                <a:spcPts val="0"/>
              </a:spcAft>
              <a:buSzPts val="1300"/>
              <a:buFont typeface="Proxima Nova"/>
              <a:buChar char="●"/>
              <a:defRPr>
                <a:latin typeface="Proxima Nova"/>
                <a:ea typeface="Proxima Nova"/>
                <a:cs typeface="Proxima Nova"/>
                <a:sym typeface="Proxima Nova"/>
              </a:defRPr>
            </a:lvl7pPr>
            <a:lvl8pPr marL="3657600" lvl="7" indent="-311150" algn="l" rtl="0">
              <a:lnSpc>
                <a:spcPct val="115000"/>
              </a:lnSpc>
              <a:spcBef>
                <a:spcPts val="2100"/>
              </a:spcBef>
              <a:spcAft>
                <a:spcPts val="0"/>
              </a:spcAft>
              <a:buSzPts val="1300"/>
              <a:buFont typeface="Proxima Nova"/>
              <a:buChar char="○"/>
              <a:defRPr>
                <a:latin typeface="Proxima Nova"/>
                <a:ea typeface="Proxima Nova"/>
                <a:cs typeface="Proxima Nova"/>
                <a:sym typeface="Proxima Nova"/>
              </a:defRPr>
            </a:lvl8pPr>
            <a:lvl9pPr marL="4114800" lvl="8" indent="-311150" algn="l" rtl="0">
              <a:lnSpc>
                <a:spcPct val="115000"/>
              </a:lnSpc>
              <a:spcBef>
                <a:spcPts val="2100"/>
              </a:spcBef>
              <a:spcAft>
                <a:spcPts val="2100"/>
              </a:spcAft>
              <a:buSzPts val="1300"/>
              <a:buFont typeface="Proxima Nova"/>
              <a:buChar char="■"/>
              <a:defRPr>
                <a:latin typeface="Proxima Nova"/>
                <a:ea typeface="Proxima Nova"/>
                <a:cs typeface="Proxima Nova"/>
                <a:sym typeface="Proxima Nova"/>
              </a:defRPr>
            </a:lvl9pPr>
          </a:lstStyle>
          <a:p>
            <a:endParaRPr/>
          </a:p>
        </p:txBody>
      </p:sp>
      <p:sp>
        <p:nvSpPr>
          <p:cNvPr id="862" name="Google Shape;862;p70"/>
          <p:cNvSpPr txBox="1">
            <a:spLocks noGrp="1"/>
          </p:cNvSpPr>
          <p:nvPr>
            <p:ph type="title"/>
          </p:nvPr>
        </p:nvSpPr>
        <p:spPr>
          <a:xfrm>
            <a:off x="415600" y="562033"/>
            <a:ext cx="11360700" cy="576300"/>
          </a:xfrm>
          <a:prstGeom prst="rect">
            <a:avLst/>
          </a:prstGeom>
          <a:noFill/>
          <a:ln>
            <a:noFill/>
          </a:ln>
        </p:spPr>
        <p:txBody>
          <a:bodyPr spcFirstLastPara="1" wrap="square" lIns="121875" tIns="121875" rIns="121875" bIns="121875" anchor="b" anchorCtr="0">
            <a:noAutofit/>
          </a:bodyPr>
          <a:lstStyle>
            <a:lvl1pPr lvl="0" algn="l" rtl="0">
              <a:lnSpc>
                <a:spcPct val="100000"/>
              </a:lnSpc>
              <a:spcBef>
                <a:spcPts val="0"/>
              </a:spcBef>
              <a:spcAft>
                <a:spcPts val="0"/>
              </a:spcAft>
              <a:buSzPts val="3700"/>
              <a:buNone/>
              <a:defRPr/>
            </a:lvl1pPr>
            <a:lvl2pPr lvl="1"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a:endParaRPr/>
          </a:p>
        </p:txBody>
      </p:sp>
      <p:sp>
        <p:nvSpPr>
          <p:cNvPr id="863" name="Google Shape;863;p70"/>
          <p:cNvSpPr txBox="1">
            <a:spLocks noGrp="1"/>
          </p:cNvSpPr>
          <p:nvPr>
            <p:ph type="subTitle" idx="2"/>
          </p:nvPr>
        </p:nvSpPr>
        <p:spPr>
          <a:xfrm>
            <a:off x="1102200" y="1239700"/>
            <a:ext cx="9987600" cy="875700"/>
          </a:xfrm>
          <a:prstGeom prst="rect">
            <a:avLst/>
          </a:prstGeom>
          <a:noFill/>
          <a:ln>
            <a:noFill/>
          </a:ln>
        </p:spPr>
        <p:txBody>
          <a:bodyPr spcFirstLastPara="1" wrap="square" lIns="121875" tIns="121875" rIns="121875" bIns="121875" anchor="t" anchorCtr="0">
            <a:noAutofit/>
          </a:bodyPr>
          <a:lstStyle>
            <a:lvl1pPr lvl="0" algn="l" rtl="0">
              <a:lnSpc>
                <a:spcPct val="100000"/>
              </a:lnSpc>
              <a:spcBef>
                <a:spcPts val="0"/>
              </a:spcBef>
              <a:spcAft>
                <a:spcPts val="0"/>
              </a:spcAft>
              <a:buSzPts val="2400"/>
              <a:buNone/>
              <a:defRPr/>
            </a:lvl1pPr>
            <a:lvl2pPr lvl="1" algn="l" rtl="0">
              <a:lnSpc>
                <a:spcPct val="100000"/>
              </a:lnSpc>
              <a:spcBef>
                <a:spcPts val="2100"/>
              </a:spcBef>
              <a:spcAft>
                <a:spcPts val="0"/>
              </a:spcAft>
              <a:buSzPts val="1900"/>
              <a:buNone/>
              <a:defRPr>
                <a:latin typeface="Proxima Nova"/>
                <a:ea typeface="Proxima Nova"/>
                <a:cs typeface="Proxima Nova"/>
                <a:sym typeface="Proxima Nova"/>
              </a:defRPr>
            </a:lvl2pPr>
            <a:lvl3pPr lvl="2" algn="l" rtl="0">
              <a:lnSpc>
                <a:spcPct val="100000"/>
              </a:lnSpc>
              <a:spcBef>
                <a:spcPts val="2100"/>
              </a:spcBef>
              <a:spcAft>
                <a:spcPts val="0"/>
              </a:spcAft>
              <a:buSzPts val="1900"/>
              <a:buNone/>
              <a:defRPr>
                <a:latin typeface="Proxima Nova"/>
                <a:ea typeface="Proxima Nova"/>
                <a:cs typeface="Proxima Nova"/>
                <a:sym typeface="Proxima Nova"/>
              </a:defRPr>
            </a:lvl3pPr>
            <a:lvl4pPr lvl="3" algn="l" rtl="0">
              <a:lnSpc>
                <a:spcPct val="100000"/>
              </a:lnSpc>
              <a:spcBef>
                <a:spcPts val="2100"/>
              </a:spcBef>
              <a:spcAft>
                <a:spcPts val="0"/>
              </a:spcAft>
              <a:buSzPts val="1900"/>
              <a:buNone/>
              <a:defRPr>
                <a:latin typeface="Proxima Nova"/>
                <a:ea typeface="Proxima Nova"/>
                <a:cs typeface="Proxima Nova"/>
                <a:sym typeface="Proxima Nova"/>
              </a:defRPr>
            </a:lvl4pPr>
            <a:lvl5pPr lvl="4" algn="l" rtl="0">
              <a:lnSpc>
                <a:spcPct val="100000"/>
              </a:lnSpc>
              <a:spcBef>
                <a:spcPts val="2100"/>
              </a:spcBef>
              <a:spcAft>
                <a:spcPts val="0"/>
              </a:spcAft>
              <a:buSzPts val="1900"/>
              <a:buNone/>
              <a:defRPr>
                <a:latin typeface="Proxima Nova"/>
                <a:ea typeface="Proxima Nova"/>
                <a:cs typeface="Proxima Nova"/>
                <a:sym typeface="Proxima Nova"/>
              </a:defRPr>
            </a:lvl5pPr>
            <a:lvl6pPr lvl="5" algn="l" rtl="0">
              <a:lnSpc>
                <a:spcPct val="100000"/>
              </a:lnSpc>
              <a:spcBef>
                <a:spcPts val="2100"/>
              </a:spcBef>
              <a:spcAft>
                <a:spcPts val="0"/>
              </a:spcAft>
              <a:buSzPts val="1900"/>
              <a:buNone/>
              <a:defRPr>
                <a:latin typeface="Proxima Nova"/>
                <a:ea typeface="Proxima Nova"/>
                <a:cs typeface="Proxima Nova"/>
                <a:sym typeface="Proxima Nova"/>
              </a:defRPr>
            </a:lvl6pPr>
            <a:lvl7pPr lvl="6" algn="l" rtl="0">
              <a:lnSpc>
                <a:spcPct val="100000"/>
              </a:lnSpc>
              <a:spcBef>
                <a:spcPts val="2100"/>
              </a:spcBef>
              <a:spcAft>
                <a:spcPts val="0"/>
              </a:spcAft>
              <a:buSzPts val="1900"/>
              <a:buNone/>
              <a:defRPr>
                <a:latin typeface="Proxima Nova"/>
                <a:ea typeface="Proxima Nova"/>
                <a:cs typeface="Proxima Nova"/>
                <a:sym typeface="Proxima Nova"/>
              </a:defRPr>
            </a:lvl7pPr>
            <a:lvl8pPr lvl="7" algn="l" rtl="0">
              <a:lnSpc>
                <a:spcPct val="100000"/>
              </a:lnSpc>
              <a:spcBef>
                <a:spcPts val="2100"/>
              </a:spcBef>
              <a:spcAft>
                <a:spcPts val="0"/>
              </a:spcAft>
              <a:buSzPts val="1900"/>
              <a:buNone/>
              <a:defRPr>
                <a:latin typeface="Proxima Nova"/>
                <a:ea typeface="Proxima Nova"/>
                <a:cs typeface="Proxima Nova"/>
                <a:sym typeface="Proxima Nova"/>
              </a:defRPr>
            </a:lvl8pPr>
            <a:lvl9pPr lvl="8" algn="l" rtl="0">
              <a:lnSpc>
                <a:spcPct val="100000"/>
              </a:lnSpc>
              <a:spcBef>
                <a:spcPts val="2100"/>
              </a:spcBef>
              <a:spcAft>
                <a:spcPts val="2100"/>
              </a:spcAft>
              <a:buSzPts val="1900"/>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matchingName="Interior title, subhead, and body 4">
  <p:cSld name="CUSTOM_4_17_7">
    <p:spTree>
      <p:nvGrpSpPr>
        <p:cNvPr id="1" name="Shape 6138"/>
        <p:cNvGrpSpPr/>
        <p:nvPr/>
      </p:nvGrpSpPr>
      <p:grpSpPr>
        <a:xfrm>
          <a:off x="0" y="0"/>
          <a:ext cx="0" cy="0"/>
          <a:chOff x="0" y="0"/>
          <a:chExt cx="0" cy="0"/>
        </a:xfrm>
      </p:grpSpPr>
      <p:sp>
        <p:nvSpPr>
          <p:cNvPr id="6139" name="Google Shape;6139;p690"/>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6140" name="Google Shape;6140;p690"/>
          <p:cNvSpPr txBox="1">
            <a:spLocks noGrp="1"/>
          </p:cNvSpPr>
          <p:nvPr>
            <p:ph type="title"/>
          </p:nvPr>
        </p:nvSpPr>
        <p:spPr>
          <a:xfrm>
            <a:off x="885050" y="871750"/>
            <a:ext cx="10422000" cy="553200"/>
          </a:xfrm>
          <a:prstGeom prst="rect">
            <a:avLst/>
          </a:prstGeom>
        </p:spPr>
        <p:txBody>
          <a:bodyPr spcFirstLastPara="1" wrap="square" lIns="0" tIns="0" rIns="0" bIns="0" anchor="t" anchorCtr="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a:endParaRPr/>
          </a:p>
        </p:txBody>
      </p:sp>
      <p:cxnSp>
        <p:nvCxnSpPr>
          <p:cNvPr id="6141" name="Google Shape;6141;p690"/>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6142" name="Google Shape;6142;p690"/>
          <p:cNvCxnSpPr/>
          <p:nvPr/>
        </p:nvCxnSpPr>
        <p:spPr>
          <a:xfrm rot="10800000">
            <a:off x="447767" y="6401100"/>
            <a:ext cx="0" cy="456900"/>
          </a:xfrm>
          <a:prstGeom prst="straightConnector1">
            <a:avLst/>
          </a:prstGeom>
          <a:noFill/>
          <a:ln w="9525" cap="flat" cmpd="sng">
            <a:solidFill>
              <a:schemeClr val="accent1"/>
            </a:solidFill>
            <a:prstDash val="solid"/>
            <a:round/>
            <a:headEnd type="none" w="med" len="med"/>
            <a:tailEnd type="none" w="med" len="med"/>
          </a:ln>
        </p:spPr>
      </p:cxnSp>
      <p:sp>
        <p:nvSpPr>
          <p:cNvPr id="6143" name="Google Shape;6143;p690"/>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6144" name="Google Shape;6144;p690"/>
          <p:cNvSpPr txBox="1">
            <a:spLocks noGrp="1"/>
          </p:cNvSpPr>
          <p:nvPr>
            <p:ph type="subTitle" idx="2"/>
          </p:nvPr>
        </p:nvSpPr>
        <p:spPr>
          <a:xfrm>
            <a:off x="885125" y="1424950"/>
            <a:ext cx="10422000" cy="705600"/>
          </a:xfrm>
          <a:prstGeom prst="rect">
            <a:avLst/>
          </a:prstGeom>
        </p:spPr>
        <p:txBody>
          <a:bodyPr spcFirstLastPara="1" wrap="square" lIns="0" tIns="0" rIns="0" bIns="0" anchor="t" anchorCtr="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a:endParaRPr/>
          </a:p>
        </p:txBody>
      </p:sp>
      <p:sp>
        <p:nvSpPr>
          <p:cNvPr id="6145" name="Google Shape;6145;p690"/>
          <p:cNvSpPr txBox="1">
            <a:spLocks noGrp="1"/>
          </p:cNvSpPr>
          <p:nvPr>
            <p:ph type="subTitle" idx="3"/>
          </p:nvPr>
        </p:nvSpPr>
        <p:spPr>
          <a:xfrm>
            <a:off x="885050" y="6169550"/>
            <a:ext cx="8002500" cy="5595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a:endParaRPr/>
          </a:p>
        </p:txBody>
      </p:sp>
      <p:sp>
        <p:nvSpPr>
          <p:cNvPr id="6146" name="Google Shape;6146;p690"/>
          <p:cNvSpPr txBox="1">
            <a:spLocks noGrp="1"/>
          </p:cNvSpPr>
          <p:nvPr>
            <p:ph type="body" idx="4"/>
          </p:nvPr>
        </p:nvSpPr>
        <p:spPr>
          <a:xfrm>
            <a:off x="2438400" y="2286000"/>
            <a:ext cx="7315200" cy="3657600"/>
          </a:xfrm>
          <a:prstGeom prst="rect">
            <a:avLst/>
          </a:prstGeom>
        </p:spPr>
        <p:txBody>
          <a:bodyPr spcFirstLastPara="1" wrap="square" lIns="0" tIns="0" rIns="0" bIns="0" anchor="t" anchorCtr="0">
            <a:noAutofit/>
          </a:bodyPr>
          <a:lstStyle>
            <a:lvl1pPr marL="457200" lvl="0" indent="-323850">
              <a:lnSpc>
                <a:spcPct val="140000"/>
              </a:lnSpc>
              <a:spcBef>
                <a:spcPts val="1100"/>
              </a:spcBef>
              <a:spcAft>
                <a:spcPts val="0"/>
              </a:spcAft>
              <a:buSzPts val="1500"/>
              <a:buChar char="▸"/>
              <a:defRPr sz="1500"/>
            </a:lvl1pPr>
            <a:lvl2pPr marL="914400" lvl="1" indent="-304800">
              <a:lnSpc>
                <a:spcPct val="140000"/>
              </a:lnSpc>
              <a:spcBef>
                <a:spcPts val="1100"/>
              </a:spcBef>
              <a:spcAft>
                <a:spcPts val="0"/>
              </a:spcAft>
              <a:buSzPts val="1200"/>
              <a:buChar char="･"/>
              <a:defRPr sz="1200"/>
            </a:lvl2pPr>
            <a:lvl3pPr marL="1371600" lvl="2" indent="-304800">
              <a:lnSpc>
                <a:spcPct val="140000"/>
              </a:lnSpc>
              <a:spcBef>
                <a:spcPts val="1100"/>
              </a:spcBef>
              <a:spcAft>
                <a:spcPts val="0"/>
              </a:spcAft>
              <a:buSzPts val="1200"/>
              <a:buChar char="･"/>
              <a:defRPr sz="1200"/>
            </a:lvl3pPr>
            <a:lvl4pPr marL="1828800" lvl="3" indent="-304800">
              <a:lnSpc>
                <a:spcPct val="140000"/>
              </a:lnSpc>
              <a:spcBef>
                <a:spcPts val="1100"/>
              </a:spcBef>
              <a:spcAft>
                <a:spcPts val="0"/>
              </a:spcAft>
              <a:buSzPts val="1200"/>
              <a:buChar char="･"/>
              <a:defRPr sz="1200"/>
            </a:lvl4pPr>
            <a:lvl5pPr marL="2286000" lvl="4" indent="-304800">
              <a:lnSpc>
                <a:spcPct val="140000"/>
              </a:lnSpc>
              <a:spcBef>
                <a:spcPts val="1100"/>
              </a:spcBef>
              <a:spcAft>
                <a:spcPts val="0"/>
              </a:spcAft>
              <a:buSzPts val="1200"/>
              <a:buChar char="･"/>
              <a:defRPr sz="1200"/>
            </a:lvl5pPr>
            <a:lvl6pPr marL="2743200" lvl="5" indent="-304800">
              <a:lnSpc>
                <a:spcPct val="140000"/>
              </a:lnSpc>
              <a:spcBef>
                <a:spcPts val="1100"/>
              </a:spcBef>
              <a:spcAft>
                <a:spcPts val="0"/>
              </a:spcAft>
              <a:buSzPts val="1200"/>
              <a:buChar char="･"/>
              <a:defRPr sz="1200"/>
            </a:lvl6pPr>
            <a:lvl7pPr marL="3200400" lvl="6" indent="-304800">
              <a:lnSpc>
                <a:spcPct val="140000"/>
              </a:lnSpc>
              <a:spcBef>
                <a:spcPts val="1100"/>
              </a:spcBef>
              <a:spcAft>
                <a:spcPts val="0"/>
              </a:spcAft>
              <a:buSzPts val="1200"/>
              <a:buChar char="･"/>
              <a:defRPr sz="1200"/>
            </a:lvl7pPr>
            <a:lvl8pPr marL="3657600" lvl="7" indent="-304800">
              <a:lnSpc>
                <a:spcPct val="140000"/>
              </a:lnSpc>
              <a:spcBef>
                <a:spcPts val="1100"/>
              </a:spcBef>
              <a:spcAft>
                <a:spcPts val="0"/>
              </a:spcAft>
              <a:buSzPts val="1200"/>
              <a:buChar char="･"/>
              <a:defRPr sz="1200"/>
            </a:lvl8pPr>
            <a:lvl9pPr marL="4114800" lvl="8" indent="-304800">
              <a:lnSpc>
                <a:spcPct val="140000"/>
              </a:lnSpc>
              <a:spcBef>
                <a:spcPts val="1100"/>
              </a:spcBef>
              <a:spcAft>
                <a:spcPts val="1100"/>
              </a:spcAft>
              <a:buSzPts val="1200"/>
              <a:buChar char="･"/>
              <a:defRPr sz="1200"/>
            </a:lvl9pPr>
          </a:lstStyle>
          <a:p>
            <a:endParaRPr/>
          </a:p>
        </p:txBody>
      </p:sp>
      <p:pic>
        <p:nvPicPr>
          <p:cNvPr id="6147" name="Google Shape;6147;p690"/>
          <p:cNvPicPr preferRelativeResize="0"/>
          <p:nvPr/>
        </p:nvPicPr>
        <p:blipFill>
          <a:blip r:embed="rId2">
            <a:alphaModFix/>
          </a:blip>
          <a:stretch>
            <a:fillRect/>
          </a:stretch>
        </p:blipFill>
        <p:spPr>
          <a:xfrm>
            <a:off x="10711275" y="6313250"/>
            <a:ext cx="1099724" cy="373749"/>
          </a:xfrm>
          <a:prstGeom prst="rect">
            <a:avLst/>
          </a:prstGeom>
          <a:noFill/>
          <a:ln>
            <a:noFill/>
          </a:ln>
        </p:spPr>
      </p:pic>
    </p:spTree>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matchingName="Interior white">
  <p:cSld name="CUSTOM_4_34">
    <p:spTree>
      <p:nvGrpSpPr>
        <p:cNvPr id="1" name="Shape 6148"/>
        <p:cNvGrpSpPr/>
        <p:nvPr/>
      </p:nvGrpSpPr>
      <p:grpSpPr>
        <a:xfrm>
          <a:off x="0" y="0"/>
          <a:ext cx="0" cy="0"/>
          <a:chOff x="0" y="0"/>
          <a:chExt cx="0" cy="0"/>
        </a:xfrm>
      </p:grpSpPr>
      <p:sp>
        <p:nvSpPr>
          <p:cNvPr id="6149" name="Google Shape;6149;p691"/>
          <p:cNvSpPr txBox="1">
            <a:spLocks noGrp="1"/>
          </p:cNvSpPr>
          <p:nvPr>
            <p:ph type="title"/>
          </p:nvPr>
        </p:nvSpPr>
        <p:spPr>
          <a:xfrm>
            <a:off x="1752600" y="946000"/>
            <a:ext cx="8686800" cy="967500"/>
          </a:xfrm>
          <a:prstGeom prst="rect">
            <a:avLst/>
          </a:prstGeom>
        </p:spPr>
        <p:txBody>
          <a:bodyPr spcFirstLastPara="1" wrap="square" lIns="0" tIns="0" rIns="0" bIns="0" anchor="t" anchorCtr="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a:endParaRPr/>
          </a:p>
        </p:txBody>
      </p:sp>
      <p:cxnSp>
        <p:nvCxnSpPr>
          <p:cNvPr id="6150" name="Google Shape;6150;p691"/>
          <p:cNvCxnSpPr/>
          <p:nvPr/>
        </p:nvCxnSpPr>
        <p:spPr>
          <a:xfrm rot="10800000">
            <a:off x="447775" y="100"/>
            <a:ext cx="0" cy="886500"/>
          </a:xfrm>
          <a:prstGeom prst="straightConnector1">
            <a:avLst/>
          </a:prstGeom>
          <a:noFill/>
          <a:ln w="9525" cap="flat" cmpd="sng">
            <a:solidFill>
              <a:srgbClr val="EE0000"/>
            </a:solidFill>
            <a:prstDash val="solid"/>
            <a:round/>
            <a:headEnd type="none" w="med" len="med"/>
            <a:tailEnd type="none" w="med" len="med"/>
          </a:ln>
        </p:spPr>
      </p:cxnSp>
      <p:sp>
        <p:nvSpPr>
          <p:cNvPr id="6151" name="Google Shape;6151;p691"/>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6152" name="Google Shape;6152;p691"/>
          <p:cNvCxnSpPr/>
          <p:nvPr/>
        </p:nvCxnSpPr>
        <p:spPr>
          <a:xfrm rot="10800000">
            <a:off x="447767"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6153" name="Google Shape;6153;p691"/>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6154" name="Google Shape;6154;p691"/>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6155" name="Google Shape;6155;p691"/>
          <p:cNvSpPr txBox="1">
            <a:spLocks noGrp="1"/>
          </p:cNvSpPr>
          <p:nvPr>
            <p:ph type="subTitle" idx="2"/>
          </p:nvPr>
        </p:nvSpPr>
        <p:spPr>
          <a:xfrm>
            <a:off x="885050" y="6169550"/>
            <a:ext cx="9182700" cy="559500"/>
          </a:xfrm>
          <a:prstGeom prst="rect">
            <a:avLst/>
          </a:prstGeom>
        </p:spPr>
        <p:txBody>
          <a:bodyPr spcFirstLastPara="1" wrap="square" lIns="0" tIns="0" rIns="0" bIns="0" anchor="b" anchorCtr="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a:endParaRPr/>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matchingName="Black closing 1">
  <p:cSld name="TITLE_1_1_1_2">
    <p:bg>
      <p:bgPr>
        <a:solidFill>
          <a:srgbClr val="FFFFFF"/>
        </a:solidFill>
        <a:effectLst/>
      </p:bgPr>
    </p:bg>
    <p:spTree>
      <p:nvGrpSpPr>
        <p:cNvPr id="1" name="Shape 6156"/>
        <p:cNvGrpSpPr/>
        <p:nvPr/>
      </p:nvGrpSpPr>
      <p:grpSpPr>
        <a:xfrm>
          <a:off x="0" y="0"/>
          <a:ext cx="0" cy="0"/>
          <a:chOff x="0" y="0"/>
          <a:chExt cx="0" cy="0"/>
        </a:xfrm>
      </p:grpSpPr>
      <p:cxnSp>
        <p:nvCxnSpPr>
          <p:cNvPr id="6157" name="Google Shape;6157;p692"/>
          <p:cNvCxnSpPr/>
          <p:nvPr/>
        </p:nvCxnSpPr>
        <p:spPr>
          <a:xfrm rot="10800000">
            <a:off x="447767"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6158" name="Google Shape;6158;p692"/>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6159" name="Google Shape;6159;p692"/>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6160" name="Google Shape;6160;p692"/>
          <p:cNvSpPr txBox="1"/>
          <p:nvPr/>
        </p:nvSpPr>
        <p:spPr>
          <a:xfrm>
            <a:off x="10068030" y="269836"/>
            <a:ext cx="1619100" cy="298800"/>
          </a:xfrm>
          <a:prstGeom prst="rect">
            <a:avLst/>
          </a:prstGeom>
          <a:noFill/>
          <a:ln>
            <a:noFill/>
          </a:ln>
        </p:spPr>
        <p:txBody>
          <a:bodyPr spcFirstLastPara="1" wrap="square" lIns="0" tIns="0" rIns="0" bIns="0" anchor="b" anchorCtr="0">
            <a:noAutofit/>
          </a:bodyPr>
          <a:lstStyle/>
          <a:p>
            <a:pPr marL="0" lvl="0" indent="0" algn="r" rtl="0">
              <a:lnSpc>
                <a:spcPct val="150000"/>
              </a:lnSpc>
              <a:spcBef>
                <a:spcPts val="0"/>
              </a:spcBef>
              <a:spcAft>
                <a:spcPts val="0"/>
              </a:spcAft>
              <a:buNone/>
            </a:pPr>
            <a:endParaRPr sz="700">
              <a:latin typeface="Red Hat Display"/>
              <a:ea typeface="Red Hat Display"/>
              <a:cs typeface="Red Hat Display"/>
              <a:sym typeface="Red Hat Display"/>
            </a:endParaRPr>
          </a:p>
        </p:txBody>
      </p:sp>
      <p:cxnSp>
        <p:nvCxnSpPr>
          <p:cNvPr id="6161" name="Google Shape;6161;p692"/>
          <p:cNvCxnSpPr/>
          <p:nvPr/>
        </p:nvCxnSpPr>
        <p:spPr>
          <a:xfrm rot="10800000">
            <a:off x="447775" y="100"/>
            <a:ext cx="0" cy="886500"/>
          </a:xfrm>
          <a:prstGeom prst="straightConnector1">
            <a:avLst/>
          </a:prstGeom>
          <a:noFill/>
          <a:ln w="9525" cap="flat" cmpd="sng">
            <a:solidFill>
              <a:srgbClr val="EE0000"/>
            </a:solidFill>
            <a:prstDash val="solid"/>
            <a:round/>
            <a:headEnd type="none" w="med" len="med"/>
            <a:tailEnd type="none" w="med" len="med"/>
          </a:ln>
        </p:spPr>
      </p:cxnSp>
      <p:sp>
        <p:nvSpPr>
          <p:cNvPr id="6162" name="Google Shape;6162;p692"/>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1pPr>
            <a:lvl2pPr lvl="1">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2pPr>
            <a:lvl3pPr lvl="2">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3pPr>
            <a:lvl4pPr lvl="3">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4pPr>
            <a:lvl5pPr lvl="4">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5pPr>
            <a:lvl6pPr lvl="5">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6pPr>
            <a:lvl7pPr lvl="6">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7pPr>
            <a:lvl8pPr lvl="7">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8pPr>
            <a:lvl9pPr lvl="8">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9pPr>
          </a:lstStyle>
          <a:p>
            <a:endParaRPr/>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matchingName="ACS Feature">
  <p:cSld name="CUSTOM_5_1">
    <p:spTree>
      <p:nvGrpSpPr>
        <p:cNvPr id="1" name="Shape 6163"/>
        <p:cNvGrpSpPr/>
        <p:nvPr/>
      </p:nvGrpSpPr>
      <p:grpSpPr>
        <a:xfrm>
          <a:off x="0" y="0"/>
          <a:ext cx="0" cy="0"/>
          <a:chOff x="0" y="0"/>
          <a:chExt cx="0" cy="0"/>
        </a:xfrm>
      </p:grpSpPr>
      <p:sp>
        <p:nvSpPr>
          <p:cNvPr id="6164" name="Google Shape;6164;p693"/>
          <p:cNvSpPr txBox="1">
            <a:spLocks noGrp="1"/>
          </p:cNvSpPr>
          <p:nvPr>
            <p:ph type="title"/>
          </p:nvPr>
        </p:nvSpPr>
        <p:spPr>
          <a:xfrm>
            <a:off x="415600" y="886927"/>
            <a:ext cx="11360700" cy="456600"/>
          </a:xfrm>
          <a:prstGeom prst="rect">
            <a:avLst/>
          </a:prstGeom>
        </p:spPr>
        <p:txBody>
          <a:bodyPr spcFirstLastPara="1" wrap="square" lIns="0" tIns="0" rIns="0" bIns="0" anchor="t" anchorCtr="0">
            <a:noAutofit/>
          </a:bodyPr>
          <a:lstStyle>
            <a:lvl1pPr marL="0" marR="0" lvl="0" indent="0" algn="ctr">
              <a:lnSpc>
                <a:spcPct val="130000"/>
              </a:lnSpc>
              <a:spcBef>
                <a:spcPts val="0"/>
              </a:spcBef>
              <a:spcAft>
                <a:spcPts val="0"/>
              </a:spcAft>
              <a:buNone/>
              <a:defRPr sz="2600"/>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a:endParaRPr/>
          </a:p>
        </p:txBody>
      </p:sp>
      <p:sp>
        <p:nvSpPr>
          <p:cNvPr id="6165" name="Google Shape;6165;p693"/>
          <p:cNvSpPr>
            <a:spLocks noGrp="1"/>
          </p:cNvSpPr>
          <p:nvPr>
            <p:ph type="pic" idx="2"/>
          </p:nvPr>
        </p:nvSpPr>
        <p:spPr>
          <a:xfrm>
            <a:off x="5652150" y="2179950"/>
            <a:ext cx="5809500" cy="3365400"/>
          </a:xfrm>
          <a:prstGeom prst="rect">
            <a:avLst/>
          </a:prstGeom>
          <a:noFill/>
          <a:ln>
            <a:noFill/>
          </a:ln>
          <a:effectLst>
            <a:outerShdw blurRad="57150" dist="19050" dir="5400000" algn="bl" rotWithShape="0">
              <a:srgbClr val="000000">
                <a:alpha val="50000"/>
              </a:srgbClr>
            </a:outerShdw>
          </a:effectLst>
        </p:spPr>
      </p:sp>
      <p:sp>
        <p:nvSpPr>
          <p:cNvPr id="6166" name="Google Shape;6166;p693"/>
          <p:cNvSpPr txBox="1">
            <a:spLocks noGrp="1"/>
          </p:cNvSpPr>
          <p:nvPr>
            <p:ph type="subTitle" idx="1"/>
          </p:nvPr>
        </p:nvSpPr>
        <p:spPr>
          <a:xfrm>
            <a:off x="550500" y="1446050"/>
            <a:ext cx="11079600" cy="314700"/>
          </a:xfrm>
          <a:prstGeom prst="rect">
            <a:avLst/>
          </a:prstGeom>
        </p:spPr>
        <p:txBody>
          <a:bodyPr spcFirstLastPara="1" wrap="square" lIns="0" tIns="0" rIns="0" bIns="0" anchor="t" anchorCtr="0">
            <a:noAutofit/>
          </a:bodyPr>
          <a:lstStyle>
            <a:lvl1pPr marL="0" marR="0" lvl="0" indent="0" algn="ctr">
              <a:lnSpc>
                <a:spcPct val="140000"/>
              </a:lnSpc>
              <a:spcBef>
                <a:spcPts val="0"/>
              </a:spcBef>
              <a:spcAft>
                <a:spcPts val="0"/>
              </a:spcAft>
              <a:buNone/>
              <a:defRPr sz="1800">
                <a:solidFill>
                  <a:schemeClr val="accent1"/>
                </a:solidFill>
              </a:defRPr>
            </a:lvl1pPr>
            <a:lvl2pPr lvl="1">
              <a:spcBef>
                <a:spcPts val="500"/>
              </a:spcBef>
              <a:spcAft>
                <a:spcPts val="0"/>
              </a:spcAft>
              <a:buSzPts val="1800"/>
              <a:buNone/>
              <a:defRPr/>
            </a:lvl2pPr>
            <a:lvl3pPr lvl="2">
              <a:spcBef>
                <a:spcPts val="500"/>
              </a:spcBef>
              <a:spcAft>
                <a:spcPts val="0"/>
              </a:spcAft>
              <a:buSzPts val="1800"/>
              <a:buNone/>
              <a:defRPr/>
            </a:lvl3pPr>
            <a:lvl4pPr lvl="3">
              <a:spcBef>
                <a:spcPts val="500"/>
              </a:spcBef>
              <a:spcAft>
                <a:spcPts val="0"/>
              </a:spcAft>
              <a:buSzPts val="1800"/>
              <a:buNone/>
              <a:defRPr/>
            </a:lvl4pPr>
            <a:lvl5pPr lvl="4">
              <a:spcBef>
                <a:spcPts val="500"/>
              </a:spcBef>
              <a:spcAft>
                <a:spcPts val="0"/>
              </a:spcAft>
              <a:buSzPts val="1800"/>
              <a:buNone/>
              <a:defRPr/>
            </a:lvl5pPr>
            <a:lvl6pPr lvl="5">
              <a:spcBef>
                <a:spcPts val="500"/>
              </a:spcBef>
              <a:spcAft>
                <a:spcPts val="0"/>
              </a:spcAft>
              <a:buSzPts val="1800"/>
              <a:buNone/>
              <a:defRPr/>
            </a:lvl6pPr>
            <a:lvl7pPr lvl="6">
              <a:spcBef>
                <a:spcPts val="500"/>
              </a:spcBef>
              <a:spcAft>
                <a:spcPts val="0"/>
              </a:spcAft>
              <a:buSzPts val="1800"/>
              <a:buNone/>
              <a:defRPr/>
            </a:lvl7pPr>
            <a:lvl8pPr lvl="7">
              <a:spcBef>
                <a:spcPts val="500"/>
              </a:spcBef>
              <a:spcAft>
                <a:spcPts val="0"/>
              </a:spcAft>
              <a:buSzPts val="1800"/>
              <a:buNone/>
              <a:defRPr/>
            </a:lvl8pPr>
            <a:lvl9pPr lvl="8">
              <a:spcBef>
                <a:spcPts val="500"/>
              </a:spcBef>
              <a:spcAft>
                <a:spcPts val="500"/>
              </a:spcAft>
              <a:buSzPts val="1800"/>
              <a:buNone/>
              <a:defRPr/>
            </a:lvl9pPr>
          </a:lstStyle>
          <a:p>
            <a:endParaRPr/>
          </a:p>
        </p:txBody>
      </p:sp>
      <p:cxnSp>
        <p:nvCxnSpPr>
          <p:cNvPr id="6167" name="Google Shape;6167;p693"/>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sp>
        <p:nvSpPr>
          <p:cNvPr id="6168" name="Google Shape;6168;p693"/>
          <p:cNvSpPr txBox="1"/>
          <p:nvPr/>
        </p:nvSpPr>
        <p:spPr>
          <a:xfrm>
            <a:off x="447775" y="55441"/>
            <a:ext cx="5148900" cy="816300"/>
          </a:xfrm>
          <a:prstGeom prst="rect">
            <a:avLst/>
          </a:prstGeom>
          <a:noFill/>
          <a:ln>
            <a:noFill/>
          </a:ln>
        </p:spPr>
        <p:txBody>
          <a:bodyPr spcFirstLastPara="1" wrap="square" lIns="438900" tIns="91425" rIns="91425" bIns="91425" anchor="ctr" anchorCtr="0">
            <a:noAutofit/>
          </a:bodyPr>
          <a:lstStyle/>
          <a:p>
            <a:pPr marL="0" lvl="0" indent="0" algn="l" rtl="0">
              <a:spcBef>
                <a:spcPts val="0"/>
              </a:spcBef>
              <a:spcAft>
                <a:spcPts val="0"/>
              </a:spcAft>
              <a:buNone/>
            </a:pPr>
            <a:r>
              <a:rPr lang="en" sz="1000">
                <a:solidFill>
                  <a:srgbClr val="EE0000"/>
                </a:solidFill>
                <a:latin typeface="Red Hat Text Medium"/>
                <a:ea typeface="Red Hat Text Medium"/>
                <a:cs typeface="Red Hat Text Medium"/>
                <a:sym typeface="Red Hat Text Medium"/>
              </a:rPr>
              <a:t> Red Hat Advanced Cluster Security for Kubernetes</a:t>
            </a:r>
            <a:endParaRPr sz="1000">
              <a:solidFill>
                <a:srgbClr val="EE0000"/>
              </a:solidFill>
              <a:latin typeface="Red Hat Text Medium"/>
              <a:ea typeface="Red Hat Text Medium"/>
              <a:cs typeface="Red Hat Text Medium"/>
              <a:sym typeface="Red Hat Text Medium"/>
            </a:endParaRPr>
          </a:p>
        </p:txBody>
      </p:sp>
      <p:cxnSp>
        <p:nvCxnSpPr>
          <p:cNvPr id="6169" name="Google Shape;6169;p693"/>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6170" name="Google Shape;6170;p693"/>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6171" name="Google Shape;6171;p693"/>
          <p:cNvSpPr txBox="1">
            <a:spLocks noGrp="1"/>
          </p:cNvSpPr>
          <p:nvPr>
            <p:ph type="body" idx="3"/>
          </p:nvPr>
        </p:nvSpPr>
        <p:spPr>
          <a:xfrm>
            <a:off x="494425" y="2179950"/>
            <a:ext cx="7169100" cy="3365400"/>
          </a:xfrm>
          <a:prstGeom prst="rect">
            <a:avLst/>
          </a:prstGeom>
        </p:spPr>
        <p:txBody>
          <a:bodyPr spcFirstLastPara="1" wrap="square" lIns="0" tIns="0" rIns="0" bIns="0" anchor="t" anchorCtr="0">
            <a:noAutofit/>
          </a:bodyPr>
          <a:lstStyle>
            <a:lvl1pPr marL="457200" lvl="0" indent="-368300">
              <a:spcBef>
                <a:spcPts val="0"/>
              </a:spcBef>
              <a:spcAft>
                <a:spcPts val="0"/>
              </a:spcAft>
              <a:buSzPts val="2200"/>
              <a:buChar char="▸"/>
              <a:defRPr sz="2200"/>
            </a:lvl1pPr>
            <a:lvl2pPr marL="914400" lvl="1" indent="-342900">
              <a:spcBef>
                <a:spcPts val="500"/>
              </a:spcBef>
              <a:spcAft>
                <a:spcPts val="0"/>
              </a:spcAft>
              <a:buSzPts val="1800"/>
              <a:buChar char="･"/>
              <a:defRPr sz="1800"/>
            </a:lvl2pPr>
            <a:lvl3pPr marL="1371600" lvl="2" indent="-330200">
              <a:spcBef>
                <a:spcPts val="500"/>
              </a:spcBef>
              <a:spcAft>
                <a:spcPts val="0"/>
              </a:spcAft>
              <a:buSzPts val="1600"/>
              <a:buChar char="･"/>
              <a:defRPr sz="1600"/>
            </a:lvl3pPr>
            <a:lvl4pPr marL="1828800" lvl="3" indent="-342900">
              <a:spcBef>
                <a:spcPts val="500"/>
              </a:spcBef>
              <a:spcAft>
                <a:spcPts val="0"/>
              </a:spcAft>
              <a:buSzPts val="1800"/>
              <a:buChar char="･"/>
              <a:defRPr/>
            </a:lvl4pPr>
            <a:lvl5pPr marL="2286000" lvl="4" indent="-342900">
              <a:spcBef>
                <a:spcPts val="500"/>
              </a:spcBef>
              <a:spcAft>
                <a:spcPts val="0"/>
              </a:spcAft>
              <a:buSzPts val="1800"/>
              <a:buChar char="･"/>
              <a:defRPr/>
            </a:lvl5pPr>
            <a:lvl6pPr marL="2743200" lvl="5" indent="-342900">
              <a:spcBef>
                <a:spcPts val="500"/>
              </a:spcBef>
              <a:spcAft>
                <a:spcPts val="0"/>
              </a:spcAft>
              <a:buSzPts val="1800"/>
              <a:buChar char="･"/>
              <a:defRPr/>
            </a:lvl6pPr>
            <a:lvl7pPr marL="3200400" lvl="6" indent="-342900">
              <a:spcBef>
                <a:spcPts val="500"/>
              </a:spcBef>
              <a:spcAft>
                <a:spcPts val="0"/>
              </a:spcAft>
              <a:buSzPts val="1800"/>
              <a:buChar char="･"/>
              <a:defRPr/>
            </a:lvl7pPr>
            <a:lvl8pPr marL="3657600" lvl="7" indent="-342900">
              <a:spcBef>
                <a:spcPts val="500"/>
              </a:spcBef>
              <a:spcAft>
                <a:spcPts val="0"/>
              </a:spcAft>
              <a:buSzPts val="1800"/>
              <a:buChar char="･"/>
              <a:defRPr/>
            </a:lvl8pPr>
            <a:lvl9pPr marL="4114800" lvl="8" indent="-342900">
              <a:spcBef>
                <a:spcPts val="500"/>
              </a:spcBef>
              <a:spcAft>
                <a:spcPts val="500"/>
              </a:spcAft>
              <a:buSzPts val="1800"/>
              <a:buChar char="･"/>
              <a:defRPr/>
            </a:lvl9pPr>
          </a:lstStyle>
          <a:p>
            <a:endParaRPr/>
          </a:p>
        </p:txBody>
      </p:sp>
      <p:pic>
        <p:nvPicPr>
          <p:cNvPr id="6172" name="Google Shape;6172;p693"/>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Tree>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matchingName="Full-width Image">
  <p:cSld name="TITLE_1_1_1_3">
    <p:bg>
      <p:bgPr>
        <a:solidFill>
          <a:schemeClr val="lt1"/>
        </a:solidFill>
        <a:effectLst/>
      </p:bgPr>
    </p:bg>
    <p:spTree>
      <p:nvGrpSpPr>
        <p:cNvPr id="1" name="Shape 6173"/>
        <p:cNvGrpSpPr/>
        <p:nvPr/>
      </p:nvGrpSpPr>
      <p:grpSpPr>
        <a:xfrm>
          <a:off x="0" y="0"/>
          <a:ext cx="0" cy="0"/>
          <a:chOff x="0" y="0"/>
          <a:chExt cx="0" cy="0"/>
        </a:xfrm>
      </p:grpSpPr>
      <p:sp>
        <p:nvSpPr>
          <p:cNvPr id="6174" name="Google Shape;6174;p694"/>
          <p:cNvSpPr/>
          <p:nvPr/>
        </p:nvSpPr>
        <p:spPr>
          <a:xfrm>
            <a:off x="8808450" y="5878875"/>
            <a:ext cx="3383700" cy="9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75" name="Google Shape;6175;p694"/>
          <p:cNvPicPr preferRelativeResize="0"/>
          <p:nvPr/>
        </p:nvPicPr>
        <p:blipFill>
          <a:blip r:embed="rId2">
            <a:alphaModFix/>
          </a:blip>
          <a:stretch>
            <a:fillRect/>
          </a:stretch>
        </p:blipFill>
        <p:spPr>
          <a:xfrm>
            <a:off x="10106850" y="6203986"/>
            <a:ext cx="1580275" cy="372766"/>
          </a:xfrm>
          <a:prstGeom prst="rect">
            <a:avLst/>
          </a:prstGeom>
          <a:noFill/>
          <a:ln>
            <a:noFill/>
          </a:ln>
        </p:spPr>
      </p:pic>
      <p:cxnSp>
        <p:nvCxnSpPr>
          <p:cNvPr id="6176" name="Google Shape;6176;p694"/>
          <p:cNvCxnSpPr/>
          <p:nvPr/>
        </p:nvCxnSpPr>
        <p:spPr>
          <a:xfrm rot="10800000">
            <a:off x="447775" y="50"/>
            <a:ext cx="0" cy="2282700"/>
          </a:xfrm>
          <a:prstGeom prst="straightConnector1">
            <a:avLst/>
          </a:prstGeom>
          <a:noFill/>
          <a:ln w="9525" cap="flat" cmpd="sng">
            <a:solidFill>
              <a:srgbClr val="EE0000"/>
            </a:solidFill>
            <a:prstDash val="solid"/>
            <a:round/>
            <a:headEnd type="none" w="med" len="med"/>
            <a:tailEnd type="none" w="med" len="med"/>
          </a:ln>
        </p:spPr>
      </p:cxnSp>
      <p:cxnSp>
        <p:nvCxnSpPr>
          <p:cNvPr id="6177" name="Google Shape;6177;p694"/>
          <p:cNvCxnSpPr/>
          <p:nvPr/>
        </p:nvCxnSpPr>
        <p:spPr>
          <a:xfrm rot="10800000">
            <a:off x="447767" y="6401700"/>
            <a:ext cx="0" cy="456300"/>
          </a:xfrm>
          <a:prstGeom prst="straightConnector1">
            <a:avLst/>
          </a:prstGeom>
          <a:noFill/>
          <a:ln w="9525" cap="flat" cmpd="sng">
            <a:solidFill>
              <a:srgbClr val="EE0000"/>
            </a:solidFill>
            <a:prstDash val="solid"/>
            <a:round/>
            <a:headEnd type="none" w="med" len="med"/>
            <a:tailEnd type="none" w="med" len="med"/>
          </a:ln>
        </p:spPr>
      </p:cxnSp>
      <p:sp>
        <p:nvSpPr>
          <p:cNvPr id="6178" name="Google Shape;6178;p694"/>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179"/>
        <p:cNvGrpSpPr/>
        <p:nvPr/>
      </p:nvGrpSpPr>
      <p:grpSpPr>
        <a:xfrm>
          <a:off x="0" y="0"/>
          <a:ext cx="0" cy="0"/>
          <a:chOff x="0" y="0"/>
          <a:chExt cx="0" cy="0"/>
        </a:xfrm>
      </p:grpSpPr>
      <p:sp>
        <p:nvSpPr>
          <p:cNvPr id="6180" name="Google Shape;6180;p69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9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a:endParaRPr/>
          </a:p>
        </p:txBody>
      </p:sp>
      <p:sp>
        <p:nvSpPr>
          <p:cNvPr id="6181" name="Google Shape;6181;p69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9250" algn="l">
              <a:lnSpc>
                <a:spcPct val="90000"/>
              </a:lnSpc>
              <a:spcBef>
                <a:spcPts val="1100"/>
              </a:spcBef>
              <a:spcAft>
                <a:spcPts val="0"/>
              </a:spcAft>
              <a:buClr>
                <a:schemeClr val="dk1"/>
              </a:buClr>
              <a:buSzPts val="1900"/>
              <a:buChar char="▸"/>
              <a:defRPr/>
            </a:lvl1pPr>
            <a:lvl2pPr marL="914400" lvl="1" indent="-349250" algn="l">
              <a:lnSpc>
                <a:spcPct val="90000"/>
              </a:lnSpc>
              <a:spcBef>
                <a:spcPts val="500"/>
              </a:spcBef>
              <a:spcAft>
                <a:spcPts val="0"/>
              </a:spcAft>
              <a:buClr>
                <a:schemeClr val="dk1"/>
              </a:buClr>
              <a:buSzPts val="1900"/>
              <a:buChar char="･"/>
              <a:defRPr/>
            </a:lvl2pPr>
            <a:lvl3pPr marL="1371600" lvl="2" indent="-349250" algn="l">
              <a:lnSpc>
                <a:spcPct val="90000"/>
              </a:lnSpc>
              <a:spcBef>
                <a:spcPts val="500"/>
              </a:spcBef>
              <a:spcAft>
                <a:spcPts val="0"/>
              </a:spcAft>
              <a:buClr>
                <a:schemeClr val="dk1"/>
              </a:buClr>
              <a:buSzPts val="1900"/>
              <a:buChar char="･"/>
              <a:defRPr/>
            </a:lvl3pPr>
            <a:lvl4pPr marL="1828800" lvl="3" indent="-349250" algn="l">
              <a:lnSpc>
                <a:spcPct val="90000"/>
              </a:lnSpc>
              <a:spcBef>
                <a:spcPts val="500"/>
              </a:spcBef>
              <a:spcAft>
                <a:spcPts val="0"/>
              </a:spcAft>
              <a:buClr>
                <a:schemeClr val="dk1"/>
              </a:buClr>
              <a:buSzPts val="1900"/>
              <a:buChar char="･"/>
              <a:defRPr/>
            </a:lvl4pPr>
            <a:lvl5pPr marL="2286000" lvl="4" indent="-349250" algn="l">
              <a:lnSpc>
                <a:spcPct val="9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500"/>
              </a:spcAft>
              <a:buClr>
                <a:schemeClr val="dk1"/>
              </a:buClr>
              <a:buSzPts val="1900"/>
              <a:buChar char="･"/>
              <a:defRPr/>
            </a:lvl9pPr>
          </a:lstStyle>
          <a:p>
            <a:endParaRPr/>
          </a:p>
        </p:txBody>
      </p:sp>
      <p:sp>
        <p:nvSpPr>
          <p:cNvPr id="6182" name="Google Shape;6182;p69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900"/>
              <a:buNone/>
              <a:defRPr sz="1900"/>
            </a:lvl1pPr>
            <a:lvl2pPr lvl="1" algn="l">
              <a:spcBef>
                <a:spcPts val="0"/>
              </a:spcBef>
              <a:spcAft>
                <a:spcPts val="0"/>
              </a:spcAft>
              <a:buSzPts val="1900"/>
              <a:buNone/>
              <a:defRPr sz="1900"/>
            </a:lvl2pPr>
            <a:lvl3pPr lvl="2" algn="l">
              <a:spcBef>
                <a:spcPts val="0"/>
              </a:spcBef>
              <a:spcAft>
                <a:spcPts val="0"/>
              </a:spcAft>
              <a:buSzPts val="1900"/>
              <a:buNone/>
              <a:defRPr sz="1900"/>
            </a:lvl3pPr>
            <a:lvl4pPr lvl="3" algn="l">
              <a:spcBef>
                <a:spcPts val="0"/>
              </a:spcBef>
              <a:spcAft>
                <a:spcPts val="0"/>
              </a:spcAft>
              <a:buSzPts val="1900"/>
              <a:buNone/>
              <a:defRPr sz="1900"/>
            </a:lvl4pPr>
            <a:lvl5pPr lvl="4" algn="l">
              <a:spcBef>
                <a:spcPts val="0"/>
              </a:spcBef>
              <a:spcAft>
                <a:spcPts val="0"/>
              </a:spcAft>
              <a:buSzPts val="1900"/>
              <a:buNone/>
              <a:defRPr sz="1900"/>
            </a:lvl5pPr>
            <a:lvl6pPr lvl="5" algn="l">
              <a:spcBef>
                <a:spcPts val="0"/>
              </a:spcBef>
              <a:spcAft>
                <a:spcPts val="0"/>
              </a:spcAft>
              <a:buSzPts val="1900"/>
              <a:buNone/>
              <a:defRPr sz="1900"/>
            </a:lvl6pPr>
            <a:lvl7pPr lvl="6" algn="l">
              <a:spcBef>
                <a:spcPts val="0"/>
              </a:spcBef>
              <a:spcAft>
                <a:spcPts val="0"/>
              </a:spcAft>
              <a:buSzPts val="1900"/>
              <a:buNone/>
              <a:defRPr sz="1900"/>
            </a:lvl7pPr>
            <a:lvl8pPr lvl="7" algn="l">
              <a:spcBef>
                <a:spcPts val="0"/>
              </a:spcBef>
              <a:spcAft>
                <a:spcPts val="0"/>
              </a:spcAft>
              <a:buSzPts val="1900"/>
              <a:buNone/>
              <a:defRPr sz="1900"/>
            </a:lvl8pPr>
            <a:lvl9pPr lvl="8" algn="l">
              <a:spcBef>
                <a:spcPts val="0"/>
              </a:spcBef>
              <a:spcAft>
                <a:spcPts val="0"/>
              </a:spcAft>
              <a:buSzPts val="1900"/>
              <a:buNone/>
              <a:defRPr sz="1900"/>
            </a:lvl9pPr>
          </a:lstStyle>
          <a:p>
            <a:endParaRPr/>
          </a:p>
        </p:txBody>
      </p:sp>
      <p:sp>
        <p:nvSpPr>
          <p:cNvPr id="6183" name="Google Shape;6183;p69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900"/>
              <a:buNone/>
              <a:defRPr sz="1900"/>
            </a:lvl1pPr>
            <a:lvl2pPr lvl="1" algn="l">
              <a:spcBef>
                <a:spcPts val="0"/>
              </a:spcBef>
              <a:spcAft>
                <a:spcPts val="0"/>
              </a:spcAft>
              <a:buSzPts val="1900"/>
              <a:buNone/>
              <a:defRPr sz="1900"/>
            </a:lvl2pPr>
            <a:lvl3pPr lvl="2" algn="l">
              <a:spcBef>
                <a:spcPts val="0"/>
              </a:spcBef>
              <a:spcAft>
                <a:spcPts val="0"/>
              </a:spcAft>
              <a:buSzPts val="1900"/>
              <a:buNone/>
              <a:defRPr sz="1900"/>
            </a:lvl3pPr>
            <a:lvl4pPr lvl="3" algn="l">
              <a:spcBef>
                <a:spcPts val="0"/>
              </a:spcBef>
              <a:spcAft>
                <a:spcPts val="0"/>
              </a:spcAft>
              <a:buSzPts val="1900"/>
              <a:buNone/>
              <a:defRPr sz="1900"/>
            </a:lvl4pPr>
            <a:lvl5pPr lvl="4" algn="l">
              <a:spcBef>
                <a:spcPts val="0"/>
              </a:spcBef>
              <a:spcAft>
                <a:spcPts val="0"/>
              </a:spcAft>
              <a:buSzPts val="1900"/>
              <a:buNone/>
              <a:defRPr sz="1900"/>
            </a:lvl5pPr>
            <a:lvl6pPr lvl="5" algn="l">
              <a:spcBef>
                <a:spcPts val="0"/>
              </a:spcBef>
              <a:spcAft>
                <a:spcPts val="0"/>
              </a:spcAft>
              <a:buSzPts val="1900"/>
              <a:buNone/>
              <a:defRPr sz="1900"/>
            </a:lvl6pPr>
            <a:lvl7pPr lvl="6" algn="l">
              <a:spcBef>
                <a:spcPts val="0"/>
              </a:spcBef>
              <a:spcAft>
                <a:spcPts val="0"/>
              </a:spcAft>
              <a:buSzPts val="1900"/>
              <a:buNone/>
              <a:defRPr sz="1900"/>
            </a:lvl7pPr>
            <a:lvl8pPr lvl="7" algn="l">
              <a:spcBef>
                <a:spcPts val="0"/>
              </a:spcBef>
              <a:spcAft>
                <a:spcPts val="0"/>
              </a:spcAft>
              <a:buSzPts val="1900"/>
              <a:buNone/>
              <a:defRPr sz="1900"/>
            </a:lvl8pPr>
            <a:lvl9pPr lvl="8" algn="l">
              <a:spcBef>
                <a:spcPts val="0"/>
              </a:spcBef>
              <a:spcAft>
                <a:spcPts val="0"/>
              </a:spcAft>
              <a:buSzPts val="1900"/>
              <a:buNone/>
              <a:defRPr sz="1900"/>
            </a:lvl9pPr>
          </a:lstStyle>
          <a:p>
            <a:endParaRPr/>
          </a:p>
        </p:txBody>
      </p:sp>
      <p:sp>
        <p:nvSpPr>
          <p:cNvPr id="6184" name="Google Shape;6184;p69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900"/>
            </a:lvl1pPr>
            <a:lvl2pPr marL="0" lvl="1" indent="0" algn="r">
              <a:spcBef>
                <a:spcPts val="0"/>
              </a:spcBef>
              <a:buNone/>
              <a:defRPr sz="1900"/>
            </a:lvl2pPr>
            <a:lvl3pPr marL="0" lvl="2" indent="0" algn="r">
              <a:spcBef>
                <a:spcPts val="0"/>
              </a:spcBef>
              <a:buNone/>
              <a:defRPr sz="1900"/>
            </a:lvl3pPr>
            <a:lvl4pPr marL="0" lvl="3" indent="0" algn="r">
              <a:spcBef>
                <a:spcPts val="0"/>
              </a:spcBef>
              <a:buNone/>
              <a:defRPr sz="1900"/>
            </a:lvl4pPr>
            <a:lvl5pPr marL="0" lvl="4" indent="0" algn="r">
              <a:spcBef>
                <a:spcPts val="0"/>
              </a:spcBef>
              <a:buNone/>
              <a:defRPr sz="1900"/>
            </a:lvl5pPr>
            <a:lvl6pPr marL="0" lvl="5" indent="0" algn="r">
              <a:spcBef>
                <a:spcPts val="0"/>
              </a:spcBef>
              <a:buNone/>
              <a:defRPr sz="1900"/>
            </a:lvl6pPr>
            <a:lvl7pPr marL="0" lvl="6" indent="0" algn="r">
              <a:spcBef>
                <a:spcPts val="0"/>
              </a:spcBef>
              <a:buNone/>
              <a:defRPr sz="1900"/>
            </a:lvl7pPr>
            <a:lvl8pPr marL="0" lvl="7" indent="0" algn="r">
              <a:spcBef>
                <a:spcPts val="0"/>
              </a:spcBef>
              <a:buNone/>
              <a:defRPr sz="1900"/>
            </a:lvl8pPr>
            <a:lvl9pPr marL="0" lvl="8" indent="0" algn="r">
              <a:spcBef>
                <a:spcPts val="0"/>
              </a:spcBef>
              <a:buNone/>
              <a:defRPr sz="19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matchingName="1_Title and Content">
  <p:cSld name="1_Title and Content">
    <p:bg>
      <p:bgPr>
        <a:solidFill>
          <a:schemeClr val="lt1"/>
        </a:solidFill>
        <a:effectLst/>
      </p:bgPr>
    </p:bg>
    <p:spTree>
      <p:nvGrpSpPr>
        <p:cNvPr id="1" name="Shape 6185"/>
        <p:cNvGrpSpPr/>
        <p:nvPr/>
      </p:nvGrpSpPr>
      <p:grpSpPr>
        <a:xfrm>
          <a:off x="0" y="0"/>
          <a:ext cx="0" cy="0"/>
          <a:chOff x="0" y="0"/>
          <a:chExt cx="0" cy="0"/>
        </a:xfrm>
      </p:grpSpPr>
      <p:pic>
        <p:nvPicPr>
          <p:cNvPr id="6186" name="Google Shape;6186;p696"/>
          <p:cNvPicPr preferRelativeResize="0"/>
          <p:nvPr/>
        </p:nvPicPr>
        <p:blipFill rotWithShape="1">
          <a:blip r:embed="rId2">
            <a:alphaModFix/>
          </a:blip>
          <a:srcRect/>
          <a:stretch/>
        </p:blipFill>
        <p:spPr>
          <a:xfrm>
            <a:off x="10844355" y="69574"/>
            <a:ext cx="1003087" cy="884078"/>
          </a:xfrm>
          <a:prstGeom prst="rect">
            <a:avLst/>
          </a:prstGeom>
          <a:noFill/>
          <a:ln>
            <a:noFill/>
          </a:ln>
        </p:spPr>
      </p:pic>
    </p:spTree>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matchingName="Interior title, subhead, and body 1">
  <p:cSld name="CUSTOM_4_17_3">
    <p:spTree>
      <p:nvGrpSpPr>
        <p:cNvPr id="1" name="Shape 6187"/>
        <p:cNvGrpSpPr/>
        <p:nvPr/>
      </p:nvGrpSpPr>
      <p:grpSpPr>
        <a:xfrm>
          <a:off x="0" y="0"/>
          <a:ext cx="0" cy="0"/>
          <a:chOff x="0" y="0"/>
          <a:chExt cx="0" cy="0"/>
        </a:xfrm>
      </p:grpSpPr>
      <p:sp>
        <p:nvSpPr>
          <p:cNvPr id="6188" name="Google Shape;6188;p697"/>
          <p:cNvSpPr txBox="1">
            <a:spLocks noGrp="1"/>
          </p:cNvSpPr>
          <p:nvPr>
            <p:ph type="subTitle" idx="1"/>
          </p:nvPr>
        </p:nvSpPr>
        <p:spPr>
          <a:xfrm>
            <a:off x="447775" y="55441"/>
            <a:ext cx="5148900" cy="816300"/>
          </a:xfrm>
          <a:prstGeom prst="rect">
            <a:avLst/>
          </a:prstGeom>
          <a:noFill/>
          <a:ln>
            <a:noFill/>
          </a:ln>
        </p:spPr>
        <p:txBody>
          <a:bodyPr spcFirstLastPara="1" wrap="square" lIns="438900" tIns="91425" rIns="91425" bIns="91425" anchor="ctr" anchorCtr="0">
            <a:noAutofit/>
          </a:bodyPr>
          <a:lstStyle>
            <a:lvl1pPr lvl="0" algn="l">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a:endParaRPr/>
          </a:p>
        </p:txBody>
      </p:sp>
      <p:sp>
        <p:nvSpPr>
          <p:cNvPr id="6189" name="Google Shape;6189;p697"/>
          <p:cNvSpPr txBox="1">
            <a:spLocks noGrp="1"/>
          </p:cNvSpPr>
          <p:nvPr>
            <p:ph type="title"/>
          </p:nvPr>
        </p:nvSpPr>
        <p:spPr>
          <a:xfrm>
            <a:off x="885050" y="871750"/>
            <a:ext cx="10422000" cy="553200"/>
          </a:xfrm>
          <a:prstGeom prst="rect">
            <a:avLst/>
          </a:prstGeom>
          <a:noFill/>
          <a:ln>
            <a:noFill/>
          </a:ln>
        </p:spPr>
        <p:txBody>
          <a:bodyPr spcFirstLastPara="1" wrap="square" lIns="0" tIns="0" rIns="0" bIns="0" anchor="t" anchorCtr="0">
            <a:noAutofit/>
          </a:bodyPr>
          <a:lstStyle>
            <a:lvl1pPr lvl="0" algn="ctr">
              <a:lnSpc>
                <a:spcPct val="130000"/>
              </a:lnSpc>
              <a:spcBef>
                <a:spcPts val="0"/>
              </a:spcBef>
              <a:spcAft>
                <a:spcPts val="0"/>
              </a:spcAft>
              <a:buSzPts val="3500"/>
              <a:buNone/>
              <a:defRPr sz="2700"/>
            </a:lvl1pPr>
            <a:lvl2pPr lvl="1" algn="ctr">
              <a:lnSpc>
                <a:spcPct val="130000"/>
              </a:lnSpc>
              <a:spcBef>
                <a:spcPts val="0"/>
              </a:spcBef>
              <a:spcAft>
                <a:spcPts val="0"/>
              </a:spcAft>
              <a:buSzPts val="3500"/>
              <a:buNone/>
              <a:defRPr sz="2700"/>
            </a:lvl2pPr>
            <a:lvl3pPr lvl="2" algn="ctr">
              <a:lnSpc>
                <a:spcPct val="130000"/>
              </a:lnSpc>
              <a:spcBef>
                <a:spcPts val="0"/>
              </a:spcBef>
              <a:spcAft>
                <a:spcPts val="0"/>
              </a:spcAft>
              <a:buSzPts val="3500"/>
              <a:buNone/>
              <a:defRPr sz="2700"/>
            </a:lvl3pPr>
            <a:lvl4pPr lvl="3" algn="ctr">
              <a:lnSpc>
                <a:spcPct val="130000"/>
              </a:lnSpc>
              <a:spcBef>
                <a:spcPts val="0"/>
              </a:spcBef>
              <a:spcAft>
                <a:spcPts val="0"/>
              </a:spcAft>
              <a:buSzPts val="3500"/>
              <a:buNone/>
              <a:defRPr sz="2700"/>
            </a:lvl4pPr>
            <a:lvl5pPr lvl="4" algn="ctr">
              <a:lnSpc>
                <a:spcPct val="130000"/>
              </a:lnSpc>
              <a:spcBef>
                <a:spcPts val="0"/>
              </a:spcBef>
              <a:spcAft>
                <a:spcPts val="0"/>
              </a:spcAft>
              <a:buSzPts val="3500"/>
              <a:buNone/>
              <a:defRPr sz="2700"/>
            </a:lvl5pPr>
            <a:lvl6pPr lvl="5" algn="ctr">
              <a:lnSpc>
                <a:spcPct val="130000"/>
              </a:lnSpc>
              <a:spcBef>
                <a:spcPts val="0"/>
              </a:spcBef>
              <a:spcAft>
                <a:spcPts val="0"/>
              </a:spcAft>
              <a:buSzPts val="3500"/>
              <a:buNone/>
              <a:defRPr sz="2700"/>
            </a:lvl6pPr>
            <a:lvl7pPr lvl="6" algn="ctr">
              <a:lnSpc>
                <a:spcPct val="130000"/>
              </a:lnSpc>
              <a:spcBef>
                <a:spcPts val="0"/>
              </a:spcBef>
              <a:spcAft>
                <a:spcPts val="0"/>
              </a:spcAft>
              <a:buSzPts val="3500"/>
              <a:buNone/>
              <a:defRPr sz="2700"/>
            </a:lvl7pPr>
            <a:lvl8pPr lvl="7" algn="ctr">
              <a:lnSpc>
                <a:spcPct val="130000"/>
              </a:lnSpc>
              <a:spcBef>
                <a:spcPts val="0"/>
              </a:spcBef>
              <a:spcAft>
                <a:spcPts val="0"/>
              </a:spcAft>
              <a:buSzPts val="3500"/>
              <a:buNone/>
              <a:defRPr sz="2700"/>
            </a:lvl8pPr>
            <a:lvl9pPr lvl="8" algn="ctr">
              <a:lnSpc>
                <a:spcPct val="130000"/>
              </a:lnSpc>
              <a:spcBef>
                <a:spcPts val="0"/>
              </a:spcBef>
              <a:spcAft>
                <a:spcPts val="0"/>
              </a:spcAft>
              <a:buSzPts val="3500"/>
              <a:buNone/>
              <a:defRPr sz="2700"/>
            </a:lvl9pPr>
          </a:lstStyle>
          <a:p>
            <a:endParaRPr/>
          </a:p>
        </p:txBody>
      </p:sp>
      <p:cxnSp>
        <p:nvCxnSpPr>
          <p:cNvPr id="6190" name="Google Shape;6190;p697"/>
          <p:cNvCxnSpPr/>
          <p:nvPr/>
        </p:nvCxnSpPr>
        <p:spPr>
          <a:xfrm rot="10800000">
            <a:off x="447775" y="100"/>
            <a:ext cx="0" cy="886500"/>
          </a:xfrm>
          <a:prstGeom prst="straightConnector1">
            <a:avLst/>
          </a:prstGeom>
          <a:noFill/>
          <a:ln w="9525" cap="flat" cmpd="sng">
            <a:solidFill>
              <a:schemeClr val="accent1"/>
            </a:solidFill>
            <a:prstDash val="solid"/>
            <a:round/>
            <a:headEnd type="none" w="sm" len="sm"/>
            <a:tailEnd type="none" w="sm" len="sm"/>
          </a:ln>
        </p:spPr>
      </p:cxnSp>
      <p:cxnSp>
        <p:nvCxnSpPr>
          <p:cNvPr id="6191" name="Google Shape;6191;p697"/>
          <p:cNvCxnSpPr/>
          <p:nvPr/>
        </p:nvCxnSpPr>
        <p:spPr>
          <a:xfrm rot="10800000">
            <a:off x="447767" y="6401700"/>
            <a:ext cx="0" cy="456300"/>
          </a:xfrm>
          <a:prstGeom prst="straightConnector1">
            <a:avLst/>
          </a:prstGeom>
          <a:noFill/>
          <a:ln w="9525" cap="flat" cmpd="sng">
            <a:solidFill>
              <a:schemeClr val="accent1"/>
            </a:solidFill>
            <a:prstDash val="solid"/>
            <a:round/>
            <a:headEnd type="none" w="sm" len="sm"/>
            <a:tailEnd type="none" w="sm" len="sm"/>
          </a:ln>
        </p:spPr>
      </p:cxnSp>
      <p:sp>
        <p:nvSpPr>
          <p:cNvPr id="6192" name="Google Shape;6192;p697"/>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marL="0" marR="0" lvl="0" indent="0" algn="ctr">
              <a:lnSpc>
                <a:spcPct val="100000"/>
              </a:lnSpc>
              <a:spcBef>
                <a:spcPts val="0"/>
              </a:spcBef>
              <a:spcAft>
                <a:spcPts val="0"/>
              </a:spcAft>
              <a:buClr>
                <a:srgbClr val="000000"/>
              </a:buClr>
              <a:buSzPts val="800"/>
              <a:buFont typeface="Arial"/>
              <a:buNone/>
              <a:defRPr sz="800" b="0" i="0" u="none" strike="noStrike" cap="none">
                <a:solidFill>
                  <a:srgbClr val="000000"/>
                </a:solidFill>
                <a:latin typeface="Red Hat Text Medium"/>
                <a:ea typeface="Red Hat Text Medium"/>
                <a:cs typeface="Red Hat Text Medium"/>
                <a:sym typeface="Red Hat Text Medium"/>
              </a:defRPr>
            </a:lvl1pPr>
            <a:lvl2pPr marL="0" marR="0" lvl="1" indent="0" algn="ctr">
              <a:lnSpc>
                <a:spcPct val="100000"/>
              </a:lnSpc>
              <a:spcBef>
                <a:spcPts val="0"/>
              </a:spcBef>
              <a:spcAft>
                <a:spcPts val="0"/>
              </a:spcAft>
              <a:buClr>
                <a:srgbClr val="000000"/>
              </a:buClr>
              <a:buSzPts val="800"/>
              <a:buFont typeface="Arial"/>
              <a:buNone/>
              <a:defRPr sz="800" b="0" i="0" u="none" strike="noStrike" cap="none">
                <a:solidFill>
                  <a:srgbClr val="000000"/>
                </a:solidFill>
                <a:latin typeface="Red Hat Text Medium"/>
                <a:ea typeface="Red Hat Text Medium"/>
                <a:cs typeface="Red Hat Text Medium"/>
                <a:sym typeface="Red Hat Text Medium"/>
              </a:defRPr>
            </a:lvl2pPr>
            <a:lvl3pPr marL="0" marR="0" lvl="2" indent="0" algn="ctr">
              <a:lnSpc>
                <a:spcPct val="100000"/>
              </a:lnSpc>
              <a:spcBef>
                <a:spcPts val="0"/>
              </a:spcBef>
              <a:spcAft>
                <a:spcPts val="0"/>
              </a:spcAft>
              <a:buClr>
                <a:srgbClr val="000000"/>
              </a:buClr>
              <a:buSzPts val="800"/>
              <a:buFont typeface="Arial"/>
              <a:buNone/>
              <a:defRPr sz="800" b="0" i="0" u="none" strike="noStrike" cap="none">
                <a:solidFill>
                  <a:srgbClr val="000000"/>
                </a:solidFill>
                <a:latin typeface="Red Hat Text Medium"/>
                <a:ea typeface="Red Hat Text Medium"/>
                <a:cs typeface="Red Hat Text Medium"/>
                <a:sym typeface="Red Hat Text Medium"/>
              </a:defRPr>
            </a:lvl3pPr>
            <a:lvl4pPr marL="0" marR="0" lvl="3" indent="0" algn="ctr">
              <a:lnSpc>
                <a:spcPct val="100000"/>
              </a:lnSpc>
              <a:spcBef>
                <a:spcPts val="0"/>
              </a:spcBef>
              <a:spcAft>
                <a:spcPts val="0"/>
              </a:spcAft>
              <a:buClr>
                <a:srgbClr val="000000"/>
              </a:buClr>
              <a:buSzPts val="800"/>
              <a:buFont typeface="Arial"/>
              <a:buNone/>
              <a:defRPr sz="800" b="0" i="0" u="none" strike="noStrike" cap="none">
                <a:solidFill>
                  <a:srgbClr val="000000"/>
                </a:solidFill>
                <a:latin typeface="Red Hat Text Medium"/>
                <a:ea typeface="Red Hat Text Medium"/>
                <a:cs typeface="Red Hat Text Medium"/>
                <a:sym typeface="Red Hat Text Medium"/>
              </a:defRPr>
            </a:lvl4pPr>
            <a:lvl5pPr marL="0" marR="0" lvl="4" indent="0" algn="ctr">
              <a:lnSpc>
                <a:spcPct val="100000"/>
              </a:lnSpc>
              <a:spcBef>
                <a:spcPts val="0"/>
              </a:spcBef>
              <a:spcAft>
                <a:spcPts val="0"/>
              </a:spcAft>
              <a:buClr>
                <a:srgbClr val="000000"/>
              </a:buClr>
              <a:buSzPts val="800"/>
              <a:buFont typeface="Arial"/>
              <a:buNone/>
              <a:defRPr sz="800" b="0" i="0" u="none" strike="noStrike" cap="none">
                <a:solidFill>
                  <a:srgbClr val="000000"/>
                </a:solidFill>
                <a:latin typeface="Red Hat Text Medium"/>
                <a:ea typeface="Red Hat Text Medium"/>
                <a:cs typeface="Red Hat Text Medium"/>
                <a:sym typeface="Red Hat Text Medium"/>
              </a:defRPr>
            </a:lvl5pPr>
            <a:lvl6pPr marL="0" marR="0" lvl="5" indent="0" algn="ctr">
              <a:lnSpc>
                <a:spcPct val="100000"/>
              </a:lnSpc>
              <a:spcBef>
                <a:spcPts val="0"/>
              </a:spcBef>
              <a:spcAft>
                <a:spcPts val="0"/>
              </a:spcAft>
              <a:buClr>
                <a:srgbClr val="000000"/>
              </a:buClr>
              <a:buSzPts val="800"/>
              <a:buFont typeface="Arial"/>
              <a:buNone/>
              <a:defRPr sz="800" b="0" i="0" u="none" strike="noStrike" cap="none">
                <a:solidFill>
                  <a:srgbClr val="000000"/>
                </a:solidFill>
                <a:latin typeface="Red Hat Text Medium"/>
                <a:ea typeface="Red Hat Text Medium"/>
                <a:cs typeface="Red Hat Text Medium"/>
                <a:sym typeface="Red Hat Text Medium"/>
              </a:defRPr>
            </a:lvl6pPr>
            <a:lvl7pPr marL="0" marR="0" lvl="6" indent="0" algn="ctr">
              <a:lnSpc>
                <a:spcPct val="100000"/>
              </a:lnSpc>
              <a:spcBef>
                <a:spcPts val="0"/>
              </a:spcBef>
              <a:spcAft>
                <a:spcPts val="0"/>
              </a:spcAft>
              <a:buClr>
                <a:srgbClr val="000000"/>
              </a:buClr>
              <a:buSzPts val="800"/>
              <a:buFont typeface="Arial"/>
              <a:buNone/>
              <a:defRPr sz="800" b="0" i="0" u="none" strike="noStrike" cap="none">
                <a:solidFill>
                  <a:srgbClr val="000000"/>
                </a:solidFill>
                <a:latin typeface="Red Hat Text Medium"/>
                <a:ea typeface="Red Hat Text Medium"/>
                <a:cs typeface="Red Hat Text Medium"/>
                <a:sym typeface="Red Hat Text Medium"/>
              </a:defRPr>
            </a:lvl7pPr>
            <a:lvl8pPr marL="0" marR="0" lvl="7" indent="0" algn="ctr">
              <a:lnSpc>
                <a:spcPct val="100000"/>
              </a:lnSpc>
              <a:spcBef>
                <a:spcPts val="0"/>
              </a:spcBef>
              <a:spcAft>
                <a:spcPts val="0"/>
              </a:spcAft>
              <a:buClr>
                <a:srgbClr val="000000"/>
              </a:buClr>
              <a:buSzPts val="800"/>
              <a:buFont typeface="Arial"/>
              <a:buNone/>
              <a:defRPr sz="800" b="0" i="0" u="none" strike="noStrike" cap="none">
                <a:solidFill>
                  <a:srgbClr val="000000"/>
                </a:solidFill>
                <a:latin typeface="Red Hat Text Medium"/>
                <a:ea typeface="Red Hat Text Medium"/>
                <a:cs typeface="Red Hat Text Medium"/>
                <a:sym typeface="Red Hat Text Medium"/>
              </a:defRPr>
            </a:lvl8pPr>
            <a:lvl9pPr marL="0" marR="0" lvl="8" indent="0" algn="ctr">
              <a:lnSpc>
                <a:spcPct val="100000"/>
              </a:lnSpc>
              <a:spcBef>
                <a:spcPts val="0"/>
              </a:spcBef>
              <a:spcAft>
                <a:spcPts val="0"/>
              </a:spcAft>
              <a:buClr>
                <a:srgbClr val="000000"/>
              </a:buClr>
              <a:buSzPts val="800"/>
              <a:buFont typeface="Arial"/>
              <a:buNone/>
              <a:defRPr sz="8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6193" name="Google Shape;6193;p697"/>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6194" name="Google Shape;6194;p697"/>
          <p:cNvSpPr txBox="1">
            <a:spLocks noGrp="1"/>
          </p:cNvSpPr>
          <p:nvPr>
            <p:ph type="subTitle" idx="2"/>
          </p:nvPr>
        </p:nvSpPr>
        <p:spPr>
          <a:xfrm>
            <a:off x="885125" y="1424950"/>
            <a:ext cx="10422000" cy="7056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600"/>
              <a:buNone/>
              <a:defRPr sz="1900">
                <a:solidFill>
                  <a:schemeClr val="accent1"/>
                </a:solidFill>
              </a:defRPr>
            </a:lvl1pPr>
            <a:lvl2pPr lvl="1" algn="ctr">
              <a:lnSpc>
                <a:spcPct val="140000"/>
              </a:lnSpc>
              <a:spcBef>
                <a:spcPts val="500"/>
              </a:spcBef>
              <a:spcAft>
                <a:spcPts val="0"/>
              </a:spcAft>
              <a:buSzPts val="1500"/>
              <a:buNone/>
              <a:defRPr sz="1900">
                <a:solidFill>
                  <a:schemeClr val="accent1"/>
                </a:solidFill>
              </a:defRPr>
            </a:lvl2pPr>
            <a:lvl3pPr lvl="2" algn="ctr">
              <a:lnSpc>
                <a:spcPct val="140000"/>
              </a:lnSpc>
              <a:spcBef>
                <a:spcPts val="500"/>
              </a:spcBef>
              <a:spcAft>
                <a:spcPts val="0"/>
              </a:spcAft>
              <a:buSzPts val="1500"/>
              <a:buNone/>
              <a:defRPr sz="1900">
                <a:solidFill>
                  <a:schemeClr val="accent1"/>
                </a:solidFill>
              </a:defRPr>
            </a:lvl3pPr>
            <a:lvl4pPr lvl="3" algn="ctr">
              <a:lnSpc>
                <a:spcPct val="140000"/>
              </a:lnSpc>
              <a:spcBef>
                <a:spcPts val="500"/>
              </a:spcBef>
              <a:spcAft>
                <a:spcPts val="0"/>
              </a:spcAft>
              <a:buSzPts val="1500"/>
              <a:buNone/>
              <a:defRPr sz="1900">
                <a:solidFill>
                  <a:schemeClr val="accent1"/>
                </a:solidFill>
              </a:defRPr>
            </a:lvl4pPr>
            <a:lvl5pPr lvl="4" algn="ctr">
              <a:lnSpc>
                <a:spcPct val="140000"/>
              </a:lnSpc>
              <a:spcBef>
                <a:spcPts val="500"/>
              </a:spcBef>
              <a:spcAft>
                <a:spcPts val="0"/>
              </a:spcAft>
              <a:buSzPts val="1500"/>
              <a:buNone/>
              <a:defRPr sz="1900">
                <a:solidFill>
                  <a:schemeClr val="accent1"/>
                </a:solidFill>
              </a:defRPr>
            </a:lvl5pPr>
            <a:lvl6pPr lvl="5" algn="ctr">
              <a:lnSpc>
                <a:spcPct val="140000"/>
              </a:lnSpc>
              <a:spcBef>
                <a:spcPts val="500"/>
              </a:spcBef>
              <a:spcAft>
                <a:spcPts val="0"/>
              </a:spcAft>
              <a:buSzPts val="1500"/>
              <a:buNone/>
              <a:defRPr sz="1900">
                <a:solidFill>
                  <a:schemeClr val="accent1"/>
                </a:solidFill>
              </a:defRPr>
            </a:lvl6pPr>
            <a:lvl7pPr lvl="6" algn="ctr">
              <a:lnSpc>
                <a:spcPct val="140000"/>
              </a:lnSpc>
              <a:spcBef>
                <a:spcPts val="500"/>
              </a:spcBef>
              <a:spcAft>
                <a:spcPts val="0"/>
              </a:spcAft>
              <a:buSzPts val="1500"/>
              <a:buNone/>
              <a:defRPr sz="1900">
                <a:solidFill>
                  <a:schemeClr val="accent1"/>
                </a:solidFill>
              </a:defRPr>
            </a:lvl7pPr>
            <a:lvl8pPr lvl="7" algn="ctr">
              <a:lnSpc>
                <a:spcPct val="140000"/>
              </a:lnSpc>
              <a:spcBef>
                <a:spcPts val="500"/>
              </a:spcBef>
              <a:spcAft>
                <a:spcPts val="0"/>
              </a:spcAft>
              <a:buSzPts val="1500"/>
              <a:buNone/>
              <a:defRPr sz="1900">
                <a:solidFill>
                  <a:schemeClr val="accent1"/>
                </a:solidFill>
              </a:defRPr>
            </a:lvl8pPr>
            <a:lvl9pPr lvl="8" algn="ctr">
              <a:lnSpc>
                <a:spcPct val="140000"/>
              </a:lnSpc>
              <a:spcBef>
                <a:spcPts val="500"/>
              </a:spcBef>
              <a:spcAft>
                <a:spcPts val="500"/>
              </a:spcAft>
              <a:buSzPts val="1500"/>
              <a:buNone/>
              <a:defRPr sz="1900">
                <a:solidFill>
                  <a:schemeClr val="accent1"/>
                </a:solidFill>
              </a:defRPr>
            </a:lvl9pPr>
          </a:lstStyle>
          <a:p>
            <a:endParaRPr/>
          </a:p>
        </p:txBody>
      </p:sp>
      <p:sp>
        <p:nvSpPr>
          <p:cNvPr id="6195" name="Google Shape;6195;p697"/>
          <p:cNvSpPr txBox="1">
            <a:spLocks noGrp="1"/>
          </p:cNvSpPr>
          <p:nvPr>
            <p:ph type="body" idx="3"/>
          </p:nvPr>
        </p:nvSpPr>
        <p:spPr>
          <a:xfrm>
            <a:off x="2438400" y="2286000"/>
            <a:ext cx="7315200" cy="3657600"/>
          </a:xfrm>
          <a:prstGeom prst="rect">
            <a:avLst/>
          </a:prstGeom>
          <a:noFill/>
          <a:ln>
            <a:noFill/>
          </a:ln>
        </p:spPr>
        <p:txBody>
          <a:bodyPr spcFirstLastPara="1" wrap="square" lIns="0" tIns="0" rIns="0" bIns="0" anchor="t" anchorCtr="0">
            <a:noAutofit/>
          </a:bodyPr>
          <a:lstStyle>
            <a:lvl1pPr marL="457200" lvl="0" indent="-323850" algn="l">
              <a:lnSpc>
                <a:spcPct val="140000"/>
              </a:lnSpc>
              <a:spcBef>
                <a:spcPts val="1100"/>
              </a:spcBef>
              <a:spcAft>
                <a:spcPts val="0"/>
              </a:spcAft>
              <a:buSzPts val="1500"/>
              <a:buChar char="▸"/>
              <a:defRPr sz="1500"/>
            </a:lvl1pPr>
            <a:lvl2pPr marL="914400" lvl="1" indent="-304800" algn="l">
              <a:lnSpc>
                <a:spcPct val="140000"/>
              </a:lnSpc>
              <a:spcBef>
                <a:spcPts val="1100"/>
              </a:spcBef>
              <a:spcAft>
                <a:spcPts val="0"/>
              </a:spcAft>
              <a:buSzPts val="1200"/>
              <a:buChar char="･"/>
              <a:defRPr sz="1200"/>
            </a:lvl2pPr>
            <a:lvl3pPr marL="1371600" lvl="2" indent="-304800" algn="l">
              <a:lnSpc>
                <a:spcPct val="140000"/>
              </a:lnSpc>
              <a:spcBef>
                <a:spcPts val="1100"/>
              </a:spcBef>
              <a:spcAft>
                <a:spcPts val="0"/>
              </a:spcAft>
              <a:buSzPts val="1200"/>
              <a:buChar char="･"/>
              <a:defRPr sz="1200"/>
            </a:lvl3pPr>
            <a:lvl4pPr marL="1828800" lvl="3" indent="-304800" algn="l">
              <a:lnSpc>
                <a:spcPct val="140000"/>
              </a:lnSpc>
              <a:spcBef>
                <a:spcPts val="1100"/>
              </a:spcBef>
              <a:spcAft>
                <a:spcPts val="0"/>
              </a:spcAft>
              <a:buSzPts val="1200"/>
              <a:buChar char="･"/>
              <a:defRPr sz="1200"/>
            </a:lvl4pPr>
            <a:lvl5pPr marL="2286000" lvl="4" indent="-304800" algn="l">
              <a:lnSpc>
                <a:spcPct val="140000"/>
              </a:lnSpc>
              <a:spcBef>
                <a:spcPts val="1100"/>
              </a:spcBef>
              <a:spcAft>
                <a:spcPts val="0"/>
              </a:spcAft>
              <a:buSzPts val="1200"/>
              <a:buChar char="･"/>
              <a:defRPr sz="1200"/>
            </a:lvl5pPr>
            <a:lvl6pPr marL="2743200" lvl="5" indent="-304800" algn="l">
              <a:lnSpc>
                <a:spcPct val="140000"/>
              </a:lnSpc>
              <a:spcBef>
                <a:spcPts val="1100"/>
              </a:spcBef>
              <a:spcAft>
                <a:spcPts val="0"/>
              </a:spcAft>
              <a:buSzPts val="1200"/>
              <a:buChar char="･"/>
              <a:defRPr sz="1200"/>
            </a:lvl6pPr>
            <a:lvl7pPr marL="3200400" lvl="6" indent="-304800" algn="l">
              <a:lnSpc>
                <a:spcPct val="140000"/>
              </a:lnSpc>
              <a:spcBef>
                <a:spcPts val="1100"/>
              </a:spcBef>
              <a:spcAft>
                <a:spcPts val="0"/>
              </a:spcAft>
              <a:buSzPts val="1200"/>
              <a:buChar char="･"/>
              <a:defRPr sz="1200"/>
            </a:lvl7pPr>
            <a:lvl8pPr marL="3657600" lvl="7" indent="-304800" algn="l">
              <a:lnSpc>
                <a:spcPct val="140000"/>
              </a:lnSpc>
              <a:spcBef>
                <a:spcPts val="1100"/>
              </a:spcBef>
              <a:spcAft>
                <a:spcPts val="0"/>
              </a:spcAft>
              <a:buSzPts val="1200"/>
              <a:buChar char="･"/>
              <a:defRPr sz="1200"/>
            </a:lvl8pPr>
            <a:lvl9pPr marL="4114800" lvl="8" indent="-304800" algn="l">
              <a:lnSpc>
                <a:spcPct val="140000"/>
              </a:lnSpc>
              <a:spcBef>
                <a:spcPts val="1100"/>
              </a:spcBef>
              <a:spcAft>
                <a:spcPts val="1100"/>
              </a:spcAft>
              <a:buSzPts val="1200"/>
              <a:buChar char="･"/>
              <a:defRPr sz="1200"/>
            </a:lvl9pPr>
          </a:lstStyle>
          <a:p>
            <a:endParaRPr/>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matchingName="Interior title and two column body 1">
  <p:cSld name="CUSTOM_4_17_1_2">
    <p:spTree>
      <p:nvGrpSpPr>
        <p:cNvPr id="1" name="Shape 6196"/>
        <p:cNvGrpSpPr/>
        <p:nvPr/>
      </p:nvGrpSpPr>
      <p:grpSpPr>
        <a:xfrm>
          <a:off x="0" y="0"/>
          <a:ext cx="0" cy="0"/>
          <a:chOff x="0" y="0"/>
          <a:chExt cx="0" cy="0"/>
        </a:xfrm>
      </p:grpSpPr>
      <p:sp>
        <p:nvSpPr>
          <p:cNvPr id="6197" name="Google Shape;6197;p698"/>
          <p:cNvSpPr txBox="1">
            <a:spLocks noGrp="1"/>
          </p:cNvSpPr>
          <p:nvPr>
            <p:ph type="title"/>
          </p:nvPr>
        </p:nvSpPr>
        <p:spPr>
          <a:xfrm>
            <a:off x="885050" y="871750"/>
            <a:ext cx="10422000" cy="553200"/>
          </a:xfrm>
          <a:prstGeom prst="rect">
            <a:avLst/>
          </a:prstGeom>
        </p:spPr>
        <p:txBody>
          <a:bodyPr spcFirstLastPara="1" wrap="square" lIns="0" tIns="0" rIns="0" bIns="0" anchor="t" anchorCtr="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a:endParaRPr/>
          </a:p>
        </p:txBody>
      </p:sp>
      <p:cxnSp>
        <p:nvCxnSpPr>
          <p:cNvPr id="6198" name="Google Shape;6198;p698"/>
          <p:cNvCxnSpPr/>
          <p:nvPr/>
        </p:nvCxnSpPr>
        <p:spPr>
          <a:xfrm rot="10800000">
            <a:off x="447775" y="100"/>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6199" name="Google Shape;6199;p698"/>
          <p:cNvCxnSpPr/>
          <p:nvPr/>
        </p:nvCxnSpPr>
        <p:spPr>
          <a:xfrm rot="10800000">
            <a:off x="447767" y="6401700"/>
            <a:ext cx="0" cy="456300"/>
          </a:xfrm>
          <a:prstGeom prst="straightConnector1">
            <a:avLst/>
          </a:prstGeom>
          <a:noFill/>
          <a:ln w="9525" cap="flat" cmpd="sng">
            <a:solidFill>
              <a:schemeClr val="accent1"/>
            </a:solidFill>
            <a:prstDash val="solid"/>
            <a:round/>
            <a:headEnd type="none" w="med" len="med"/>
            <a:tailEnd type="none" w="med" len="med"/>
          </a:ln>
        </p:spPr>
      </p:cxnSp>
      <p:sp>
        <p:nvSpPr>
          <p:cNvPr id="6200" name="Google Shape;6200;p698"/>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6201" name="Google Shape;6201;p698"/>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6202" name="Google Shape;6202;p698"/>
          <p:cNvSpPr txBox="1">
            <a:spLocks noGrp="1"/>
          </p:cNvSpPr>
          <p:nvPr>
            <p:ph type="subTitle" idx="1"/>
          </p:nvPr>
        </p:nvSpPr>
        <p:spPr>
          <a:xfrm>
            <a:off x="885125" y="1424950"/>
            <a:ext cx="10422000" cy="705600"/>
          </a:xfrm>
          <a:prstGeom prst="rect">
            <a:avLst/>
          </a:prstGeom>
        </p:spPr>
        <p:txBody>
          <a:bodyPr spcFirstLastPara="1" wrap="square" lIns="0" tIns="0" rIns="0" bIns="0" anchor="t" anchorCtr="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a:endParaRPr/>
          </a:p>
        </p:txBody>
      </p:sp>
      <p:sp>
        <p:nvSpPr>
          <p:cNvPr id="6203" name="Google Shape;6203;p698"/>
          <p:cNvSpPr txBox="1">
            <a:spLocks noGrp="1"/>
          </p:cNvSpPr>
          <p:nvPr>
            <p:ph type="subTitle" idx="2"/>
          </p:nvPr>
        </p:nvSpPr>
        <p:spPr>
          <a:xfrm>
            <a:off x="885050" y="6169550"/>
            <a:ext cx="8002500" cy="5601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a:endParaRPr/>
          </a:p>
        </p:txBody>
      </p:sp>
      <p:sp>
        <p:nvSpPr>
          <p:cNvPr id="6204" name="Google Shape;6204;p698"/>
          <p:cNvSpPr txBox="1">
            <a:spLocks noGrp="1"/>
          </p:cNvSpPr>
          <p:nvPr>
            <p:ph type="body" idx="3"/>
          </p:nvPr>
        </p:nvSpPr>
        <p:spPr>
          <a:xfrm>
            <a:off x="885125" y="2291177"/>
            <a:ext cx="4937700" cy="3727200"/>
          </a:xfrm>
          <a:prstGeom prst="rect">
            <a:avLst/>
          </a:prstGeom>
        </p:spPr>
        <p:txBody>
          <a:bodyPr spcFirstLastPara="1" wrap="square" lIns="0" tIns="0" rIns="0" bIns="0" anchor="t" anchorCtr="0">
            <a:noAutofit/>
          </a:bodyPr>
          <a:lstStyle>
            <a:lvl1pPr marL="457200" lvl="0" indent="-323850">
              <a:lnSpc>
                <a:spcPct val="140000"/>
              </a:lnSpc>
              <a:spcBef>
                <a:spcPts val="1100"/>
              </a:spcBef>
              <a:spcAft>
                <a:spcPts val="0"/>
              </a:spcAft>
              <a:buSzPts val="1500"/>
              <a:buChar char="▸"/>
              <a:defRPr sz="1500"/>
            </a:lvl1pPr>
            <a:lvl2pPr marL="914400" lvl="1" indent="-304800">
              <a:lnSpc>
                <a:spcPct val="140000"/>
              </a:lnSpc>
              <a:spcBef>
                <a:spcPts val="1100"/>
              </a:spcBef>
              <a:spcAft>
                <a:spcPts val="0"/>
              </a:spcAft>
              <a:buSzPts val="1200"/>
              <a:buChar char="･"/>
              <a:defRPr sz="1200"/>
            </a:lvl2pPr>
            <a:lvl3pPr marL="1371600" lvl="2" indent="-304800">
              <a:lnSpc>
                <a:spcPct val="140000"/>
              </a:lnSpc>
              <a:spcBef>
                <a:spcPts val="1100"/>
              </a:spcBef>
              <a:spcAft>
                <a:spcPts val="0"/>
              </a:spcAft>
              <a:buSzPts val="1200"/>
              <a:buChar char="･"/>
              <a:defRPr sz="1200"/>
            </a:lvl3pPr>
            <a:lvl4pPr marL="1828800" lvl="3" indent="-304800">
              <a:lnSpc>
                <a:spcPct val="140000"/>
              </a:lnSpc>
              <a:spcBef>
                <a:spcPts val="1100"/>
              </a:spcBef>
              <a:spcAft>
                <a:spcPts val="0"/>
              </a:spcAft>
              <a:buSzPts val="1200"/>
              <a:buChar char="･"/>
              <a:defRPr sz="1200"/>
            </a:lvl4pPr>
            <a:lvl5pPr marL="2286000" lvl="4" indent="-304800">
              <a:lnSpc>
                <a:spcPct val="140000"/>
              </a:lnSpc>
              <a:spcBef>
                <a:spcPts val="1100"/>
              </a:spcBef>
              <a:spcAft>
                <a:spcPts val="0"/>
              </a:spcAft>
              <a:buSzPts val="1200"/>
              <a:buChar char="･"/>
              <a:defRPr sz="1200"/>
            </a:lvl5pPr>
            <a:lvl6pPr marL="2743200" lvl="5" indent="-304800">
              <a:lnSpc>
                <a:spcPct val="140000"/>
              </a:lnSpc>
              <a:spcBef>
                <a:spcPts val="1100"/>
              </a:spcBef>
              <a:spcAft>
                <a:spcPts val="0"/>
              </a:spcAft>
              <a:buSzPts val="1200"/>
              <a:buChar char="･"/>
              <a:defRPr sz="1200"/>
            </a:lvl6pPr>
            <a:lvl7pPr marL="3200400" lvl="6" indent="-304800">
              <a:lnSpc>
                <a:spcPct val="140000"/>
              </a:lnSpc>
              <a:spcBef>
                <a:spcPts val="1100"/>
              </a:spcBef>
              <a:spcAft>
                <a:spcPts val="0"/>
              </a:spcAft>
              <a:buSzPts val="1200"/>
              <a:buChar char="･"/>
              <a:defRPr sz="1200"/>
            </a:lvl7pPr>
            <a:lvl8pPr marL="3657600" lvl="7" indent="-304800">
              <a:lnSpc>
                <a:spcPct val="140000"/>
              </a:lnSpc>
              <a:spcBef>
                <a:spcPts val="1100"/>
              </a:spcBef>
              <a:spcAft>
                <a:spcPts val="0"/>
              </a:spcAft>
              <a:buSzPts val="1200"/>
              <a:buChar char="･"/>
              <a:defRPr sz="1200"/>
            </a:lvl8pPr>
            <a:lvl9pPr marL="4114800" lvl="8" indent="-304800">
              <a:lnSpc>
                <a:spcPct val="140000"/>
              </a:lnSpc>
              <a:spcBef>
                <a:spcPts val="1100"/>
              </a:spcBef>
              <a:spcAft>
                <a:spcPts val="1100"/>
              </a:spcAft>
              <a:buSzPts val="1200"/>
              <a:buChar char="･"/>
              <a:defRPr sz="1200"/>
            </a:lvl9pPr>
          </a:lstStyle>
          <a:p>
            <a:endParaRPr/>
          </a:p>
        </p:txBody>
      </p:sp>
      <p:sp>
        <p:nvSpPr>
          <p:cNvPr id="6205" name="Google Shape;6205;p698"/>
          <p:cNvSpPr txBox="1">
            <a:spLocks noGrp="1"/>
          </p:cNvSpPr>
          <p:nvPr>
            <p:ph type="body" idx="4"/>
          </p:nvPr>
        </p:nvSpPr>
        <p:spPr>
          <a:xfrm>
            <a:off x="6369425" y="2291175"/>
            <a:ext cx="4937700" cy="3727200"/>
          </a:xfrm>
          <a:prstGeom prst="rect">
            <a:avLst/>
          </a:prstGeom>
        </p:spPr>
        <p:txBody>
          <a:bodyPr spcFirstLastPara="1" wrap="square" lIns="0" tIns="0" rIns="0" bIns="0" anchor="t" anchorCtr="0">
            <a:noAutofit/>
          </a:bodyPr>
          <a:lstStyle>
            <a:lvl1pPr marL="457200" lvl="0" indent="-323850">
              <a:lnSpc>
                <a:spcPct val="140000"/>
              </a:lnSpc>
              <a:spcBef>
                <a:spcPts val="1100"/>
              </a:spcBef>
              <a:spcAft>
                <a:spcPts val="0"/>
              </a:spcAft>
              <a:buSzPts val="1500"/>
              <a:buChar char="▸"/>
              <a:defRPr sz="1500"/>
            </a:lvl1pPr>
            <a:lvl2pPr marL="914400" lvl="1" indent="-304800">
              <a:lnSpc>
                <a:spcPct val="140000"/>
              </a:lnSpc>
              <a:spcBef>
                <a:spcPts val="1100"/>
              </a:spcBef>
              <a:spcAft>
                <a:spcPts val="0"/>
              </a:spcAft>
              <a:buSzPts val="1200"/>
              <a:buChar char="･"/>
              <a:defRPr sz="1200"/>
            </a:lvl2pPr>
            <a:lvl3pPr marL="1371600" lvl="2" indent="-304800">
              <a:lnSpc>
                <a:spcPct val="140000"/>
              </a:lnSpc>
              <a:spcBef>
                <a:spcPts val="1100"/>
              </a:spcBef>
              <a:spcAft>
                <a:spcPts val="0"/>
              </a:spcAft>
              <a:buSzPts val="1200"/>
              <a:buChar char="･"/>
              <a:defRPr sz="1200"/>
            </a:lvl3pPr>
            <a:lvl4pPr marL="1828800" lvl="3" indent="-304800">
              <a:lnSpc>
                <a:spcPct val="140000"/>
              </a:lnSpc>
              <a:spcBef>
                <a:spcPts val="1100"/>
              </a:spcBef>
              <a:spcAft>
                <a:spcPts val="0"/>
              </a:spcAft>
              <a:buSzPts val="1200"/>
              <a:buChar char="･"/>
              <a:defRPr sz="1200"/>
            </a:lvl4pPr>
            <a:lvl5pPr marL="2286000" lvl="4" indent="-304800">
              <a:lnSpc>
                <a:spcPct val="140000"/>
              </a:lnSpc>
              <a:spcBef>
                <a:spcPts val="1100"/>
              </a:spcBef>
              <a:spcAft>
                <a:spcPts val="0"/>
              </a:spcAft>
              <a:buSzPts val="1200"/>
              <a:buChar char="･"/>
              <a:defRPr sz="1200"/>
            </a:lvl5pPr>
            <a:lvl6pPr marL="2743200" lvl="5" indent="-304800">
              <a:lnSpc>
                <a:spcPct val="140000"/>
              </a:lnSpc>
              <a:spcBef>
                <a:spcPts val="1100"/>
              </a:spcBef>
              <a:spcAft>
                <a:spcPts val="0"/>
              </a:spcAft>
              <a:buSzPts val="1200"/>
              <a:buChar char="･"/>
              <a:defRPr sz="1200"/>
            </a:lvl6pPr>
            <a:lvl7pPr marL="3200400" lvl="6" indent="-304800">
              <a:lnSpc>
                <a:spcPct val="140000"/>
              </a:lnSpc>
              <a:spcBef>
                <a:spcPts val="1100"/>
              </a:spcBef>
              <a:spcAft>
                <a:spcPts val="0"/>
              </a:spcAft>
              <a:buSzPts val="1200"/>
              <a:buChar char="･"/>
              <a:defRPr sz="1200"/>
            </a:lvl7pPr>
            <a:lvl8pPr marL="3657600" lvl="7" indent="-304800">
              <a:lnSpc>
                <a:spcPct val="140000"/>
              </a:lnSpc>
              <a:spcBef>
                <a:spcPts val="1100"/>
              </a:spcBef>
              <a:spcAft>
                <a:spcPts val="0"/>
              </a:spcAft>
              <a:buSzPts val="1200"/>
              <a:buChar char="･"/>
              <a:defRPr sz="1200"/>
            </a:lvl8pPr>
            <a:lvl9pPr marL="4114800" lvl="8" indent="-304800">
              <a:lnSpc>
                <a:spcPct val="140000"/>
              </a:lnSpc>
              <a:spcBef>
                <a:spcPts val="1100"/>
              </a:spcBef>
              <a:spcAft>
                <a:spcPts val="1100"/>
              </a:spcAft>
              <a:buSzPts val="1200"/>
              <a:buChar char="･"/>
              <a:defRPr sz="1200"/>
            </a:lvl9pPr>
          </a:lstStyle>
          <a:p>
            <a:endParaRPr/>
          </a:p>
        </p:txBody>
      </p:sp>
      <p:sp>
        <p:nvSpPr>
          <p:cNvPr id="6206" name="Google Shape;6206;p698"/>
          <p:cNvSpPr txBox="1"/>
          <p:nvPr/>
        </p:nvSpPr>
        <p:spPr>
          <a:xfrm>
            <a:off x="447775" y="55441"/>
            <a:ext cx="5148900" cy="816300"/>
          </a:xfrm>
          <a:prstGeom prst="rect">
            <a:avLst/>
          </a:prstGeom>
          <a:noFill/>
          <a:ln>
            <a:noFill/>
          </a:ln>
        </p:spPr>
        <p:txBody>
          <a:bodyPr spcFirstLastPara="1" wrap="square" lIns="438900" tIns="91425" rIns="91425" bIns="91425" anchor="ctr" anchorCtr="0">
            <a:noAutofit/>
          </a:bodyPr>
          <a:lstStyle/>
          <a:p>
            <a:pPr marL="0" lvl="0" indent="0" algn="l" rtl="0">
              <a:spcBef>
                <a:spcPts val="0"/>
              </a:spcBef>
              <a:spcAft>
                <a:spcPts val="0"/>
              </a:spcAft>
              <a:buNone/>
            </a:pPr>
            <a:r>
              <a:rPr lang="en" sz="1100">
                <a:solidFill>
                  <a:srgbClr val="EE0000"/>
                </a:solidFill>
                <a:latin typeface="Red Hat Text Medium"/>
                <a:ea typeface="Red Hat Text Medium"/>
                <a:cs typeface="Red Hat Text Medium"/>
                <a:sym typeface="Red Hat Text Medium"/>
              </a:rPr>
              <a:t> Red Hat Advanced Cluster Security for Kubernetes</a:t>
            </a:r>
            <a:endParaRPr sz="1100">
              <a:solidFill>
                <a:srgbClr val="EE0000"/>
              </a:solidFill>
              <a:latin typeface="Red Hat Text Medium"/>
              <a:ea typeface="Red Hat Text Medium"/>
              <a:cs typeface="Red Hat Text Medium"/>
              <a:sym typeface="Red Hat Text Medium"/>
            </a:endParaRPr>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matchingName="Interior white 13">
  <p:cSld name="CUSTOM_4_51">
    <p:spTree>
      <p:nvGrpSpPr>
        <p:cNvPr id="1" name="Shape 6207"/>
        <p:cNvGrpSpPr/>
        <p:nvPr/>
      </p:nvGrpSpPr>
      <p:grpSpPr>
        <a:xfrm>
          <a:off x="0" y="0"/>
          <a:ext cx="0" cy="0"/>
          <a:chOff x="0" y="0"/>
          <a:chExt cx="0" cy="0"/>
        </a:xfrm>
      </p:grpSpPr>
      <p:sp>
        <p:nvSpPr>
          <p:cNvPr id="6208" name="Google Shape;6208;p699"/>
          <p:cNvSpPr txBox="1">
            <a:spLocks noGrp="1"/>
          </p:cNvSpPr>
          <p:nvPr>
            <p:ph type="title"/>
          </p:nvPr>
        </p:nvSpPr>
        <p:spPr>
          <a:xfrm>
            <a:off x="1752600" y="946000"/>
            <a:ext cx="8686800" cy="967500"/>
          </a:xfrm>
          <a:prstGeom prst="rect">
            <a:avLst/>
          </a:prstGeom>
        </p:spPr>
        <p:txBody>
          <a:bodyPr spcFirstLastPara="1" wrap="square" lIns="0" tIns="0" rIns="0" bIns="0" anchor="t" anchorCtr="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a:endParaRPr/>
          </a:p>
        </p:txBody>
      </p:sp>
      <p:cxnSp>
        <p:nvCxnSpPr>
          <p:cNvPr id="6209" name="Google Shape;6209;p699"/>
          <p:cNvCxnSpPr/>
          <p:nvPr/>
        </p:nvCxnSpPr>
        <p:spPr>
          <a:xfrm rot="10800000">
            <a:off x="447775" y="100"/>
            <a:ext cx="0" cy="886500"/>
          </a:xfrm>
          <a:prstGeom prst="straightConnector1">
            <a:avLst/>
          </a:prstGeom>
          <a:noFill/>
          <a:ln w="9525" cap="flat" cmpd="sng">
            <a:solidFill>
              <a:srgbClr val="EE0000"/>
            </a:solidFill>
            <a:prstDash val="solid"/>
            <a:round/>
            <a:headEnd type="none" w="med" len="med"/>
            <a:tailEnd type="none" w="med" len="med"/>
          </a:ln>
        </p:spPr>
      </p:cxnSp>
      <p:sp>
        <p:nvSpPr>
          <p:cNvPr id="6210" name="Google Shape;6210;p699"/>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6211" name="Google Shape;6211;p699"/>
          <p:cNvCxnSpPr/>
          <p:nvPr/>
        </p:nvCxnSpPr>
        <p:spPr>
          <a:xfrm rot="10800000">
            <a:off x="447767" y="6401100"/>
            <a:ext cx="0" cy="456900"/>
          </a:xfrm>
          <a:prstGeom prst="straightConnector1">
            <a:avLst/>
          </a:prstGeom>
          <a:noFill/>
          <a:ln w="9525" cap="flat" cmpd="sng">
            <a:solidFill>
              <a:srgbClr val="EE0000"/>
            </a:solidFill>
            <a:prstDash val="solid"/>
            <a:round/>
            <a:headEnd type="none" w="med" len="med"/>
            <a:tailEnd type="none" w="med" len="med"/>
          </a:ln>
        </p:spPr>
      </p:cxnSp>
      <p:sp>
        <p:nvSpPr>
          <p:cNvPr id="6212" name="Google Shape;6212;p699"/>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6213" name="Google Shape;6213;p699"/>
          <p:cNvPicPr preferRelativeResize="0"/>
          <p:nvPr/>
        </p:nvPicPr>
        <p:blipFill rotWithShape="1">
          <a:blip r:embed="rId2">
            <a:alphaModFix/>
          </a:blip>
          <a:srcRect t="327" b="317"/>
          <a:stretch/>
        </p:blipFill>
        <p:spPr>
          <a:xfrm>
            <a:off x="10711279" y="6313250"/>
            <a:ext cx="975850" cy="228121"/>
          </a:xfrm>
          <a:prstGeom prst="rect">
            <a:avLst/>
          </a:prstGeom>
          <a:noFill/>
          <a:ln>
            <a:noFill/>
          </a:ln>
        </p:spPr>
      </p:pic>
      <p:sp>
        <p:nvSpPr>
          <p:cNvPr id="6214" name="Google Shape;6214;p699"/>
          <p:cNvSpPr txBox="1">
            <a:spLocks noGrp="1"/>
          </p:cNvSpPr>
          <p:nvPr>
            <p:ph type="subTitle" idx="2"/>
          </p:nvPr>
        </p:nvSpPr>
        <p:spPr>
          <a:xfrm>
            <a:off x="885050" y="6169550"/>
            <a:ext cx="9182700" cy="559500"/>
          </a:xfrm>
          <a:prstGeom prst="rect">
            <a:avLst/>
          </a:prstGeom>
        </p:spPr>
        <p:txBody>
          <a:bodyPr spcFirstLastPara="1" wrap="square" lIns="0" tIns="0" rIns="0" bIns="0" anchor="b" anchorCtr="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ext only 1 1">
  <p:cSld name="text only">
    <p:spTree>
      <p:nvGrpSpPr>
        <p:cNvPr id="1" name="Shape 864"/>
        <p:cNvGrpSpPr/>
        <p:nvPr/>
      </p:nvGrpSpPr>
      <p:grpSpPr>
        <a:xfrm>
          <a:off x="0" y="0"/>
          <a:ext cx="0" cy="0"/>
          <a:chOff x="0" y="0"/>
          <a:chExt cx="0" cy="0"/>
        </a:xfrm>
      </p:grpSpPr>
      <p:sp>
        <p:nvSpPr>
          <p:cNvPr id="865" name="Google Shape;865;p71"/>
          <p:cNvSpPr txBox="1">
            <a:spLocks noGrp="1"/>
          </p:cNvSpPr>
          <p:nvPr>
            <p:ph type="body" idx="1"/>
          </p:nvPr>
        </p:nvSpPr>
        <p:spPr>
          <a:xfrm>
            <a:off x="1102267" y="2167900"/>
            <a:ext cx="9987600" cy="3526500"/>
          </a:xfrm>
          <a:prstGeom prst="rect">
            <a:avLst/>
          </a:prstGeom>
          <a:noFill/>
          <a:ln>
            <a:noFill/>
          </a:ln>
        </p:spPr>
        <p:txBody>
          <a:bodyPr spcFirstLastPara="1" wrap="square" lIns="121875" tIns="121875" rIns="121875" bIns="121875" anchor="t" anchorCtr="0">
            <a:noAutofit/>
          </a:bodyPr>
          <a:lstStyle>
            <a:lvl1pPr marL="457200" marR="0" lvl="0"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1pPr>
            <a:lvl2pPr marL="914400" marR="0" lvl="1"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2pPr>
            <a:lvl3pPr marL="1371600" marR="0" lvl="2"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3pPr>
            <a:lvl4pPr marL="1828800" marR="0" lvl="3"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4pPr>
            <a:lvl5pPr marL="2286000" marR="0" lvl="4"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5pPr>
            <a:lvl6pPr marL="2743200" marR="0" lvl="5"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6pPr>
            <a:lvl7pPr marL="3200400" marR="0" lvl="6"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7pPr>
            <a:lvl8pPr marL="3657600" marR="0" lvl="7"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8pPr>
            <a:lvl9pPr marL="4114800" marR="0" lvl="8"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
        <p:nvSpPr>
          <p:cNvPr id="866" name="Google Shape;866;p71"/>
          <p:cNvSpPr txBox="1">
            <a:spLocks noGrp="1"/>
          </p:cNvSpPr>
          <p:nvPr>
            <p:ph type="title"/>
          </p:nvPr>
        </p:nvSpPr>
        <p:spPr>
          <a:xfrm>
            <a:off x="415600" y="562033"/>
            <a:ext cx="11360700" cy="576300"/>
          </a:xfrm>
          <a:prstGeom prst="rect">
            <a:avLst/>
          </a:prstGeom>
          <a:noFill/>
          <a:ln>
            <a:noFill/>
          </a:ln>
        </p:spPr>
        <p:txBody>
          <a:bodyPr spcFirstLastPara="1" wrap="square" lIns="121875" tIns="121875" rIns="121875" bIns="121875" anchor="b" anchorCtr="0">
            <a:noAutofit/>
          </a:bodyPr>
          <a:lstStyle>
            <a:lvl1pPr marR="0" lvl="0" algn="ctr" rtl="0">
              <a:lnSpc>
                <a:spcPct val="100000"/>
              </a:lnSpc>
              <a:spcBef>
                <a:spcPts val="0"/>
              </a:spcBef>
              <a:spcAft>
                <a:spcPts val="0"/>
              </a:spcAft>
              <a:buClr>
                <a:schemeClr val="dk1"/>
              </a:buClr>
              <a:buSzPts val="3500"/>
              <a:buFont typeface="Overpass"/>
              <a:buNone/>
              <a:defRPr sz="3500" b="1" i="0" u="none" strike="noStrike" cap="none">
                <a:solidFill>
                  <a:schemeClr val="dk1"/>
                </a:solidFill>
                <a:latin typeface="Overpass"/>
                <a:ea typeface="Overpass"/>
                <a:cs typeface="Overpass"/>
                <a:sym typeface="Overpass"/>
              </a:defRPr>
            </a:lvl1pPr>
            <a:lvl2pPr lvl="1" algn="l" rtl="0">
              <a:lnSpc>
                <a:spcPct val="100000"/>
              </a:lnSpc>
              <a:spcBef>
                <a:spcPts val="0"/>
              </a:spcBef>
              <a:spcAft>
                <a:spcPts val="0"/>
              </a:spcAft>
              <a:buClr>
                <a:schemeClr val="dk1"/>
              </a:buClr>
              <a:buSzPts val="3700"/>
              <a:buFont typeface="Proxima Nova"/>
              <a:buNone/>
              <a:defRPr sz="3700" b="0">
                <a:solidFill>
                  <a:schemeClr val="dk1"/>
                </a:solidFill>
                <a:latin typeface="Proxima Nova"/>
                <a:ea typeface="Proxima Nova"/>
                <a:cs typeface="Proxima Nova"/>
                <a:sym typeface="Proxima Nova"/>
              </a:defRPr>
            </a:lvl2pPr>
            <a:lvl3pPr lvl="2" algn="l" rtl="0">
              <a:lnSpc>
                <a:spcPct val="100000"/>
              </a:lnSpc>
              <a:spcBef>
                <a:spcPts val="0"/>
              </a:spcBef>
              <a:spcAft>
                <a:spcPts val="0"/>
              </a:spcAft>
              <a:buClr>
                <a:schemeClr val="dk1"/>
              </a:buClr>
              <a:buSzPts val="3700"/>
              <a:buFont typeface="Proxima Nova"/>
              <a:buNone/>
              <a:defRPr sz="3700" b="0">
                <a:solidFill>
                  <a:schemeClr val="dk1"/>
                </a:solidFill>
                <a:latin typeface="Proxima Nova"/>
                <a:ea typeface="Proxima Nova"/>
                <a:cs typeface="Proxima Nova"/>
                <a:sym typeface="Proxima Nova"/>
              </a:defRPr>
            </a:lvl3pPr>
            <a:lvl4pPr lvl="3" algn="l" rtl="0">
              <a:lnSpc>
                <a:spcPct val="100000"/>
              </a:lnSpc>
              <a:spcBef>
                <a:spcPts val="0"/>
              </a:spcBef>
              <a:spcAft>
                <a:spcPts val="0"/>
              </a:spcAft>
              <a:buClr>
                <a:schemeClr val="dk1"/>
              </a:buClr>
              <a:buSzPts val="3700"/>
              <a:buFont typeface="Proxima Nova"/>
              <a:buNone/>
              <a:defRPr sz="3700" b="0">
                <a:solidFill>
                  <a:schemeClr val="dk1"/>
                </a:solidFill>
                <a:latin typeface="Proxima Nova"/>
                <a:ea typeface="Proxima Nova"/>
                <a:cs typeface="Proxima Nova"/>
                <a:sym typeface="Proxima Nova"/>
              </a:defRPr>
            </a:lvl4pPr>
            <a:lvl5pPr lvl="4" algn="l" rtl="0">
              <a:lnSpc>
                <a:spcPct val="100000"/>
              </a:lnSpc>
              <a:spcBef>
                <a:spcPts val="0"/>
              </a:spcBef>
              <a:spcAft>
                <a:spcPts val="0"/>
              </a:spcAft>
              <a:buClr>
                <a:schemeClr val="dk1"/>
              </a:buClr>
              <a:buSzPts val="3700"/>
              <a:buFont typeface="Proxima Nova"/>
              <a:buNone/>
              <a:defRPr sz="3700" b="0">
                <a:solidFill>
                  <a:schemeClr val="dk1"/>
                </a:solidFill>
                <a:latin typeface="Proxima Nova"/>
                <a:ea typeface="Proxima Nova"/>
                <a:cs typeface="Proxima Nova"/>
                <a:sym typeface="Proxima Nova"/>
              </a:defRPr>
            </a:lvl5pPr>
            <a:lvl6pPr lvl="5" algn="l" rtl="0">
              <a:lnSpc>
                <a:spcPct val="100000"/>
              </a:lnSpc>
              <a:spcBef>
                <a:spcPts val="0"/>
              </a:spcBef>
              <a:spcAft>
                <a:spcPts val="0"/>
              </a:spcAft>
              <a:buClr>
                <a:schemeClr val="dk1"/>
              </a:buClr>
              <a:buSzPts val="3700"/>
              <a:buFont typeface="Proxima Nova"/>
              <a:buNone/>
              <a:defRPr sz="3700" b="0">
                <a:solidFill>
                  <a:schemeClr val="dk1"/>
                </a:solidFill>
                <a:latin typeface="Proxima Nova"/>
                <a:ea typeface="Proxima Nova"/>
                <a:cs typeface="Proxima Nova"/>
                <a:sym typeface="Proxima Nova"/>
              </a:defRPr>
            </a:lvl6pPr>
            <a:lvl7pPr lvl="6" algn="l" rtl="0">
              <a:lnSpc>
                <a:spcPct val="100000"/>
              </a:lnSpc>
              <a:spcBef>
                <a:spcPts val="0"/>
              </a:spcBef>
              <a:spcAft>
                <a:spcPts val="0"/>
              </a:spcAft>
              <a:buClr>
                <a:schemeClr val="dk1"/>
              </a:buClr>
              <a:buSzPts val="3700"/>
              <a:buFont typeface="Proxima Nova"/>
              <a:buNone/>
              <a:defRPr sz="3700" b="0">
                <a:solidFill>
                  <a:schemeClr val="dk1"/>
                </a:solidFill>
                <a:latin typeface="Proxima Nova"/>
                <a:ea typeface="Proxima Nova"/>
                <a:cs typeface="Proxima Nova"/>
                <a:sym typeface="Proxima Nova"/>
              </a:defRPr>
            </a:lvl7pPr>
            <a:lvl8pPr lvl="7" algn="l" rtl="0">
              <a:lnSpc>
                <a:spcPct val="100000"/>
              </a:lnSpc>
              <a:spcBef>
                <a:spcPts val="0"/>
              </a:spcBef>
              <a:spcAft>
                <a:spcPts val="0"/>
              </a:spcAft>
              <a:buClr>
                <a:schemeClr val="dk1"/>
              </a:buClr>
              <a:buSzPts val="3700"/>
              <a:buFont typeface="Proxima Nova"/>
              <a:buNone/>
              <a:defRPr sz="3700" b="0">
                <a:solidFill>
                  <a:schemeClr val="dk1"/>
                </a:solidFill>
                <a:latin typeface="Proxima Nova"/>
                <a:ea typeface="Proxima Nova"/>
                <a:cs typeface="Proxima Nova"/>
                <a:sym typeface="Proxima Nova"/>
              </a:defRPr>
            </a:lvl8pPr>
            <a:lvl9pPr lvl="8" algn="l" rtl="0">
              <a:lnSpc>
                <a:spcPct val="100000"/>
              </a:lnSpc>
              <a:spcBef>
                <a:spcPts val="0"/>
              </a:spcBef>
              <a:spcAft>
                <a:spcPts val="0"/>
              </a:spcAft>
              <a:buClr>
                <a:schemeClr val="dk1"/>
              </a:buClr>
              <a:buSzPts val="3700"/>
              <a:buFont typeface="Proxima Nova"/>
              <a:buNone/>
              <a:defRPr sz="3700" b="0">
                <a:solidFill>
                  <a:schemeClr val="dk1"/>
                </a:solidFill>
                <a:latin typeface="Proxima Nova"/>
                <a:ea typeface="Proxima Nova"/>
                <a:cs typeface="Proxima Nova"/>
                <a:sym typeface="Proxima Nova"/>
              </a:defRPr>
            </a:lvl9pPr>
          </a:lstStyle>
          <a:p>
            <a:endParaRPr/>
          </a:p>
        </p:txBody>
      </p:sp>
      <p:sp>
        <p:nvSpPr>
          <p:cNvPr id="867" name="Google Shape;867;p71"/>
          <p:cNvSpPr txBox="1">
            <a:spLocks noGrp="1"/>
          </p:cNvSpPr>
          <p:nvPr>
            <p:ph type="subTitle" idx="2"/>
          </p:nvPr>
        </p:nvSpPr>
        <p:spPr>
          <a:xfrm>
            <a:off x="1102200" y="1239700"/>
            <a:ext cx="9987600" cy="875700"/>
          </a:xfrm>
          <a:prstGeom prst="rect">
            <a:avLst/>
          </a:prstGeom>
          <a:noFill/>
          <a:ln>
            <a:noFill/>
          </a:ln>
        </p:spPr>
        <p:txBody>
          <a:bodyPr spcFirstLastPara="1" wrap="square" lIns="121875" tIns="121875" rIns="121875" bIns="121875" anchor="t" anchorCtr="0">
            <a:noAutofit/>
          </a:bodyPr>
          <a:lstStyle>
            <a:lvl1pPr marR="0" lvl="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eme 2 divider A">
  <p:cSld name="CUSTOM_2">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8"/>
          <p:cNvSpPr txBox="1">
            <a:spLocks noGrp="1"/>
          </p:cNvSpPr>
          <p:nvPr>
            <p:ph type="title"/>
          </p:nvPr>
        </p:nvSpPr>
        <p:spPr>
          <a:xfrm>
            <a:off x="447775" y="1084561"/>
            <a:ext cx="6825000" cy="2105100"/>
          </a:xfrm>
          <a:prstGeom prst="rect">
            <a:avLst/>
          </a:prstGeom>
        </p:spPr>
        <p:txBody>
          <a:bodyPr spcFirstLastPara="1" wrap="square" lIns="438900" tIns="91425" rIns="91425" bIns="91425" anchor="t" anchorCtr="0">
            <a:noAutofit/>
          </a:bodyPr>
          <a:lstStyle>
            <a:lvl1pPr lvl="0" rtl="0">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9pPr>
          </a:lstStyle>
          <a:p>
            <a:endParaRPr/>
          </a:p>
        </p:txBody>
      </p:sp>
      <p:cxnSp>
        <p:nvCxnSpPr>
          <p:cNvPr id="76" name="Google Shape;76;p8"/>
          <p:cNvCxnSpPr/>
          <p:nvPr/>
        </p:nvCxnSpPr>
        <p:spPr>
          <a:xfrm rot="10800000">
            <a:off x="447767" y="6401400"/>
            <a:ext cx="0" cy="456600"/>
          </a:xfrm>
          <a:prstGeom prst="straightConnector1">
            <a:avLst/>
          </a:prstGeom>
          <a:noFill/>
          <a:ln w="9525" cap="flat" cmpd="sng">
            <a:solidFill>
              <a:srgbClr val="EE0000"/>
            </a:solidFill>
            <a:prstDash val="solid"/>
            <a:round/>
            <a:headEnd type="none" w="med" len="med"/>
            <a:tailEnd type="none" w="med" len="med"/>
          </a:ln>
        </p:spPr>
      </p:cxnSp>
      <p:cxnSp>
        <p:nvCxnSpPr>
          <p:cNvPr id="77" name="Google Shape;77;p8"/>
          <p:cNvCxnSpPr/>
          <p:nvPr/>
        </p:nvCxnSpPr>
        <p:spPr>
          <a:xfrm rot="10800000">
            <a:off x="447775" y="100"/>
            <a:ext cx="0" cy="886500"/>
          </a:xfrm>
          <a:prstGeom prst="straightConnector1">
            <a:avLst/>
          </a:prstGeom>
          <a:noFill/>
          <a:ln w="9525" cap="flat" cmpd="sng">
            <a:solidFill>
              <a:srgbClr val="EE0000"/>
            </a:solidFill>
            <a:prstDash val="solid"/>
            <a:round/>
            <a:headEnd type="none" w="med" len="med"/>
            <a:tailEnd type="none" w="med" len="med"/>
          </a:ln>
        </p:spPr>
      </p:cxnSp>
      <p:sp>
        <p:nvSpPr>
          <p:cNvPr id="78" name="Google Shape;78;p8"/>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a:endParaRPr/>
          </a:p>
        </p:txBody>
      </p:sp>
      <p:sp>
        <p:nvSpPr>
          <p:cNvPr id="79" name="Google Shape;79;p8"/>
          <p:cNvSpPr txBox="1">
            <a:spLocks noGrp="1"/>
          </p:cNvSpPr>
          <p:nvPr>
            <p:ph type="subTitle" idx="2"/>
          </p:nvPr>
        </p:nvSpPr>
        <p:spPr>
          <a:xfrm>
            <a:off x="9480050" y="1743719"/>
            <a:ext cx="2124300" cy="33090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None/>
              <a:defRPr sz="1400">
                <a:solidFill>
                  <a:srgbClr val="141414"/>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rgbClr val="141414"/>
                </a:solidFill>
              </a:defRPr>
            </a:lvl2pPr>
            <a:lvl3pPr lvl="2" rtl="0">
              <a:lnSpc>
                <a:spcPct val="174000"/>
              </a:lnSpc>
              <a:spcBef>
                <a:spcPts val="0"/>
              </a:spcBef>
              <a:spcAft>
                <a:spcPts val="0"/>
              </a:spcAft>
              <a:buNone/>
              <a:defRPr sz="1400">
                <a:solidFill>
                  <a:srgbClr val="141414"/>
                </a:solidFill>
              </a:defRPr>
            </a:lvl3pPr>
            <a:lvl4pPr lvl="3" rtl="0">
              <a:lnSpc>
                <a:spcPct val="174000"/>
              </a:lnSpc>
              <a:spcBef>
                <a:spcPts val="0"/>
              </a:spcBef>
              <a:spcAft>
                <a:spcPts val="0"/>
              </a:spcAft>
              <a:buNone/>
              <a:defRPr sz="1400">
                <a:solidFill>
                  <a:srgbClr val="141414"/>
                </a:solidFill>
              </a:defRPr>
            </a:lvl4pPr>
            <a:lvl5pPr lvl="4" rtl="0">
              <a:lnSpc>
                <a:spcPct val="174000"/>
              </a:lnSpc>
              <a:spcBef>
                <a:spcPts val="0"/>
              </a:spcBef>
              <a:spcAft>
                <a:spcPts val="0"/>
              </a:spcAft>
              <a:buNone/>
              <a:defRPr sz="1400">
                <a:solidFill>
                  <a:srgbClr val="141414"/>
                </a:solidFill>
              </a:defRPr>
            </a:lvl5pPr>
            <a:lvl6pPr lvl="5" rtl="0">
              <a:lnSpc>
                <a:spcPct val="174000"/>
              </a:lnSpc>
              <a:spcBef>
                <a:spcPts val="0"/>
              </a:spcBef>
              <a:spcAft>
                <a:spcPts val="0"/>
              </a:spcAft>
              <a:buNone/>
              <a:defRPr sz="1400">
                <a:solidFill>
                  <a:srgbClr val="141414"/>
                </a:solidFill>
              </a:defRPr>
            </a:lvl6pPr>
            <a:lvl7pPr lvl="6" rtl="0">
              <a:lnSpc>
                <a:spcPct val="174000"/>
              </a:lnSpc>
              <a:spcBef>
                <a:spcPts val="0"/>
              </a:spcBef>
              <a:spcAft>
                <a:spcPts val="0"/>
              </a:spcAft>
              <a:buNone/>
              <a:defRPr sz="1400">
                <a:solidFill>
                  <a:srgbClr val="141414"/>
                </a:solidFill>
              </a:defRPr>
            </a:lvl7pPr>
            <a:lvl8pPr lvl="7" rtl="0">
              <a:lnSpc>
                <a:spcPct val="174000"/>
              </a:lnSpc>
              <a:spcBef>
                <a:spcPts val="0"/>
              </a:spcBef>
              <a:spcAft>
                <a:spcPts val="0"/>
              </a:spcAft>
              <a:buNone/>
              <a:defRPr sz="1400">
                <a:solidFill>
                  <a:srgbClr val="141414"/>
                </a:solidFill>
              </a:defRPr>
            </a:lvl8pPr>
            <a:lvl9pPr lvl="8" rtl="0">
              <a:lnSpc>
                <a:spcPct val="174000"/>
              </a:lnSpc>
              <a:spcBef>
                <a:spcPts val="0"/>
              </a:spcBef>
              <a:spcAft>
                <a:spcPts val="0"/>
              </a:spcAft>
              <a:buNone/>
              <a:defRPr sz="1400">
                <a:solidFill>
                  <a:srgbClr val="141414"/>
                </a:solidFill>
              </a:defRPr>
            </a:lvl9pPr>
          </a:lstStyle>
          <a:p>
            <a:endParaRPr/>
          </a:p>
        </p:txBody>
      </p:sp>
      <p:pic>
        <p:nvPicPr>
          <p:cNvPr id="80" name="Google Shape;80;p8"/>
          <p:cNvPicPr preferRelativeResize="0"/>
          <p:nvPr/>
        </p:nvPicPr>
        <p:blipFill rotWithShape="1">
          <a:blip r:embed="rId3">
            <a:alphaModFix/>
          </a:blip>
          <a:srcRect t="327" b="317"/>
          <a:stretch/>
        </p:blipFill>
        <p:spPr>
          <a:xfrm>
            <a:off x="10711279" y="6313250"/>
            <a:ext cx="975850" cy="228121"/>
          </a:xfrm>
          <a:prstGeom prst="rect">
            <a:avLst/>
          </a:prstGeom>
          <a:noFill/>
          <a:ln>
            <a:noFill/>
          </a:ln>
        </p:spPr>
      </p:pic>
      <p:sp>
        <p:nvSpPr>
          <p:cNvPr id="81" name="Google Shape;81;p8"/>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solidFill>
                  <a:srgbClr val="FFFFFF"/>
                </a:solidFill>
                <a:latin typeface="Red Hat Text Medium"/>
                <a:ea typeface="Red Hat Text Medium"/>
                <a:cs typeface="Red Hat Text Medium"/>
                <a:sym typeface="Red Hat Text Medium"/>
              </a:defRPr>
            </a:lvl1pPr>
            <a:lvl2pPr lvl="1" algn="ctr" rtl="0">
              <a:buNone/>
              <a:defRPr sz="800">
                <a:solidFill>
                  <a:srgbClr val="FFFFFF"/>
                </a:solidFill>
                <a:latin typeface="Red Hat Text Medium"/>
                <a:ea typeface="Red Hat Text Medium"/>
                <a:cs typeface="Red Hat Text Medium"/>
                <a:sym typeface="Red Hat Text Medium"/>
              </a:defRPr>
            </a:lvl2pPr>
            <a:lvl3pPr lvl="2" algn="ctr" rtl="0">
              <a:buNone/>
              <a:defRPr sz="800">
                <a:solidFill>
                  <a:srgbClr val="FFFFFF"/>
                </a:solidFill>
                <a:latin typeface="Red Hat Text Medium"/>
                <a:ea typeface="Red Hat Text Medium"/>
                <a:cs typeface="Red Hat Text Medium"/>
                <a:sym typeface="Red Hat Text Medium"/>
              </a:defRPr>
            </a:lvl3pPr>
            <a:lvl4pPr lvl="3" algn="ctr" rtl="0">
              <a:buNone/>
              <a:defRPr sz="800">
                <a:solidFill>
                  <a:srgbClr val="FFFFFF"/>
                </a:solidFill>
                <a:latin typeface="Red Hat Text Medium"/>
                <a:ea typeface="Red Hat Text Medium"/>
                <a:cs typeface="Red Hat Text Medium"/>
                <a:sym typeface="Red Hat Text Medium"/>
              </a:defRPr>
            </a:lvl4pPr>
            <a:lvl5pPr lvl="4" algn="ctr" rtl="0">
              <a:buNone/>
              <a:defRPr sz="800">
                <a:solidFill>
                  <a:srgbClr val="FFFFFF"/>
                </a:solidFill>
                <a:latin typeface="Red Hat Text Medium"/>
                <a:ea typeface="Red Hat Text Medium"/>
                <a:cs typeface="Red Hat Text Medium"/>
                <a:sym typeface="Red Hat Text Medium"/>
              </a:defRPr>
            </a:lvl5pPr>
            <a:lvl6pPr lvl="5" algn="ctr" rtl="0">
              <a:buNone/>
              <a:defRPr sz="800">
                <a:solidFill>
                  <a:srgbClr val="FFFFFF"/>
                </a:solidFill>
                <a:latin typeface="Red Hat Text Medium"/>
                <a:ea typeface="Red Hat Text Medium"/>
                <a:cs typeface="Red Hat Text Medium"/>
                <a:sym typeface="Red Hat Text Medium"/>
              </a:defRPr>
            </a:lvl6pPr>
            <a:lvl7pPr lvl="6" algn="ctr" rtl="0">
              <a:buNone/>
              <a:defRPr sz="800">
                <a:solidFill>
                  <a:srgbClr val="FFFFFF"/>
                </a:solidFill>
                <a:latin typeface="Red Hat Text Medium"/>
                <a:ea typeface="Red Hat Text Medium"/>
                <a:cs typeface="Red Hat Text Medium"/>
                <a:sym typeface="Red Hat Text Medium"/>
              </a:defRPr>
            </a:lvl7pPr>
            <a:lvl8pPr lvl="7" algn="ctr" rtl="0">
              <a:buNone/>
              <a:defRPr sz="800">
                <a:solidFill>
                  <a:srgbClr val="FFFFFF"/>
                </a:solidFill>
                <a:latin typeface="Red Hat Text Medium"/>
                <a:ea typeface="Red Hat Text Medium"/>
                <a:cs typeface="Red Hat Text Medium"/>
                <a:sym typeface="Red Hat Text Medium"/>
              </a:defRPr>
            </a:lvl8pPr>
            <a:lvl9pPr lvl="8" algn="ctr" rtl="0">
              <a:buNone/>
              <a:defRPr sz="8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ユーザー設定レイアウト">
  <p:cSld name="ユーザー設定レイアウト">
    <p:spTree>
      <p:nvGrpSpPr>
        <p:cNvPr id="1" name="Shape 868"/>
        <p:cNvGrpSpPr/>
        <p:nvPr/>
      </p:nvGrpSpPr>
      <p:grpSpPr>
        <a:xfrm>
          <a:off x="0" y="0"/>
          <a:ext cx="0" cy="0"/>
          <a:chOff x="0" y="0"/>
          <a:chExt cx="0" cy="0"/>
        </a:xfrm>
      </p:grpSpPr>
      <p:sp>
        <p:nvSpPr>
          <p:cNvPr id="869" name="Google Shape;869;p72"/>
          <p:cNvSpPr txBox="1">
            <a:spLocks noGrp="1"/>
          </p:cNvSpPr>
          <p:nvPr>
            <p:ph type="title"/>
          </p:nvPr>
        </p:nvSpPr>
        <p:spPr>
          <a:xfrm>
            <a:off x="576000" y="0"/>
            <a:ext cx="11040000" cy="1152000"/>
          </a:xfrm>
          <a:prstGeom prst="rect">
            <a:avLst/>
          </a:prstGeom>
          <a:noFill/>
          <a:ln>
            <a:noFill/>
          </a:ln>
        </p:spPr>
        <p:txBody>
          <a:bodyPr spcFirstLastPara="1" wrap="square" lIns="121875" tIns="62400" rIns="121875" bIns="62400" anchor="b" anchorCtr="0">
            <a:noAutofit/>
          </a:bodyPr>
          <a:lstStyle>
            <a:lvl1pPr lvl="0" algn="ctr" rtl="0">
              <a:lnSpc>
                <a:spcPct val="100000"/>
              </a:lnSpc>
              <a:spcBef>
                <a:spcPts val="0"/>
              </a:spcBef>
              <a:spcAft>
                <a:spcPts val="0"/>
              </a:spcAft>
              <a:buSzPts val="3700"/>
              <a:buNone/>
              <a:defRPr sz="3200"/>
            </a:lvl1pPr>
            <a:lvl2pPr lvl="1" algn="l" rtl="0">
              <a:lnSpc>
                <a:spcPct val="100000"/>
              </a:lnSpc>
              <a:spcBef>
                <a:spcPts val="0"/>
              </a:spcBef>
              <a:spcAft>
                <a:spcPts val="0"/>
              </a:spcAft>
              <a:buSzPts val="3700"/>
              <a:buNone/>
              <a:defRPr/>
            </a:lvl2pPr>
            <a:lvl3pPr lvl="2" algn="l" rtl="0">
              <a:lnSpc>
                <a:spcPct val="100000"/>
              </a:lnSpc>
              <a:spcBef>
                <a:spcPts val="0"/>
              </a:spcBef>
              <a:spcAft>
                <a:spcPts val="0"/>
              </a:spcAft>
              <a:buSzPts val="3700"/>
              <a:buNone/>
              <a:defRPr/>
            </a:lvl3pPr>
            <a:lvl4pPr lvl="3" algn="l" rtl="0">
              <a:lnSpc>
                <a:spcPct val="100000"/>
              </a:lnSpc>
              <a:spcBef>
                <a:spcPts val="0"/>
              </a:spcBef>
              <a:spcAft>
                <a:spcPts val="0"/>
              </a:spcAft>
              <a:buSzPts val="3700"/>
              <a:buNone/>
              <a:defRPr/>
            </a:lvl4pPr>
            <a:lvl5pPr lvl="4" algn="l" rtl="0">
              <a:lnSpc>
                <a:spcPct val="100000"/>
              </a:lnSpc>
              <a:spcBef>
                <a:spcPts val="0"/>
              </a:spcBef>
              <a:spcAft>
                <a:spcPts val="0"/>
              </a:spcAft>
              <a:buSzPts val="3700"/>
              <a:buNone/>
              <a:defRPr/>
            </a:lvl5pPr>
            <a:lvl6pPr lvl="5" algn="l" rtl="0">
              <a:lnSpc>
                <a:spcPct val="100000"/>
              </a:lnSpc>
              <a:spcBef>
                <a:spcPts val="0"/>
              </a:spcBef>
              <a:spcAft>
                <a:spcPts val="0"/>
              </a:spcAft>
              <a:buSzPts val="3700"/>
              <a:buNone/>
              <a:defRPr/>
            </a:lvl6pPr>
            <a:lvl7pPr lvl="6" algn="l" rtl="0">
              <a:lnSpc>
                <a:spcPct val="100000"/>
              </a:lnSpc>
              <a:spcBef>
                <a:spcPts val="0"/>
              </a:spcBef>
              <a:spcAft>
                <a:spcPts val="0"/>
              </a:spcAft>
              <a:buSzPts val="3700"/>
              <a:buNone/>
              <a:defRPr/>
            </a:lvl7pPr>
            <a:lvl8pPr lvl="7" algn="l" rtl="0">
              <a:lnSpc>
                <a:spcPct val="100000"/>
              </a:lnSpc>
              <a:spcBef>
                <a:spcPts val="0"/>
              </a:spcBef>
              <a:spcAft>
                <a:spcPts val="0"/>
              </a:spcAft>
              <a:buSzPts val="3700"/>
              <a:buNone/>
              <a:defRPr/>
            </a:lvl8pPr>
            <a:lvl9pPr lvl="8" algn="l" rtl="0">
              <a:lnSpc>
                <a:spcPct val="100000"/>
              </a:lnSpc>
              <a:spcBef>
                <a:spcPts val="0"/>
              </a:spcBef>
              <a:spcAft>
                <a:spcPts val="0"/>
              </a:spcAft>
              <a:buSzPts val="3700"/>
              <a:buNone/>
              <a:defRPr/>
            </a:lvl9pPr>
          </a:lstStyle>
          <a:p>
            <a:endParaRPr/>
          </a:p>
        </p:txBody>
      </p:sp>
      <p:sp>
        <p:nvSpPr>
          <p:cNvPr id="870" name="Google Shape;870;p72"/>
          <p:cNvSpPr txBox="1">
            <a:spLocks noGrp="1"/>
          </p:cNvSpPr>
          <p:nvPr>
            <p:ph type="ftr" idx="11"/>
          </p:nvPr>
        </p:nvSpPr>
        <p:spPr>
          <a:xfrm>
            <a:off x="4038600" y="6356351"/>
            <a:ext cx="4114800" cy="366000"/>
          </a:xfrm>
          <a:prstGeom prst="rect">
            <a:avLst/>
          </a:prstGeom>
          <a:noFill/>
          <a:ln>
            <a:noFill/>
          </a:ln>
        </p:spPr>
        <p:txBody>
          <a:bodyPr spcFirstLastPara="1" wrap="square" lIns="121875" tIns="60925" rIns="121875" bIns="60925" anchor="ctr" anchorCtr="0">
            <a:noAutofit/>
          </a:bodyPr>
          <a:lstStyle>
            <a:lvl1pPr marR="0" lvl="0" algn="ctr"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ext only 3">
  <p:cSld name="CUSTOM_1_4">
    <p:spTree>
      <p:nvGrpSpPr>
        <p:cNvPr id="1" name="Shape 871"/>
        <p:cNvGrpSpPr/>
        <p:nvPr/>
      </p:nvGrpSpPr>
      <p:grpSpPr>
        <a:xfrm>
          <a:off x="0" y="0"/>
          <a:ext cx="0" cy="0"/>
          <a:chOff x="0" y="0"/>
          <a:chExt cx="0" cy="0"/>
        </a:xfrm>
      </p:grpSpPr>
      <p:sp>
        <p:nvSpPr>
          <p:cNvPr id="872" name="Google Shape;872;p73"/>
          <p:cNvSpPr txBox="1">
            <a:spLocks noGrp="1"/>
          </p:cNvSpPr>
          <p:nvPr>
            <p:ph type="body" idx="1"/>
          </p:nvPr>
        </p:nvSpPr>
        <p:spPr>
          <a:xfrm>
            <a:off x="1102267" y="2167900"/>
            <a:ext cx="9987600" cy="3526500"/>
          </a:xfrm>
          <a:prstGeom prst="rect">
            <a:avLst/>
          </a:prstGeom>
          <a:noFill/>
          <a:ln>
            <a:noFill/>
          </a:ln>
        </p:spPr>
        <p:txBody>
          <a:bodyPr spcFirstLastPara="1" wrap="square" lIns="121875" tIns="121875" rIns="121875" bIns="121875" anchor="t" anchorCtr="0">
            <a:noAutofit/>
          </a:bodyPr>
          <a:lstStyle>
            <a:lvl1pPr marL="457200" marR="0" lvl="0" indent="-311150" algn="l" rtl="0">
              <a:lnSpc>
                <a:spcPct val="115000"/>
              </a:lnSpc>
              <a:spcBef>
                <a:spcPts val="80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1pPr>
            <a:lvl2pPr marL="914400" marR="0" lvl="1"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2pPr>
            <a:lvl3pPr marL="1371600" marR="0" lvl="2"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3pPr>
            <a:lvl4pPr marL="1828800" marR="0" lvl="3"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4pPr>
            <a:lvl5pPr marL="2286000" marR="0" lvl="4"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5pPr>
            <a:lvl6pPr marL="2743200" marR="0" lvl="5"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6pPr>
            <a:lvl7pPr marL="3200400" marR="0" lvl="6"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7pPr>
            <a:lvl8pPr marL="3657600" marR="0" lvl="7"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8pPr>
            <a:lvl9pPr marL="4114800" marR="0" lvl="8"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
        <p:nvSpPr>
          <p:cNvPr id="873" name="Google Shape;873;p73"/>
          <p:cNvSpPr txBox="1">
            <a:spLocks noGrp="1"/>
          </p:cNvSpPr>
          <p:nvPr>
            <p:ph type="title"/>
          </p:nvPr>
        </p:nvSpPr>
        <p:spPr>
          <a:xfrm>
            <a:off x="415600" y="562033"/>
            <a:ext cx="11360700" cy="576300"/>
          </a:xfrm>
          <a:prstGeom prst="rect">
            <a:avLst/>
          </a:prstGeom>
          <a:noFill/>
          <a:ln>
            <a:noFill/>
          </a:ln>
        </p:spPr>
        <p:txBody>
          <a:bodyPr spcFirstLastPara="1" wrap="square" lIns="121875" tIns="121875" rIns="121875" bIns="121875" anchor="b" anchorCtr="0">
            <a:noAutofit/>
          </a:bodyPr>
          <a:lstStyle>
            <a:lvl1pPr marR="0" lvl="0" algn="ctr" rtl="0">
              <a:lnSpc>
                <a:spcPct val="100000"/>
              </a:lnSpc>
              <a:spcBef>
                <a:spcPts val="0"/>
              </a:spcBef>
              <a:spcAft>
                <a:spcPts val="0"/>
              </a:spcAft>
              <a:buClr>
                <a:schemeClr val="dk1"/>
              </a:buClr>
              <a:buSzPts val="3500"/>
              <a:buFont typeface="Overpass"/>
              <a:buNone/>
              <a:defRPr sz="3500" b="1" i="0" u="none" strike="noStrike" cap="none">
                <a:solidFill>
                  <a:schemeClr val="dk1"/>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9pPr>
          </a:lstStyle>
          <a:p>
            <a:endParaRPr/>
          </a:p>
        </p:txBody>
      </p:sp>
      <p:sp>
        <p:nvSpPr>
          <p:cNvPr id="874" name="Google Shape;874;p73"/>
          <p:cNvSpPr txBox="1">
            <a:spLocks noGrp="1"/>
          </p:cNvSpPr>
          <p:nvPr>
            <p:ph type="subTitle" idx="2"/>
          </p:nvPr>
        </p:nvSpPr>
        <p:spPr>
          <a:xfrm>
            <a:off x="1102200" y="1239700"/>
            <a:ext cx="9987600" cy="875700"/>
          </a:xfrm>
          <a:prstGeom prst="rect">
            <a:avLst/>
          </a:prstGeom>
          <a:noFill/>
          <a:ln>
            <a:noFill/>
          </a:ln>
        </p:spPr>
        <p:txBody>
          <a:bodyPr spcFirstLastPara="1" wrap="square" lIns="121875" tIns="121875" rIns="121875" bIns="121875" anchor="t" anchorCtr="0">
            <a:noAutofit/>
          </a:bodyPr>
          <a:lstStyle>
            <a:lvl1pPr marR="0" lvl="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ext only 4">
  <p:cSld name="CUSTOM_1_5">
    <p:spTree>
      <p:nvGrpSpPr>
        <p:cNvPr id="1" name="Shape 875"/>
        <p:cNvGrpSpPr/>
        <p:nvPr/>
      </p:nvGrpSpPr>
      <p:grpSpPr>
        <a:xfrm>
          <a:off x="0" y="0"/>
          <a:ext cx="0" cy="0"/>
          <a:chOff x="0" y="0"/>
          <a:chExt cx="0" cy="0"/>
        </a:xfrm>
      </p:grpSpPr>
      <p:sp>
        <p:nvSpPr>
          <p:cNvPr id="876" name="Google Shape;876;p74"/>
          <p:cNvSpPr txBox="1">
            <a:spLocks noGrp="1"/>
          </p:cNvSpPr>
          <p:nvPr>
            <p:ph type="body" idx="1"/>
          </p:nvPr>
        </p:nvSpPr>
        <p:spPr>
          <a:xfrm>
            <a:off x="1102267" y="2167900"/>
            <a:ext cx="9987600" cy="3526500"/>
          </a:xfrm>
          <a:prstGeom prst="rect">
            <a:avLst/>
          </a:prstGeom>
          <a:noFill/>
          <a:ln>
            <a:noFill/>
          </a:ln>
        </p:spPr>
        <p:txBody>
          <a:bodyPr spcFirstLastPara="1" wrap="square" lIns="121875" tIns="121875" rIns="121875" bIns="121875" anchor="t" anchorCtr="0">
            <a:noAutofit/>
          </a:bodyPr>
          <a:lstStyle>
            <a:lvl1pPr marL="457200" lvl="0"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1pPr>
            <a:lvl2pPr marL="914400" lvl="1" indent="-311150" algn="l" rtl="0">
              <a:lnSpc>
                <a:spcPct val="115000"/>
              </a:lnSpc>
              <a:spcBef>
                <a:spcPts val="2100"/>
              </a:spcBef>
              <a:spcAft>
                <a:spcPts val="0"/>
              </a:spcAft>
              <a:buSzPts val="1300"/>
              <a:buFont typeface="Proxima Nova"/>
              <a:buChar char="○"/>
              <a:defRPr>
                <a:latin typeface="Proxima Nova"/>
                <a:ea typeface="Proxima Nova"/>
                <a:cs typeface="Proxima Nova"/>
                <a:sym typeface="Proxima Nova"/>
              </a:defRPr>
            </a:lvl2pPr>
            <a:lvl3pPr marL="1371600" lvl="2" indent="-311150" algn="l" rtl="0">
              <a:lnSpc>
                <a:spcPct val="115000"/>
              </a:lnSpc>
              <a:spcBef>
                <a:spcPts val="2100"/>
              </a:spcBef>
              <a:spcAft>
                <a:spcPts val="0"/>
              </a:spcAft>
              <a:buSzPts val="1300"/>
              <a:buFont typeface="Proxima Nova"/>
              <a:buChar char="■"/>
              <a:defRPr>
                <a:latin typeface="Proxima Nova"/>
                <a:ea typeface="Proxima Nova"/>
                <a:cs typeface="Proxima Nova"/>
                <a:sym typeface="Proxima Nova"/>
              </a:defRPr>
            </a:lvl3pPr>
            <a:lvl4pPr marL="1828800" lvl="3" indent="-311150" algn="l" rtl="0">
              <a:lnSpc>
                <a:spcPct val="115000"/>
              </a:lnSpc>
              <a:spcBef>
                <a:spcPts val="2100"/>
              </a:spcBef>
              <a:spcAft>
                <a:spcPts val="0"/>
              </a:spcAft>
              <a:buSzPts val="1300"/>
              <a:buFont typeface="Proxima Nova"/>
              <a:buChar char="●"/>
              <a:defRPr>
                <a:latin typeface="Proxima Nova"/>
                <a:ea typeface="Proxima Nova"/>
                <a:cs typeface="Proxima Nova"/>
                <a:sym typeface="Proxima Nova"/>
              </a:defRPr>
            </a:lvl4pPr>
            <a:lvl5pPr marL="2286000" lvl="4" indent="-311150" algn="l" rtl="0">
              <a:lnSpc>
                <a:spcPct val="115000"/>
              </a:lnSpc>
              <a:spcBef>
                <a:spcPts val="2100"/>
              </a:spcBef>
              <a:spcAft>
                <a:spcPts val="0"/>
              </a:spcAft>
              <a:buSzPts val="1300"/>
              <a:buFont typeface="Proxima Nova"/>
              <a:buChar char="○"/>
              <a:defRPr>
                <a:latin typeface="Proxima Nova"/>
                <a:ea typeface="Proxima Nova"/>
                <a:cs typeface="Proxima Nova"/>
                <a:sym typeface="Proxima Nova"/>
              </a:defRPr>
            </a:lvl5pPr>
            <a:lvl6pPr marL="2743200" lvl="5" indent="-311150" algn="l" rtl="0">
              <a:lnSpc>
                <a:spcPct val="115000"/>
              </a:lnSpc>
              <a:spcBef>
                <a:spcPts val="2100"/>
              </a:spcBef>
              <a:spcAft>
                <a:spcPts val="0"/>
              </a:spcAft>
              <a:buSzPts val="1300"/>
              <a:buFont typeface="Proxima Nova"/>
              <a:buChar char="■"/>
              <a:defRPr>
                <a:latin typeface="Proxima Nova"/>
                <a:ea typeface="Proxima Nova"/>
                <a:cs typeface="Proxima Nova"/>
                <a:sym typeface="Proxima Nova"/>
              </a:defRPr>
            </a:lvl6pPr>
            <a:lvl7pPr marL="3200400" lvl="6" indent="-311150" algn="l" rtl="0">
              <a:lnSpc>
                <a:spcPct val="115000"/>
              </a:lnSpc>
              <a:spcBef>
                <a:spcPts val="2100"/>
              </a:spcBef>
              <a:spcAft>
                <a:spcPts val="0"/>
              </a:spcAft>
              <a:buSzPts val="1300"/>
              <a:buFont typeface="Proxima Nova"/>
              <a:buChar char="●"/>
              <a:defRPr>
                <a:latin typeface="Proxima Nova"/>
                <a:ea typeface="Proxima Nova"/>
                <a:cs typeface="Proxima Nova"/>
                <a:sym typeface="Proxima Nova"/>
              </a:defRPr>
            </a:lvl7pPr>
            <a:lvl8pPr marL="3657600" lvl="7" indent="-311150" algn="l" rtl="0">
              <a:lnSpc>
                <a:spcPct val="115000"/>
              </a:lnSpc>
              <a:spcBef>
                <a:spcPts val="2100"/>
              </a:spcBef>
              <a:spcAft>
                <a:spcPts val="0"/>
              </a:spcAft>
              <a:buSzPts val="1300"/>
              <a:buFont typeface="Proxima Nova"/>
              <a:buChar char="○"/>
              <a:defRPr>
                <a:latin typeface="Proxima Nova"/>
                <a:ea typeface="Proxima Nova"/>
                <a:cs typeface="Proxima Nova"/>
                <a:sym typeface="Proxima Nova"/>
              </a:defRPr>
            </a:lvl8pPr>
            <a:lvl9pPr marL="4114800" lvl="8" indent="-311150" algn="l" rtl="0">
              <a:lnSpc>
                <a:spcPct val="115000"/>
              </a:lnSpc>
              <a:spcBef>
                <a:spcPts val="2100"/>
              </a:spcBef>
              <a:spcAft>
                <a:spcPts val="2100"/>
              </a:spcAft>
              <a:buSzPts val="1300"/>
              <a:buFont typeface="Proxima Nova"/>
              <a:buChar char="■"/>
              <a:defRPr>
                <a:latin typeface="Proxima Nova"/>
                <a:ea typeface="Proxima Nova"/>
                <a:cs typeface="Proxima Nova"/>
                <a:sym typeface="Proxima Nova"/>
              </a:defRPr>
            </a:lvl9pPr>
          </a:lstStyle>
          <a:p>
            <a:endParaRPr/>
          </a:p>
        </p:txBody>
      </p:sp>
      <p:sp>
        <p:nvSpPr>
          <p:cNvPr id="877" name="Google Shape;877;p74"/>
          <p:cNvSpPr txBox="1">
            <a:spLocks noGrp="1"/>
          </p:cNvSpPr>
          <p:nvPr>
            <p:ph type="title"/>
          </p:nvPr>
        </p:nvSpPr>
        <p:spPr>
          <a:xfrm>
            <a:off x="1102200" y="0"/>
            <a:ext cx="9987600" cy="1417500"/>
          </a:xfrm>
          <a:prstGeom prst="rect">
            <a:avLst/>
          </a:prstGeom>
          <a:noFill/>
          <a:ln>
            <a:noFill/>
          </a:ln>
        </p:spPr>
        <p:txBody>
          <a:bodyPr spcFirstLastPara="1" wrap="square" lIns="121875" tIns="121875" rIns="121875" bIns="121875" anchor="b" anchorCtr="0">
            <a:noAutofit/>
          </a:bodyPr>
          <a:lstStyle>
            <a:lvl1pPr lvl="0" algn="l" rtl="0">
              <a:lnSpc>
                <a:spcPct val="100000"/>
              </a:lnSpc>
              <a:spcBef>
                <a:spcPts val="0"/>
              </a:spcBef>
              <a:spcAft>
                <a:spcPts val="0"/>
              </a:spcAft>
              <a:buSzPts val="3700"/>
              <a:buFont typeface="Proxima Nova"/>
              <a:buNone/>
              <a:defRPr b="0">
                <a:latin typeface="Proxima Nova"/>
                <a:ea typeface="Proxima Nova"/>
                <a:cs typeface="Proxima Nova"/>
                <a:sym typeface="Proxima Nova"/>
              </a:defRPr>
            </a:lvl1pPr>
            <a:lvl2pPr lvl="1"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a:endParaRPr/>
          </a:p>
        </p:txBody>
      </p:sp>
      <p:sp>
        <p:nvSpPr>
          <p:cNvPr id="878" name="Google Shape;878;p74"/>
          <p:cNvSpPr txBox="1">
            <a:spLocks noGrp="1"/>
          </p:cNvSpPr>
          <p:nvPr>
            <p:ph type="subTitle" idx="2"/>
          </p:nvPr>
        </p:nvSpPr>
        <p:spPr>
          <a:xfrm>
            <a:off x="1102200" y="1239700"/>
            <a:ext cx="9987600" cy="875700"/>
          </a:xfrm>
          <a:prstGeom prst="rect">
            <a:avLst/>
          </a:prstGeom>
          <a:noFill/>
          <a:ln>
            <a:noFill/>
          </a:ln>
        </p:spPr>
        <p:txBody>
          <a:bodyPr spcFirstLastPara="1" wrap="square" lIns="121875" tIns="121875" rIns="121875" bIns="121875" anchor="t" anchorCtr="0">
            <a:noAutofit/>
          </a:bodyPr>
          <a:lstStyle>
            <a:lvl1pPr lvl="0" algn="l" rtl="0">
              <a:lnSpc>
                <a:spcPct val="100000"/>
              </a:lnSpc>
              <a:spcBef>
                <a:spcPts val="0"/>
              </a:spcBef>
              <a:spcAft>
                <a:spcPts val="0"/>
              </a:spcAft>
              <a:buSzPts val="2400"/>
              <a:buNone/>
              <a:defRPr>
                <a:latin typeface="Proxima Nova"/>
                <a:ea typeface="Proxima Nova"/>
                <a:cs typeface="Proxima Nova"/>
                <a:sym typeface="Proxima Nova"/>
              </a:defRPr>
            </a:lvl1pPr>
            <a:lvl2pPr lvl="1" algn="l" rtl="0">
              <a:lnSpc>
                <a:spcPct val="100000"/>
              </a:lnSpc>
              <a:spcBef>
                <a:spcPts val="2100"/>
              </a:spcBef>
              <a:spcAft>
                <a:spcPts val="0"/>
              </a:spcAft>
              <a:buSzPts val="1900"/>
              <a:buNone/>
              <a:defRPr>
                <a:latin typeface="Proxima Nova"/>
                <a:ea typeface="Proxima Nova"/>
                <a:cs typeface="Proxima Nova"/>
                <a:sym typeface="Proxima Nova"/>
              </a:defRPr>
            </a:lvl2pPr>
            <a:lvl3pPr lvl="2" algn="l" rtl="0">
              <a:lnSpc>
                <a:spcPct val="100000"/>
              </a:lnSpc>
              <a:spcBef>
                <a:spcPts val="2100"/>
              </a:spcBef>
              <a:spcAft>
                <a:spcPts val="0"/>
              </a:spcAft>
              <a:buSzPts val="1900"/>
              <a:buNone/>
              <a:defRPr>
                <a:latin typeface="Proxima Nova"/>
                <a:ea typeface="Proxima Nova"/>
                <a:cs typeface="Proxima Nova"/>
                <a:sym typeface="Proxima Nova"/>
              </a:defRPr>
            </a:lvl3pPr>
            <a:lvl4pPr lvl="3" algn="l" rtl="0">
              <a:lnSpc>
                <a:spcPct val="100000"/>
              </a:lnSpc>
              <a:spcBef>
                <a:spcPts val="2100"/>
              </a:spcBef>
              <a:spcAft>
                <a:spcPts val="0"/>
              </a:spcAft>
              <a:buSzPts val="1900"/>
              <a:buNone/>
              <a:defRPr>
                <a:latin typeface="Proxima Nova"/>
                <a:ea typeface="Proxima Nova"/>
                <a:cs typeface="Proxima Nova"/>
                <a:sym typeface="Proxima Nova"/>
              </a:defRPr>
            </a:lvl4pPr>
            <a:lvl5pPr lvl="4" algn="l" rtl="0">
              <a:lnSpc>
                <a:spcPct val="100000"/>
              </a:lnSpc>
              <a:spcBef>
                <a:spcPts val="2100"/>
              </a:spcBef>
              <a:spcAft>
                <a:spcPts val="0"/>
              </a:spcAft>
              <a:buSzPts val="1900"/>
              <a:buNone/>
              <a:defRPr>
                <a:latin typeface="Proxima Nova"/>
                <a:ea typeface="Proxima Nova"/>
                <a:cs typeface="Proxima Nova"/>
                <a:sym typeface="Proxima Nova"/>
              </a:defRPr>
            </a:lvl5pPr>
            <a:lvl6pPr lvl="5" algn="l" rtl="0">
              <a:lnSpc>
                <a:spcPct val="100000"/>
              </a:lnSpc>
              <a:spcBef>
                <a:spcPts val="2100"/>
              </a:spcBef>
              <a:spcAft>
                <a:spcPts val="0"/>
              </a:spcAft>
              <a:buSzPts val="1900"/>
              <a:buNone/>
              <a:defRPr>
                <a:latin typeface="Proxima Nova"/>
                <a:ea typeface="Proxima Nova"/>
                <a:cs typeface="Proxima Nova"/>
                <a:sym typeface="Proxima Nova"/>
              </a:defRPr>
            </a:lvl6pPr>
            <a:lvl7pPr lvl="6" algn="l" rtl="0">
              <a:lnSpc>
                <a:spcPct val="100000"/>
              </a:lnSpc>
              <a:spcBef>
                <a:spcPts val="2100"/>
              </a:spcBef>
              <a:spcAft>
                <a:spcPts val="0"/>
              </a:spcAft>
              <a:buSzPts val="1900"/>
              <a:buNone/>
              <a:defRPr>
                <a:latin typeface="Proxima Nova"/>
                <a:ea typeface="Proxima Nova"/>
                <a:cs typeface="Proxima Nova"/>
                <a:sym typeface="Proxima Nova"/>
              </a:defRPr>
            </a:lvl7pPr>
            <a:lvl8pPr lvl="7" algn="l" rtl="0">
              <a:lnSpc>
                <a:spcPct val="100000"/>
              </a:lnSpc>
              <a:spcBef>
                <a:spcPts val="2100"/>
              </a:spcBef>
              <a:spcAft>
                <a:spcPts val="0"/>
              </a:spcAft>
              <a:buSzPts val="1900"/>
              <a:buNone/>
              <a:defRPr>
                <a:latin typeface="Proxima Nova"/>
                <a:ea typeface="Proxima Nova"/>
                <a:cs typeface="Proxima Nova"/>
                <a:sym typeface="Proxima Nova"/>
              </a:defRPr>
            </a:lvl8pPr>
            <a:lvl9pPr lvl="8" algn="l" rtl="0">
              <a:lnSpc>
                <a:spcPct val="100000"/>
              </a:lnSpc>
              <a:spcBef>
                <a:spcPts val="2100"/>
              </a:spcBef>
              <a:spcAft>
                <a:spcPts val="2100"/>
              </a:spcAft>
              <a:buSzPts val="1900"/>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ext only 4 1">
  <p:cSld name="CUSTOM_1_5_1">
    <p:spTree>
      <p:nvGrpSpPr>
        <p:cNvPr id="1" name="Shape 879"/>
        <p:cNvGrpSpPr/>
        <p:nvPr/>
      </p:nvGrpSpPr>
      <p:grpSpPr>
        <a:xfrm>
          <a:off x="0" y="0"/>
          <a:ext cx="0" cy="0"/>
          <a:chOff x="0" y="0"/>
          <a:chExt cx="0" cy="0"/>
        </a:xfrm>
      </p:grpSpPr>
      <p:sp>
        <p:nvSpPr>
          <p:cNvPr id="880" name="Google Shape;880;p75"/>
          <p:cNvSpPr txBox="1">
            <a:spLocks noGrp="1"/>
          </p:cNvSpPr>
          <p:nvPr>
            <p:ph type="body" idx="1"/>
          </p:nvPr>
        </p:nvSpPr>
        <p:spPr>
          <a:xfrm>
            <a:off x="1102267" y="2167900"/>
            <a:ext cx="9987600" cy="3526500"/>
          </a:xfrm>
          <a:prstGeom prst="rect">
            <a:avLst/>
          </a:prstGeom>
          <a:noFill/>
          <a:ln>
            <a:noFill/>
          </a:ln>
        </p:spPr>
        <p:txBody>
          <a:bodyPr spcFirstLastPara="1" wrap="square" lIns="121875" tIns="121875" rIns="121875" bIns="121875" anchor="t" anchorCtr="0">
            <a:noAutofit/>
          </a:bodyPr>
          <a:lstStyle>
            <a:lvl1pPr marL="457200" marR="0" lvl="0" indent="-311150" algn="l" rtl="0">
              <a:lnSpc>
                <a:spcPct val="115000"/>
              </a:lnSpc>
              <a:spcBef>
                <a:spcPts val="80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1pPr>
            <a:lvl2pPr marL="914400" marR="0" lvl="1"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2pPr>
            <a:lvl3pPr marL="1371600" marR="0" lvl="2"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3pPr>
            <a:lvl4pPr marL="1828800" marR="0" lvl="3"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4pPr>
            <a:lvl5pPr marL="2286000" marR="0" lvl="4"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5pPr>
            <a:lvl6pPr marL="2743200" marR="0" lvl="5"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6pPr>
            <a:lvl7pPr marL="3200400" marR="0" lvl="6"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7pPr>
            <a:lvl8pPr marL="3657600" marR="0" lvl="7"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8pPr>
            <a:lvl9pPr marL="4114800" marR="0" lvl="8"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
        <p:nvSpPr>
          <p:cNvPr id="881" name="Google Shape;881;p75"/>
          <p:cNvSpPr txBox="1">
            <a:spLocks noGrp="1"/>
          </p:cNvSpPr>
          <p:nvPr>
            <p:ph type="title"/>
          </p:nvPr>
        </p:nvSpPr>
        <p:spPr>
          <a:xfrm>
            <a:off x="415600" y="562033"/>
            <a:ext cx="11360700" cy="576300"/>
          </a:xfrm>
          <a:prstGeom prst="rect">
            <a:avLst/>
          </a:prstGeom>
          <a:noFill/>
          <a:ln>
            <a:noFill/>
          </a:ln>
        </p:spPr>
        <p:txBody>
          <a:bodyPr spcFirstLastPara="1" wrap="square" lIns="121875" tIns="121875" rIns="121875" bIns="121875" anchor="b" anchorCtr="0">
            <a:noAutofit/>
          </a:bodyPr>
          <a:lstStyle>
            <a:lvl1pPr marR="0" lvl="0" algn="ctr" rtl="0">
              <a:lnSpc>
                <a:spcPct val="100000"/>
              </a:lnSpc>
              <a:spcBef>
                <a:spcPts val="0"/>
              </a:spcBef>
              <a:spcAft>
                <a:spcPts val="0"/>
              </a:spcAft>
              <a:buClr>
                <a:schemeClr val="dk1"/>
              </a:buClr>
              <a:buSzPts val="3500"/>
              <a:buFont typeface="Overpass"/>
              <a:buNone/>
              <a:defRPr sz="3500" b="1" i="0" u="none" strike="noStrike" cap="none">
                <a:solidFill>
                  <a:schemeClr val="dk1"/>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9pPr>
          </a:lstStyle>
          <a:p>
            <a:endParaRPr/>
          </a:p>
        </p:txBody>
      </p:sp>
      <p:sp>
        <p:nvSpPr>
          <p:cNvPr id="882" name="Google Shape;882;p75"/>
          <p:cNvSpPr txBox="1">
            <a:spLocks noGrp="1"/>
          </p:cNvSpPr>
          <p:nvPr>
            <p:ph type="subTitle" idx="2"/>
          </p:nvPr>
        </p:nvSpPr>
        <p:spPr>
          <a:xfrm>
            <a:off x="1102200" y="1239700"/>
            <a:ext cx="9987600" cy="875700"/>
          </a:xfrm>
          <a:prstGeom prst="rect">
            <a:avLst/>
          </a:prstGeom>
          <a:noFill/>
          <a:ln>
            <a:noFill/>
          </a:ln>
        </p:spPr>
        <p:txBody>
          <a:bodyPr spcFirstLastPara="1" wrap="square" lIns="121875" tIns="121875" rIns="121875" bIns="121875" anchor="t" anchorCtr="0">
            <a:noAutofit/>
          </a:bodyPr>
          <a:lstStyle>
            <a:lvl1pPr marR="0" lvl="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ext only 5">
  <p:cSld name="CUSTOM_1_6">
    <p:spTree>
      <p:nvGrpSpPr>
        <p:cNvPr id="1" name="Shape 883"/>
        <p:cNvGrpSpPr/>
        <p:nvPr/>
      </p:nvGrpSpPr>
      <p:grpSpPr>
        <a:xfrm>
          <a:off x="0" y="0"/>
          <a:ext cx="0" cy="0"/>
          <a:chOff x="0" y="0"/>
          <a:chExt cx="0" cy="0"/>
        </a:xfrm>
      </p:grpSpPr>
      <p:sp>
        <p:nvSpPr>
          <p:cNvPr id="884" name="Google Shape;884;p76"/>
          <p:cNvSpPr txBox="1">
            <a:spLocks noGrp="1"/>
          </p:cNvSpPr>
          <p:nvPr>
            <p:ph type="body" idx="1"/>
          </p:nvPr>
        </p:nvSpPr>
        <p:spPr>
          <a:xfrm>
            <a:off x="1102267" y="2167900"/>
            <a:ext cx="9987600" cy="3526500"/>
          </a:xfrm>
          <a:prstGeom prst="rect">
            <a:avLst/>
          </a:prstGeom>
          <a:noFill/>
          <a:ln>
            <a:noFill/>
          </a:ln>
        </p:spPr>
        <p:txBody>
          <a:bodyPr spcFirstLastPara="1" wrap="square" lIns="121875" tIns="121875" rIns="121875" bIns="121875" anchor="t" anchorCtr="0">
            <a:noAutofit/>
          </a:bodyPr>
          <a:lstStyle>
            <a:lvl1pPr marL="457200" marR="0" lvl="0" indent="-311150" algn="l" rtl="0">
              <a:lnSpc>
                <a:spcPct val="115000"/>
              </a:lnSpc>
              <a:spcBef>
                <a:spcPts val="80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1pPr>
            <a:lvl2pPr marL="914400" marR="0" lvl="1"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2pPr>
            <a:lvl3pPr marL="1371600" marR="0" lvl="2"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3pPr>
            <a:lvl4pPr marL="1828800" marR="0" lvl="3"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4pPr>
            <a:lvl5pPr marL="2286000" marR="0" lvl="4"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5pPr>
            <a:lvl6pPr marL="2743200" marR="0" lvl="5"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6pPr>
            <a:lvl7pPr marL="3200400" marR="0" lvl="6"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7pPr>
            <a:lvl8pPr marL="3657600" marR="0" lvl="7"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8pPr>
            <a:lvl9pPr marL="4114800" marR="0" lvl="8"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
        <p:nvSpPr>
          <p:cNvPr id="885" name="Google Shape;885;p76"/>
          <p:cNvSpPr txBox="1">
            <a:spLocks noGrp="1"/>
          </p:cNvSpPr>
          <p:nvPr>
            <p:ph type="title"/>
          </p:nvPr>
        </p:nvSpPr>
        <p:spPr>
          <a:xfrm>
            <a:off x="415600" y="562033"/>
            <a:ext cx="11360700" cy="576300"/>
          </a:xfrm>
          <a:prstGeom prst="rect">
            <a:avLst/>
          </a:prstGeom>
          <a:noFill/>
          <a:ln>
            <a:noFill/>
          </a:ln>
        </p:spPr>
        <p:txBody>
          <a:bodyPr spcFirstLastPara="1" wrap="square" lIns="121875" tIns="121875" rIns="121875" bIns="121875" anchor="b" anchorCtr="0">
            <a:noAutofit/>
          </a:bodyPr>
          <a:lstStyle>
            <a:lvl1pPr marR="0" lvl="0" algn="ctr" rtl="0">
              <a:lnSpc>
                <a:spcPct val="100000"/>
              </a:lnSpc>
              <a:spcBef>
                <a:spcPts val="0"/>
              </a:spcBef>
              <a:spcAft>
                <a:spcPts val="0"/>
              </a:spcAft>
              <a:buClr>
                <a:schemeClr val="dk1"/>
              </a:buClr>
              <a:buSzPts val="3500"/>
              <a:buFont typeface="Overpass"/>
              <a:buNone/>
              <a:defRPr sz="3500" b="1" i="0" u="none" strike="noStrike" cap="none">
                <a:solidFill>
                  <a:schemeClr val="dk1"/>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9pPr>
          </a:lstStyle>
          <a:p>
            <a:endParaRPr/>
          </a:p>
        </p:txBody>
      </p:sp>
      <p:sp>
        <p:nvSpPr>
          <p:cNvPr id="886" name="Google Shape;886;p76"/>
          <p:cNvSpPr txBox="1">
            <a:spLocks noGrp="1"/>
          </p:cNvSpPr>
          <p:nvPr>
            <p:ph type="subTitle" idx="2"/>
          </p:nvPr>
        </p:nvSpPr>
        <p:spPr>
          <a:xfrm>
            <a:off x="1102200" y="1239700"/>
            <a:ext cx="9987600" cy="875700"/>
          </a:xfrm>
          <a:prstGeom prst="rect">
            <a:avLst/>
          </a:prstGeom>
          <a:noFill/>
          <a:ln>
            <a:noFill/>
          </a:ln>
        </p:spPr>
        <p:txBody>
          <a:bodyPr spcFirstLastPara="1" wrap="square" lIns="121875" tIns="121875" rIns="121875" bIns="121875" anchor="t" anchorCtr="0">
            <a:noAutofit/>
          </a:bodyPr>
          <a:lstStyle>
            <a:lvl1pPr marR="0" lvl="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ext only 6">
  <p:cSld name="CUSTOM_1_7">
    <p:spTree>
      <p:nvGrpSpPr>
        <p:cNvPr id="1" name="Shape 887"/>
        <p:cNvGrpSpPr/>
        <p:nvPr/>
      </p:nvGrpSpPr>
      <p:grpSpPr>
        <a:xfrm>
          <a:off x="0" y="0"/>
          <a:ext cx="0" cy="0"/>
          <a:chOff x="0" y="0"/>
          <a:chExt cx="0" cy="0"/>
        </a:xfrm>
      </p:grpSpPr>
      <p:sp>
        <p:nvSpPr>
          <p:cNvPr id="888" name="Google Shape;888;p77"/>
          <p:cNvSpPr txBox="1">
            <a:spLocks noGrp="1"/>
          </p:cNvSpPr>
          <p:nvPr>
            <p:ph type="body" idx="1"/>
          </p:nvPr>
        </p:nvSpPr>
        <p:spPr>
          <a:xfrm>
            <a:off x="1102267" y="2167900"/>
            <a:ext cx="9987600" cy="3526500"/>
          </a:xfrm>
          <a:prstGeom prst="rect">
            <a:avLst/>
          </a:prstGeom>
          <a:noFill/>
          <a:ln>
            <a:noFill/>
          </a:ln>
        </p:spPr>
        <p:txBody>
          <a:bodyPr spcFirstLastPara="1" wrap="square" lIns="121875" tIns="121875" rIns="121875" bIns="121875" anchor="t" anchorCtr="0">
            <a:noAutofit/>
          </a:bodyPr>
          <a:lstStyle>
            <a:lvl1pPr marL="457200" lvl="0" indent="-311150" algn="l" rtl="0">
              <a:lnSpc>
                <a:spcPct val="115000"/>
              </a:lnSpc>
              <a:spcBef>
                <a:spcPts val="800"/>
              </a:spcBef>
              <a:spcAft>
                <a:spcPts val="0"/>
              </a:spcAft>
              <a:buSzPts val="1300"/>
              <a:buFont typeface="Proxima Nova"/>
              <a:buChar char="●"/>
              <a:defRPr>
                <a:latin typeface="Proxima Nova"/>
                <a:ea typeface="Proxima Nova"/>
                <a:cs typeface="Proxima Nova"/>
                <a:sym typeface="Proxima Nova"/>
              </a:defRPr>
            </a:lvl1pPr>
            <a:lvl2pPr marL="914400" lvl="1"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2pPr>
            <a:lvl3pPr marL="1371600" lvl="2"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3pPr>
            <a:lvl4pPr marL="1828800" lvl="3"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4pPr>
            <a:lvl5pPr marL="2286000" lvl="4"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5pPr>
            <a:lvl6pPr marL="2743200" lvl="5"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6pPr>
            <a:lvl7pPr marL="3200400" lvl="6"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7pPr>
            <a:lvl8pPr marL="3657600" lvl="7"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8pPr>
            <a:lvl9pPr marL="4114800" lvl="8"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9pPr>
          </a:lstStyle>
          <a:p>
            <a:endParaRPr/>
          </a:p>
        </p:txBody>
      </p:sp>
      <p:sp>
        <p:nvSpPr>
          <p:cNvPr id="889" name="Google Shape;889;p77"/>
          <p:cNvSpPr txBox="1">
            <a:spLocks noGrp="1"/>
          </p:cNvSpPr>
          <p:nvPr>
            <p:ph type="title"/>
          </p:nvPr>
        </p:nvSpPr>
        <p:spPr>
          <a:xfrm>
            <a:off x="415600" y="562033"/>
            <a:ext cx="11360700" cy="576300"/>
          </a:xfrm>
          <a:prstGeom prst="rect">
            <a:avLst/>
          </a:prstGeom>
          <a:noFill/>
          <a:ln>
            <a:noFill/>
          </a:ln>
        </p:spPr>
        <p:txBody>
          <a:bodyPr spcFirstLastPara="1" wrap="square" lIns="121875" tIns="121875" rIns="121875" bIns="121875" anchor="b" anchorCtr="0">
            <a:noAutofit/>
          </a:bodyPr>
          <a:lstStyle>
            <a:lvl1pPr lvl="0" algn="ctr" rtl="0">
              <a:lnSpc>
                <a:spcPct val="100000"/>
              </a:lnSpc>
              <a:spcBef>
                <a:spcPts val="0"/>
              </a:spcBef>
              <a:spcAft>
                <a:spcPts val="0"/>
              </a:spcAft>
              <a:buSzPts val="3500"/>
              <a:buNone/>
              <a:defRPr/>
            </a:lvl1pPr>
            <a:lvl2pPr lvl="1"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a:endParaRPr/>
          </a:p>
        </p:txBody>
      </p:sp>
      <p:sp>
        <p:nvSpPr>
          <p:cNvPr id="890" name="Google Shape;890;p77"/>
          <p:cNvSpPr txBox="1">
            <a:spLocks noGrp="1"/>
          </p:cNvSpPr>
          <p:nvPr>
            <p:ph type="subTitle" idx="2"/>
          </p:nvPr>
        </p:nvSpPr>
        <p:spPr>
          <a:xfrm>
            <a:off x="1102200" y="1239700"/>
            <a:ext cx="9987600" cy="875700"/>
          </a:xfrm>
          <a:prstGeom prst="rect">
            <a:avLst/>
          </a:prstGeom>
          <a:noFill/>
          <a:ln>
            <a:noFill/>
          </a:ln>
        </p:spPr>
        <p:txBody>
          <a:bodyPr spcFirstLastPara="1" wrap="square" lIns="121875" tIns="121875" rIns="121875" bIns="121875" anchor="t" anchorCtr="0">
            <a:noAutofit/>
          </a:bodyPr>
          <a:lstStyle>
            <a:lvl1pPr lvl="0" algn="l" rtl="0">
              <a:lnSpc>
                <a:spcPct val="100000"/>
              </a:lnSpc>
              <a:spcBef>
                <a:spcPts val="0"/>
              </a:spcBef>
              <a:spcAft>
                <a:spcPts val="0"/>
              </a:spcAft>
              <a:buSzPts val="1900"/>
              <a:buNone/>
              <a:defRPr/>
            </a:lvl1pPr>
            <a:lvl2pPr lvl="1" algn="l" rtl="0">
              <a:lnSpc>
                <a:spcPct val="100000"/>
              </a:lnSpc>
              <a:spcBef>
                <a:spcPts val="0"/>
              </a:spcBef>
              <a:spcAft>
                <a:spcPts val="0"/>
              </a:spcAft>
              <a:buSzPts val="1900"/>
              <a:buNone/>
              <a:defRPr>
                <a:latin typeface="Proxima Nova"/>
                <a:ea typeface="Proxima Nova"/>
                <a:cs typeface="Proxima Nova"/>
                <a:sym typeface="Proxima Nova"/>
              </a:defRPr>
            </a:lvl2pPr>
            <a:lvl3pPr lvl="2" algn="l" rtl="0">
              <a:lnSpc>
                <a:spcPct val="100000"/>
              </a:lnSpc>
              <a:spcBef>
                <a:spcPts val="0"/>
              </a:spcBef>
              <a:spcAft>
                <a:spcPts val="0"/>
              </a:spcAft>
              <a:buSzPts val="1900"/>
              <a:buNone/>
              <a:defRPr>
                <a:latin typeface="Proxima Nova"/>
                <a:ea typeface="Proxima Nova"/>
                <a:cs typeface="Proxima Nova"/>
                <a:sym typeface="Proxima Nova"/>
              </a:defRPr>
            </a:lvl3pPr>
            <a:lvl4pPr lvl="3" algn="l" rtl="0">
              <a:lnSpc>
                <a:spcPct val="100000"/>
              </a:lnSpc>
              <a:spcBef>
                <a:spcPts val="0"/>
              </a:spcBef>
              <a:spcAft>
                <a:spcPts val="0"/>
              </a:spcAft>
              <a:buSzPts val="1900"/>
              <a:buNone/>
              <a:defRPr>
                <a:latin typeface="Proxima Nova"/>
                <a:ea typeface="Proxima Nova"/>
                <a:cs typeface="Proxima Nova"/>
                <a:sym typeface="Proxima Nova"/>
              </a:defRPr>
            </a:lvl4pPr>
            <a:lvl5pPr lvl="4" algn="l" rtl="0">
              <a:lnSpc>
                <a:spcPct val="100000"/>
              </a:lnSpc>
              <a:spcBef>
                <a:spcPts val="0"/>
              </a:spcBef>
              <a:spcAft>
                <a:spcPts val="0"/>
              </a:spcAft>
              <a:buSzPts val="1900"/>
              <a:buNone/>
              <a:defRPr>
                <a:latin typeface="Proxima Nova"/>
                <a:ea typeface="Proxima Nova"/>
                <a:cs typeface="Proxima Nova"/>
                <a:sym typeface="Proxima Nova"/>
              </a:defRPr>
            </a:lvl5pPr>
            <a:lvl6pPr lvl="5" algn="l" rtl="0">
              <a:lnSpc>
                <a:spcPct val="100000"/>
              </a:lnSpc>
              <a:spcBef>
                <a:spcPts val="0"/>
              </a:spcBef>
              <a:spcAft>
                <a:spcPts val="0"/>
              </a:spcAft>
              <a:buSzPts val="1900"/>
              <a:buNone/>
              <a:defRPr>
                <a:latin typeface="Proxima Nova"/>
                <a:ea typeface="Proxima Nova"/>
                <a:cs typeface="Proxima Nova"/>
                <a:sym typeface="Proxima Nova"/>
              </a:defRPr>
            </a:lvl6pPr>
            <a:lvl7pPr lvl="6" algn="l" rtl="0">
              <a:lnSpc>
                <a:spcPct val="100000"/>
              </a:lnSpc>
              <a:spcBef>
                <a:spcPts val="0"/>
              </a:spcBef>
              <a:spcAft>
                <a:spcPts val="0"/>
              </a:spcAft>
              <a:buSzPts val="1900"/>
              <a:buNone/>
              <a:defRPr>
                <a:latin typeface="Proxima Nova"/>
                <a:ea typeface="Proxima Nova"/>
                <a:cs typeface="Proxima Nova"/>
                <a:sym typeface="Proxima Nova"/>
              </a:defRPr>
            </a:lvl7pPr>
            <a:lvl8pPr lvl="7" algn="l" rtl="0">
              <a:lnSpc>
                <a:spcPct val="100000"/>
              </a:lnSpc>
              <a:spcBef>
                <a:spcPts val="0"/>
              </a:spcBef>
              <a:spcAft>
                <a:spcPts val="0"/>
              </a:spcAft>
              <a:buSzPts val="1900"/>
              <a:buNone/>
              <a:defRPr>
                <a:latin typeface="Proxima Nova"/>
                <a:ea typeface="Proxima Nova"/>
                <a:cs typeface="Proxima Nova"/>
                <a:sym typeface="Proxima Nova"/>
              </a:defRPr>
            </a:lvl8pPr>
            <a:lvl9pPr lvl="8" algn="l" rtl="0">
              <a:lnSpc>
                <a:spcPct val="100000"/>
              </a:lnSpc>
              <a:spcBef>
                <a:spcPts val="0"/>
              </a:spcBef>
              <a:spcAft>
                <a:spcPts val="0"/>
              </a:spcAft>
              <a:buSzPts val="1900"/>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ext only 7">
  <p:cSld name="CUSTOM_1_8">
    <p:spTree>
      <p:nvGrpSpPr>
        <p:cNvPr id="1" name="Shape 891"/>
        <p:cNvGrpSpPr/>
        <p:nvPr/>
      </p:nvGrpSpPr>
      <p:grpSpPr>
        <a:xfrm>
          <a:off x="0" y="0"/>
          <a:ext cx="0" cy="0"/>
          <a:chOff x="0" y="0"/>
          <a:chExt cx="0" cy="0"/>
        </a:xfrm>
      </p:grpSpPr>
      <p:sp>
        <p:nvSpPr>
          <p:cNvPr id="892" name="Google Shape;892;p78"/>
          <p:cNvSpPr txBox="1">
            <a:spLocks noGrp="1"/>
          </p:cNvSpPr>
          <p:nvPr>
            <p:ph type="body" idx="1"/>
          </p:nvPr>
        </p:nvSpPr>
        <p:spPr>
          <a:xfrm>
            <a:off x="1102267" y="2167900"/>
            <a:ext cx="9987600" cy="3526500"/>
          </a:xfrm>
          <a:prstGeom prst="rect">
            <a:avLst/>
          </a:prstGeom>
          <a:noFill/>
          <a:ln>
            <a:noFill/>
          </a:ln>
        </p:spPr>
        <p:txBody>
          <a:bodyPr spcFirstLastPara="1" wrap="square" lIns="121875" tIns="121875" rIns="121875" bIns="121875" anchor="t" anchorCtr="0">
            <a:noAutofit/>
          </a:bodyPr>
          <a:lstStyle>
            <a:lvl1pPr marL="457200" lvl="0" indent="-311150" algn="l" rtl="0">
              <a:lnSpc>
                <a:spcPct val="115000"/>
              </a:lnSpc>
              <a:spcBef>
                <a:spcPts val="800"/>
              </a:spcBef>
              <a:spcAft>
                <a:spcPts val="0"/>
              </a:spcAft>
              <a:buSzPts val="1300"/>
              <a:buFont typeface="Proxima Nova"/>
              <a:buChar char="●"/>
              <a:defRPr>
                <a:latin typeface="Proxima Nova"/>
                <a:ea typeface="Proxima Nova"/>
                <a:cs typeface="Proxima Nova"/>
                <a:sym typeface="Proxima Nova"/>
              </a:defRPr>
            </a:lvl1pPr>
            <a:lvl2pPr marL="914400" lvl="1"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2pPr>
            <a:lvl3pPr marL="1371600" lvl="2"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3pPr>
            <a:lvl4pPr marL="1828800" lvl="3"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4pPr>
            <a:lvl5pPr marL="2286000" lvl="4"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5pPr>
            <a:lvl6pPr marL="2743200" lvl="5"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6pPr>
            <a:lvl7pPr marL="3200400" lvl="6"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7pPr>
            <a:lvl8pPr marL="3657600" lvl="7"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8pPr>
            <a:lvl9pPr marL="4114800" lvl="8"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9pPr>
          </a:lstStyle>
          <a:p>
            <a:endParaRPr/>
          </a:p>
        </p:txBody>
      </p:sp>
      <p:sp>
        <p:nvSpPr>
          <p:cNvPr id="893" name="Google Shape;893;p78"/>
          <p:cNvSpPr txBox="1">
            <a:spLocks noGrp="1"/>
          </p:cNvSpPr>
          <p:nvPr>
            <p:ph type="title"/>
          </p:nvPr>
        </p:nvSpPr>
        <p:spPr>
          <a:xfrm>
            <a:off x="415600" y="562033"/>
            <a:ext cx="11360700" cy="576300"/>
          </a:xfrm>
          <a:prstGeom prst="rect">
            <a:avLst/>
          </a:prstGeom>
          <a:noFill/>
          <a:ln>
            <a:noFill/>
          </a:ln>
        </p:spPr>
        <p:txBody>
          <a:bodyPr spcFirstLastPara="1" wrap="square" lIns="121875" tIns="121875" rIns="121875" bIns="121875" anchor="b" anchorCtr="0">
            <a:noAutofit/>
          </a:bodyPr>
          <a:lstStyle>
            <a:lvl1pPr lvl="0" algn="ctr" rtl="0">
              <a:lnSpc>
                <a:spcPct val="100000"/>
              </a:lnSpc>
              <a:spcBef>
                <a:spcPts val="0"/>
              </a:spcBef>
              <a:spcAft>
                <a:spcPts val="0"/>
              </a:spcAft>
              <a:buSzPts val="3500"/>
              <a:buNone/>
              <a:defRPr/>
            </a:lvl1pPr>
            <a:lvl2pPr lvl="1"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a:endParaRPr/>
          </a:p>
        </p:txBody>
      </p:sp>
      <p:sp>
        <p:nvSpPr>
          <p:cNvPr id="894" name="Google Shape;894;p78"/>
          <p:cNvSpPr txBox="1">
            <a:spLocks noGrp="1"/>
          </p:cNvSpPr>
          <p:nvPr>
            <p:ph type="subTitle" idx="2"/>
          </p:nvPr>
        </p:nvSpPr>
        <p:spPr>
          <a:xfrm>
            <a:off x="1102200" y="1239700"/>
            <a:ext cx="9987600" cy="875700"/>
          </a:xfrm>
          <a:prstGeom prst="rect">
            <a:avLst/>
          </a:prstGeom>
          <a:noFill/>
          <a:ln>
            <a:noFill/>
          </a:ln>
        </p:spPr>
        <p:txBody>
          <a:bodyPr spcFirstLastPara="1" wrap="square" lIns="121875" tIns="121875" rIns="121875" bIns="121875" anchor="t" anchorCtr="0">
            <a:noAutofit/>
          </a:bodyPr>
          <a:lstStyle>
            <a:lvl1pPr lvl="0" algn="l" rtl="0">
              <a:lnSpc>
                <a:spcPct val="100000"/>
              </a:lnSpc>
              <a:spcBef>
                <a:spcPts val="0"/>
              </a:spcBef>
              <a:spcAft>
                <a:spcPts val="0"/>
              </a:spcAft>
              <a:buSzPts val="1900"/>
              <a:buNone/>
              <a:defRPr/>
            </a:lvl1pPr>
            <a:lvl2pPr lvl="1" algn="l" rtl="0">
              <a:lnSpc>
                <a:spcPct val="100000"/>
              </a:lnSpc>
              <a:spcBef>
                <a:spcPts val="0"/>
              </a:spcBef>
              <a:spcAft>
                <a:spcPts val="0"/>
              </a:spcAft>
              <a:buSzPts val="1900"/>
              <a:buNone/>
              <a:defRPr>
                <a:latin typeface="Proxima Nova"/>
                <a:ea typeface="Proxima Nova"/>
                <a:cs typeface="Proxima Nova"/>
                <a:sym typeface="Proxima Nova"/>
              </a:defRPr>
            </a:lvl2pPr>
            <a:lvl3pPr lvl="2" algn="l" rtl="0">
              <a:lnSpc>
                <a:spcPct val="100000"/>
              </a:lnSpc>
              <a:spcBef>
                <a:spcPts val="0"/>
              </a:spcBef>
              <a:spcAft>
                <a:spcPts val="0"/>
              </a:spcAft>
              <a:buSzPts val="1900"/>
              <a:buNone/>
              <a:defRPr>
                <a:latin typeface="Proxima Nova"/>
                <a:ea typeface="Proxima Nova"/>
                <a:cs typeface="Proxima Nova"/>
                <a:sym typeface="Proxima Nova"/>
              </a:defRPr>
            </a:lvl3pPr>
            <a:lvl4pPr lvl="3" algn="l" rtl="0">
              <a:lnSpc>
                <a:spcPct val="100000"/>
              </a:lnSpc>
              <a:spcBef>
                <a:spcPts val="0"/>
              </a:spcBef>
              <a:spcAft>
                <a:spcPts val="0"/>
              </a:spcAft>
              <a:buSzPts val="1900"/>
              <a:buNone/>
              <a:defRPr>
                <a:latin typeface="Proxima Nova"/>
                <a:ea typeface="Proxima Nova"/>
                <a:cs typeface="Proxima Nova"/>
                <a:sym typeface="Proxima Nova"/>
              </a:defRPr>
            </a:lvl4pPr>
            <a:lvl5pPr lvl="4" algn="l" rtl="0">
              <a:lnSpc>
                <a:spcPct val="100000"/>
              </a:lnSpc>
              <a:spcBef>
                <a:spcPts val="0"/>
              </a:spcBef>
              <a:spcAft>
                <a:spcPts val="0"/>
              </a:spcAft>
              <a:buSzPts val="1900"/>
              <a:buNone/>
              <a:defRPr>
                <a:latin typeface="Proxima Nova"/>
                <a:ea typeface="Proxima Nova"/>
                <a:cs typeface="Proxima Nova"/>
                <a:sym typeface="Proxima Nova"/>
              </a:defRPr>
            </a:lvl5pPr>
            <a:lvl6pPr lvl="5" algn="l" rtl="0">
              <a:lnSpc>
                <a:spcPct val="100000"/>
              </a:lnSpc>
              <a:spcBef>
                <a:spcPts val="0"/>
              </a:spcBef>
              <a:spcAft>
                <a:spcPts val="0"/>
              </a:spcAft>
              <a:buSzPts val="1900"/>
              <a:buNone/>
              <a:defRPr>
                <a:latin typeface="Proxima Nova"/>
                <a:ea typeface="Proxima Nova"/>
                <a:cs typeface="Proxima Nova"/>
                <a:sym typeface="Proxima Nova"/>
              </a:defRPr>
            </a:lvl6pPr>
            <a:lvl7pPr lvl="6" algn="l" rtl="0">
              <a:lnSpc>
                <a:spcPct val="100000"/>
              </a:lnSpc>
              <a:spcBef>
                <a:spcPts val="0"/>
              </a:spcBef>
              <a:spcAft>
                <a:spcPts val="0"/>
              </a:spcAft>
              <a:buSzPts val="1900"/>
              <a:buNone/>
              <a:defRPr>
                <a:latin typeface="Proxima Nova"/>
                <a:ea typeface="Proxima Nova"/>
                <a:cs typeface="Proxima Nova"/>
                <a:sym typeface="Proxima Nova"/>
              </a:defRPr>
            </a:lvl7pPr>
            <a:lvl8pPr lvl="7" algn="l" rtl="0">
              <a:lnSpc>
                <a:spcPct val="100000"/>
              </a:lnSpc>
              <a:spcBef>
                <a:spcPts val="0"/>
              </a:spcBef>
              <a:spcAft>
                <a:spcPts val="0"/>
              </a:spcAft>
              <a:buSzPts val="1900"/>
              <a:buNone/>
              <a:defRPr>
                <a:latin typeface="Proxima Nova"/>
                <a:ea typeface="Proxima Nova"/>
                <a:cs typeface="Proxima Nova"/>
                <a:sym typeface="Proxima Nova"/>
              </a:defRPr>
            </a:lvl8pPr>
            <a:lvl9pPr lvl="8" algn="l" rtl="0">
              <a:lnSpc>
                <a:spcPct val="100000"/>
              </a:lnSpc>
              <a:spcBef>
                <a:spcPts val="0"/>
              </a:spcBef>
              <a:spcAft>
                <a:spcPts val="0"/>
              </a:spcAft>
              <a:buSzPts val="1900"/>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ext only 8">
  <p:cSld name="CUSTOM_1_9">
    <p:spTree>
      <p:nvGrpSpPr>
        <p:cNvPr id="1" name="Shape 895"/>
        <p:cNvGrpSpPr/>
        <p:nvPr/>
      </p:nvGrpSpPr>
      <p:grpSpPr>
        <a:xfrm>
          <a:off x="0" y="0"/>
          <a:ext cx="0" cy="0"/>
          <a:chOff x="0" y="0"/>
          <a:chExt cx="0" cy="0"/>
        </a:xfrm>
      </p:grpSpPr>
      <p:sp>
        <p:nvSpPr>
          <p:cNvPr id="896" name="Google Shape;896;p79"/>
          <p:cNvSpPr txBox="1">
            <a:spLocks noGrp="1"/>
          </p:cNvSpPr>
          <p:nvPr>
            <p:ph type="body" idx="1"/>
          </p:nvPr>
        </p:nvSpPr>
        <p:spPr>
          <a:xfrm>
            <a:off x="1102267" y="2167900"/>
            <a:ext cx="9987600" cy="3526500"/>
          </a:xfrm>
          <a:prstGeom prst="rect">
            <a:avLst/>
          </a:prstGeom>
          <a:noFill/>
          <a:ln>
            <a:noFill/>
          </a:ln>
        </p:spPr>
        <p:txBody>
          <a:bodyPr spcFirstLastPara="1" wrap="square" lIns="121875" tIns="121875" rIns="121875" bIns="121875" anchor="t" anchorCtr="0">
            <a:noAutofit/>
          </a:bodyPr>
          <a:lstStyle>
            <a:lvl1pPr marL="457200" lvl="0"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1pPr>
            <a:lvl2pPr marL="914400" lvl="1" indent="-311150" algn="l" rtl="0">
              <a:lnSpc>
                <a:spcPct val="115000"/>
              </a:lnSpc>
              <a:spcBef>
                <a:spcPts val="2100"/>
              </a:spcBef>
              <a:spcAft>
                <a:spcPts val="0"/>
              </a:spcAft>
              <a:buSzPts val="1300"/>
              <a:buFont typeface="Proxima Nova"/>
              <a:buChar char="○"/>
              <a:defRPr>
                <a:latin typeface="Proxima Nova"/>
                <a:ea typeface="Proxima Nova"/>
                <a:cs typeface="Proxima Nova"/>
                <a:sym typeface="Proxima Nova"/>
              </a:defRPr>
            </a:lvl2pPr>
            <a:lvl3pPr marL="1371600" lvl="2" indent="-311150" algn="l" rtl="0">
              <a:lnSpc>
                <a:spcPct val="115000"/>
              </a:lnSpc>
              <a:spcBef>
                <a:spcPts val="2100"/>
              </a:spcBef>
              <a:spcAft>
                <a:spcPts val="0"/>
              </a:spcAft>
              <a:buSzPts val="1300"/>
              <a:buFont typeface="Proxima Nova"/>
              <a:buChar char="■"/>
              <a:defRPr>
                <a:latin typeface="Proxima Nova"/>
                <a:ea typeface="Proxima Nova"/>
                <a:cs typeface="Proxima Nova"/>
                <a:sym typeface="Proxima Nova"/>
              </a:defRPr>
            </a:lvl3pPr>
            <a:lvl4pPr marL="1828800" lvl="3" indent="-311150" algn="l" rtl="0">
              <a:lnSpc>
                <a:spcPct val="115000"/>
              </a:lnSpc>
              <a:spcBef>
                <a:spcPts val="2100"/>
              </a:spcBef>
              <a:spcAft>
                <a:spcPts val="0"/>
              </a:spcAft>
              <a:buSzPts val="1300"/>
              <a:buFont typeface="Proxima Nova"/>
              <a:buChar char="●"/>
              <a:defRPr>
                <a:latin typeface="Proxima Nova"/>
                <a:ea typeface="Proxima Nova"/>
                <a:cs typeface="Proxima Nova"/>
                <a:sym typeface="Proxima Nova"/>
              </a:defRPr>
            </a:lvl4pPr>
            <a:lvl5pPr marL="2286000" lvl="4" indent="-311150" algn="l" rtl="0">
              <a:lnSpc>
                <a:spcPct val="115000"/>
              </a:lnSpc>
              <a:spcBef>
                <a:spcPts val="2100"/>
              </a:spcBef>
              <a:spcAft>
                <a:spcPts val="0"/>
              </a:spcAft>
              <a:buSzPts val="1300"/>
              <a:buFont typeface="Proxima Nova"/>
              <a:buChar char="○"/>
              <a:defRPr>
                <a:latin typeface="Proxima Nova"/>
                <a:ea typeface="Proxima Nova"/>
                <a:cs typeface="Proxima Nova"/>
                <a:sym typeface="Proxima Nova"/>
              </a:defRPr>
            </a:lvl5pPr>
            <a:lvl6pPr marL="2743200" lvl="5" indent="-311150" algn="l" rtl="0">
              <a:lnSpc>
                <a:spcPct val="115000"/>
              </a:lnSpc>
              <a:spcBef>
                <a:spcPts val="2100"/>
              </a:spcBef>
              <a:spcAft>
                <a:spcPts val="0"/>
              </a:spcAft>
              <a:buSzPts val="1300"/>
              <a:buFont typeface="Proxima Nova"/>
              <a:buChar char="■"/>
              <a:defRPr>
                <a:latin typeface="Proxima Nova"/>
                <a:ea typeface="Proxima Nova"/>
                <a:cs typeface="Proxima Nova"/>
                <a:sym typeface="Proxima Nova"/>
              </a:defRPr>
            </a:lvl6pPr>
            <a:lvl7pPr marL="3200400" lvl="6" indent="-311150" algn="l" rtl="0">
              <a:lnSpc>
                <a:spcPct val="115000"/>
              </a:lnSpc>
              <a:spcBef>
                <a:spcPts val="2100"/>
              </a:spcBef>
              <a:spcAft>
                <a:spcPts val="0"/>
              </a:spcAft>
              <a:buSzPts val="1300"/>
              <a:buFont typeface="Proxima Nova"/>
              <a:buChar char="●"/>
              <a:defRPr>
                <a:latin typeface="Proxima Nova"/>
                <a:ea typeface="Proxima Nova"/>
                <a:cs typeface="Proxima Nova"/>
                <a:sym typeface="Proxima Nova"/>
              </a:defRPr>
            </a:lvl7pPr>
            <a:lvl8pPr marL="3657600" lvl="7" indent="-311150" algn="l" rtl="0">
              <a:lnSpc>
                <a:spcPct val="115000"/>
              </a:lnSpc>
              <a:spcBef>
                <a:spcPts val="2100"/>
              </a:spcBef>
              <a:spcAft>
                <a:spcPts val="0"/>
              </a:spcAft>
              <a:buSzPts val="1300"/>
              <a:buFont typeface="Proxima Nova"/>
              <a:buChar char="○"/>
              <a:defRPr>
                <a:latin typeface="Proxima Nova"/>
                <a:ea typeface="Proxima Nova"/>
                <a:cs typeface="Proxima Nova"/>
                <a:sym typeface="Proxima Nova"/>
              </a:defRPr>
            </a:lvl8pPr>
            <a:lvl9pPr marL="4114800" lvl="8" indent="-311150" algn="l" rtl="0">
              <a:lnSpc>
                <a:spcPct val="115000"/>
              </a:lnSpc>
              <a:spcBef>
                <a:spcPts val="2100"/>
              </a:spcBef>
              <a:spcAft>
                <a:spcPts val="2100"/>
              </a:spcAft>
              <a:buSzPts val="1300"/>
              <a:buFont typeface="Proxima Nova"/>
              <a:buChar char="■"/>
              <a:defRPr>
                <a:latin typeface="Proxima Nova"/>
                <a:ea typeface="Proxima Nova"/>
                <a:cs typeface="Proxima Nova"/>
                <a:sym typeface="Proxima Nova"/>
              </a:defRPr>
            </a:lvl9pPr>
          </a:lstStyle>
          <a:p>
            <a:endParaRPr/>
          </a:p>
        </p:txBody>
      </p:sp>
      <p:sp>
        <p:nvSpPr>
          <p:cNvPr id="897" name="Google Shape;897;p79"/>
          <p:cNvSpPr txBox="1">
            <a:spLocks noGrp="1"/>
          </p:cNvSpPr>
          <p:nvPr>
            <p:ph type="title"/>
          </p:nvPr>
        </p:nvSpPr>
        <p:spPr>
          <a:xfrm>
            <a:off x="1102200" y="0"/>
            <a:ext cx="9987600" cy="1417500"/>
          </a:xfrm>
          <a:prstGeom prst="rect">
            <a:avLst/>
          </a:prstGeom>
          <a:noFill/>
          <a:ln>
            <a:noFill/>
          </a:ln>
        </p:spPr>
        <p:txBody>
          <a:bodyPr spcFirstLastPara="1" wrap="square" lIns="121875" tIns="121875" rIns="121875" bIns="121875" anchor="b" anchorCtr="0">
            <a:noAutofit/>
          </a:bodyPr>
          <a:lstStyle>
            <a:lvl1pPr lvl="0" algn="l" rtl="0">
              <a:lnSpc>
                <a:spcPct val="100000"/>
              </a:lnSpc>
              <a:spcBef>
                <a:spcPts val="0"/>
              </a:spcBef>
              <a:spcAft>
                <a:spcPts val="0"/>
              </a:spcAft>
              <a:buSzPts val="3700"/>
              <a:buFont typeface="Proxima Nova"/>
              <a:buNone/>
              <a:defRPr b="0">
                <a:latin typeface="Proxima Nova"/>
                <a:ea typeface="Proxima Nova"/>
                <a:cs typeface="Proxima Nova"/>
                <a:sym typeface="Proxima Nova"/>
              </a:defRPr>
            </a:lvl1pPr>
            <a:lvl2pPr lvl="1"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a:endParaRPr/>
          </a:p>
        </p:txBody>
      </p:sp>
      <p:sp>
        <p:nvSpPr>
          <p:cNvPr id="898" name="Google Shape;898;p79"/>
          <p:cNvSpPr txBox="1">
            <a:spLocks noGrp="1"/>
          </p:cNvSpPr>
          <p:nvPr>
            <p:ph type="subTitle" idx="2"/>
          </p:nvPr>
        </p:nvSpPr>
        <p:spPr>
          <a:xfrm>
            <a:off x="1102200" y="1239700"/>
            <a:ext cx="9987600" cy="875700"/>
          </a:xfrm>
          <a:prstGeom prst="rect">
            <a:avLst/>
          </a:prstGeom>
          <a:noFill/>
          <a:ln>
            <a:noFill/>
          </a:ln>
        </p:spPr>
        <p:txBody>
          <a:bodyPr spcFirstLastPara="1" wrap="square" lIns="121875" tIns="121875" rIns="121875" bIns="121875" anchor="t" anchorCtr="0">
            <a:noAutofit/>
          </a:bodyPr>
          <a:lstStyle>
            <a:lvl1pPr lvl="0" algn="l" rtl="0">
              <a:lnSpc>
                <a:spcPct val="100000"/>
              </a:lnSpc>
              <a:spcBef>
                <a:spcPts val="0"/>
              </a:spcBef>
              <a:spcAft>
                <a:spcPts val="0"/>
              </a:spcAft>
              <a:buSzPts val="2400"/>
              <a:buNone/>
              <a:defRPr>
                <a:latin typeface="Proxima Nova"/>
                <a:ea typeface="Proxima Nova"/>
                <a:cs typeface="Proxima Nova"/>
                <a:sym typeface="Proxima Nova"/>
              </a:defRPr>
            </a:lvl1pPr>
            <a:lvl2pPr lvl="1" algn="l" rtl="0">
              <a:lnSpc>
                <a:spcPct val="100000"/>
              </a:lnSpc>
              <a:spcBef>
                <a:spcPts val="2100"/>
              </a:spcBef>
              <a:spcAft>
                <a:spcPts val="0"/>
              </a:spcAft>
              <a:buSzPts val="1900"/>
              <a:buNone/>
              <a:defRPr>
                <a:latin typeface="Proxima Nova"/>
                <a:ea typeface="Proxima Nova"/>
                <a:cs typeface="Proxima Nova"/>
                <a:sym typeface="Proxima Nova"/>
              </a:defRPr>
            </a:lvl2pPr>
            <a:lvl3pPr lvl="2" algn="l" rtl="0">
              <a:lnSpc>
                <a:spcPct val="100000"/>
              </a:lnSpc>
              <a:spcBef>
                <a:spcPts val="2100"/>
              </a:spcBef>
              <a:spcAft>
                <a:spcPts val="0"/>
              </a:spcAft>
              <a:buSzPts val="1900"/>
              <a:buNone/>
              <a:defRPr>
                <a:latin typeface="Proxima Nova"/>
                <a:ea typeface="Proxima Nova"/>
                <a:cs typeface="Proxima Nova"/>
                <a:sym typeface="Proxima Nova"/>
              </a:defRPr>
            </a:lvl3pPr>
            <a:lvl4pPr lvl="3" algn="l" rtl="0">
              <a:lnSpc>
                <a:spcPct val="100000"/>
              </a:lnSpc>
              <a:spcBef>
                <a:spcPts val="2100"/>
              </a:spcBef>
              <a:spcAft>
                <a:spcPts val="0"/>
              </a:spcAft>
              <a:buSzPts val="1900"/>
              <a:buNone/>
              <a:defRPr>
                <a:latin typeface="Proxima Nova"/>
                <a:ea typeface="Proxima Nova"/>
                <a:cs typeface="Proxima Nova"/>
                <a:sym typeface="Proxima Nova"/>
              </a:defRPr>
            </a:lvl4pPr>
            <a:lvl5pPr lvl="4" algn="l" rtl="0">
              <a:lnSpc>
                <a:spcPct val="100000"/>
              </a:lnSpc>
              <a:spcBef>
                <a:spcPts val="2100"/>
              </a:spcBef>
              <a:spcAft>
                <a:spcPts val="0"/>
              </a:spcAft>
              <a:buSzPts val="1900"/>
              <a:buNone/>
              <a:defRPr>
                <a:latin typeface="Proxima Nova"/>
                <a:ea typeface="Proxima Nova"/>
                <a:cs typeface="Proxima Nova"/>
                <a:sym typeface="Proxima Nova"/>
              </a:defRPr>
            </a:lvl5pPr>
            <a:lvl6pPr lvl="5" algn="l" rtl="0">
              <a:lnSpc>
                <a:spcPct val="100000"/>
              </a:lnSpc>
              <a:spcBef>
                <a:spcPts val="2100"/>
              </a:spcBef>
              <a:spcAft>
                <a:spcPts val="0"/>
              </a:spcAft>
              <a:buSzPts val="1900"/>
              <a:buNone/>
              <a:defRPr>
                <a:latin typeface="Proxima Nova"/>
                <a:ea typeface="Proxima Nova"/>
                <a:cs typeface="Proxima Nova"/>
                <a:sym typeface="Proxima Nova"/>
              </a:defRPr>
            </a:lvl6pPr>
            <a:lvl7pPr lvl="6" algn="l" rtl="0">
              <a:lnSpc>
                <a:spcPct val="100000"/>
              </a:lnSpc>
              <a:spcBef>
                <a:spcPts val="2100"/>
              </a:spcBef>
              <a:spcAft>
                <a:spcPts val="0"/>
              </a:spcAft>
              <a:buSzPts val="1900"/>
              <a:buNone/>
              <a:defRPr>
                <a:latin typeface="Proxima Nova"/>
                <a:ea typeface="Proxima Nova"/>
                <a:cs typeface="Proxima Nova"/>
                <a:sym typeface="Proxima Nova"/>
              </a:defRPr>
            </a:lvl7pPr>
            <a:lvl8pPr lvl="7" algn="l" rtl="0">
              <a:lnSpc>
                <a:spcPct val="100000"/>
              </a:lnSpc>
              <a:spcBef>
                <a:spcPts val="2100"/>
              </a:spcBef>
              <a:spcAft>
                <a:spcPts val="0"/>
              </a:spcAft>
              <a:buSzPts val="1900"/>
              <a:buNone/>
              <a:defRPr>
                <a:latin typeface="Proxima Nova"/>
                <a:ea typeface="Proxima Nova"/>
                <a:cs typeface="Proxima Nova"/>
                <a:sym typeface="Proxima Nova"/>
              </a:defRPr>
            </a:lvl8pPr>
            <a:lvl9pPr lvl="8" algn="l" rtl="0">
              <a:lnSpc>
                <a:spcPct val="100000"/>
              </a:lnSpc>
              <a:spcBef>
                <a:spcPts val="2100"/>
              </a:spcBef>
              <a:spcAft>
                <a:spcPts val="2100"/>
              </a:spcAft>
              <a:buSzPts val="1900"/>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ext only 2 1">
  <p:cSld name="CUSTOM_1_1_1">
    <p:spTree>
      <p:nvGrpSpPr>
        <p:cNvPr id="1" name="Shape 899"/>
        <p:cNvGrpSpPr/>
        <p:nvPr/>
      </p:nvGrpSpPr>
      <p:grpSpPr>
        <a:xfrm>
          <a:off x="0" y="0"/>
          <a:ext cx="0" cy="0"/>
          <a:chOff x="0" y="0"/>
          <a:chExt cx="0" cy="0"/>
        </a:xfrm>
      </p:grpSpPr>
      <p:sp>
        <p:nvSpPr>
          <p:cNvPr id="900" name="Google Shape;900;p80"/>
          <p:cNvSpPr txBox="1">
            <a:spLocks noGrp="1"/>
          </p:cNvSpPr>
          <p:nvPr>
            <p:ph type="body" idx="1"/>
          </p:nvPr>
        </p:nvSpPr>
        <p:spPr>
          <a:xfrm>
            <a:off x="1102267" y="2167900"/>
            <a:ext cx="9987600" cy="3526500"/>
          </a:xfrm>
          <a:prstGeom prst="rect">
            <a:avLst/>
          </a:prstGeom>
          <a:noFill/>
          <a:ln>
            <a:noFill/>
          </a:ln>
        </p:spPr>
        <p:txBody>
          <a:bodyPr spcFirstLastPara="1" wrap="square" lIns="121875" tIns="121875" rIns="121875" bIns="121875" anchor="t" anchorCtr="0">
            <a:noAutofit/>
          </a:bodyPr>
          <a:lstStyle>
            <a:lvl1pPr marL="457200" marR="0" lvl="0" indent="-311150" algn="l" rtl="0">
              <a:lnSpc>
                <a:spcPct val="115000"/>
              </a:lnSpc>
              <a:spcBef>
                <a:spcPts val="80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1pPr>
            <a:lvl2pPr marL="914400" marR="0" lvl="1"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2pPr>
            <a:lvl3pPr marL="1371600" marR="0" lvl="2"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3pPr>
            <a:lvl4pPr marL="1828800" marR="0" lvl="3"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4pPr>
            <a:lvl5pPr marL="2286000" marR="0" lvl="4"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5pPr>
            <a:lvl6pPr marL="2743200" marR="0" lvl="5"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6pPr>
            <a:lvl7pPr marL="3200400" marR="0" lvl="6"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7pPr>
            <a:lvl8pPr marL="3657600" marR="0" lvl="7"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8pPr>
            <a:lvl9pPr marL="4114800" marR="0" lvl="8"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
        <p:nvSpPr>
          <p:cNvPr id="901" name="Google Shape;901;p80"/>
          <p:cNvSpPr txBox="1">
            <a:spLocks noGrp="1"/>
          </p:cNvSpPr>
          <p:nvPr>
            <p:ph type="title"/>
          </p:nvPr>
        </p:nvSpPr>
        <p:spPr>
          <a:xfrm>
            <a:off x="415600" y="562033"/>
            <a:ext cx="11360700" cy="576300"/>
          </a:xfrm>
          <a:prstGeom prst="rect">
            <a:avLst/>
          </a:prstGeom>
          <a:noFill/>
          <a:ln>
            <a:noFill/>
          </a:ln>
        </p:spPr>
        <p:txBody>
          <a:bodyPr spcFirstLastPara="1" wrap="square" lIns="121875" tIns="121875" rIns="121875" bIns="121875" anchor="b" anchorCtr="0">
            <a:noAutofit/>
          </a:bodyPr>
          <a:lstStyle>
            <a:lvl1pPr marR="0" lvl="0" algn="ctr" rtl="0">
              <a:lnSpc>
                <a:spcPct val="100000"/>
              </a:lnSpc>
              <a:spcBef>
                <a:spcPts val="0"/>
              </a:spcBef>
              <a:spcAft>
                <a:spcPts val="0"/>
              </a:spcAft>
              <a:buClr>
                <a:schemeClr val="dk1"/>
              </a:buClr>
              <a:buSzPts val="3500"/>
              <a:buFont typeface="Overpass"/>
              <a:buNone/>
              <a:defRPr sz="3500" b="1" i="0" u="none" strike="noStrike" cap="none">
                <a:solidFill>
                  <a:schemeClr val="dk1"/>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9pPr>
          </a:lstStyle>
          <a:p>
            <a:endParaRPr/>
          </a:p>
        </p:txBody>
      </p:sp>
      <p:sp>
        <p:nvSpPr>
          <p:cNvPr id="902" name="Google Shape;902;p80"/>
          <p:cNvSpPr txBox="1">
            <a:spLocks noGrp="1"/>
          </p:cNvSpPr>
          <p:nvPr>
            <p:ph type="subTitle" idx="2"/>
          </p:nvPr>
        </p:nvSpPr>
        <p:spPr>
          <a:xfrm>
            <a:off x="1102200" y="1239700"/>
            <a:ext cx="9987600" cy="875700"/>
          </a:xfrm>
          <a:prstGeom prst="rect">
            <a:avLst/>
          </a:prstGeom>
          <a:noFill/>
          <a:ln>
            <a:noFill/>
          </a:ln>
        </p:spPr>
        <p:txBody>
          <a:bodyPr spcFirstLastPara="1" wrap="square" lIns="121875" tIns="121875" rIns="121875" bIns="121875" anchor="t" anchorCtr="0">
            <a:noAutofit/>
          </a:bodyPr>
          <a:lstStyle>
            <a:lvl1pPr marR="0" lvl="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ext only 9">
  <p:cSld name="CUSTOM_1_10">
    <p:spTree>
      <p:nvGrpSpPr>
        <p:cNvPr id="1" name="Shape 903"/>
        <p:cNvGrpSpPr/>
        <p:nvPr/>
      </p:nvGrpSpPr>
      <p:grpSpPr>
        <a:xfrm>
          <a:off x="0" y="0"/>
          <a:ext cx="0" cy="0"/>
          <a:chOff x="0" y="0"/>
          <a:chExt cx="0" cy="0"/>
        </a:xfrm>
      </p:grpSpPr>
      <p:sp>
        <p:nvSpPr>
          <p:cNvPr id="904" name="Google Shape;904;p81"/>
          <p:cNvSpPr txBox="1">
            <a:spLocks noGrp="1"/>
          </p:cNvSpPr>
          <p:nvPr>
            <p:ph type="body" idx="1"/>
          </p:nvPr>
        </p:nvSpPr>
        <p:spPr>
          <a:xfrm>
            <a:off x="1102267" y="2167900"/>
            <a:ext cx="9987600" cy="3526500"/>
          </a:xfrm>
          <a:prstGeom prst="rect">
            <a:avLst/>
          </a:prstGeom>
          <a:noFill/>
          <a:ln>
            <a:noFill/>
          </a:ln>
        </p:spPr>
        <p:txBody>
          <a:bodyPr spcFirstLastPara="1" wrap="square" lIns="121875" tIns="121875" rIns="121875" bIns="121875" anchor="t" anchorCtr="0">
            <a:noAutofit/>
          </a:bodyPr>
          <a:lstStyle>
            <a:lvl1pPr marL="457200" marR="0" lvl="0" indent="-311150" algn="l" rtl="0">
              <a:lnSpc>
                <a:spcPct val="115000"/>
              </a:lnSpc>
              <a:spcBef>
                <a:spcPts val="80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1pPr>
            <a:lvl2pPr marL="914400" marR="0" lvl="1"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2pPr>
            <a:lvl3pPr marL="1371600" marR="0" lvl="2"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3pPr>
            <a:lvl4pPr marL="1828800" marR="0" lvl="3"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4pPr>
            <a:lvl5pPr marL="2286000" marR="0" lvl="4"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5pPr>
            <a:lvl6pPr marL="2743200" marR="0" lvl="5"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6pPr>
            <a:lvl7pPr marL="3200400" marR="0" lvl="6"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7pPr>
            <a:lvl8pPr marL="3657600" marR="0" lvl="7"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8pPr>
            <a:lvl9pPr marL="4114800" marR="0" lvl="8"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
        <p:nvSpPr>
          <p:cNvPr id="905" name="Google Shape;905;p81"/>
          <p:cNvSpPr txBox="1">
            <a:spLocks noGrp="1"/>
          </p:cNvSpPr>
          <p:nvPr>
            <p:ph type="title"/>
          </p:nvPr>
        </p:nvSpPr>
        <p:spPr>
          <a:xfrm>
            <a:off x="415600" y="562033"/>
            <a:ext cx="11360700" cy="576300"/>
          </a:xfrm>
          <a:prstGeom prst="rect">
            <a:avLst/>
          </a:prstGeom>
          <a:noFill/>
          <a:ln>
            <a:noFill/>
          </a:ln>
        </p:spPr>
        <p:txBody>
          <a:bodyPr spcFirstLastPara="1" wrap="square" lIns="121875" tIns="121875" rIns="121875" bIns="121875" anchor="b" anchorCtr="0">
            <a:noAutofit/>
          </a:bodyPr>
          <a:lstStyle>
            <a:lvl1pPr marR="0" lvl="0" algn="ctr" rtl="0">
              <a:lnSpc>
                <a:spcPct val="100000"/>
              </a:lnSpc>
              <a:spcBef>
                <a:spcPts val="0"/>
              </a:spcBef>
              <a:spcAft>
                <a:spcPts val="0"/>
              </a:spcAft>
              <a:buClr>
                <a:schemeClr val="dk1"/>
              </a:buClr>
              <a:buSzPts val="3500"/>
              <a:buFont typeface="Overpass"/>
              <a:buNone/>
              <a:defRPr sz="3500" b="1" i="0" u="none" strike="noStrike" cap="none">
                <a:solidFill>
                  <a:schemeClr val="dk1"/>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9pPr>
          </a:lstStyle>
          <a:p>
            <a:endParaRPr/>
          </a:p>
        </p:txBody>
      </p:sp>
      <p:sp>
        <p:nvSpPr>
          <p:cNvPr id="906" name="Google Shape;906;p81"/>
          <p:cNvSpPr txBox="1">
            <a:spLocks noGrp="1"/>
          </p:cNvSpPr>
          <p:nvPr>
            <p:ph type="subTitle" idx="2"/>
          </p:nvPr>
        </p:nvSpPr>
        <p:spPr>
          <a:xfrm>
            <a:off x="1102200" y="1239700"/>
            <a:ext cx="9987600" cy="875700"/>
          </a:xfrm>
          <a:prstGeom prst="rect">
            <a:avLst/>
          </a:prstGeom>
          <a:noFill/>
          <a:ln>
            <a:noFill/>
          </a:ln>
        </p:spPr>
        <p:txBody>
          <a:bodyPr spcFirstLastPara="1" wrap="square" lIns="121875" tIns="121875" rIns="121875" bIns="121875" anchor="t" anchorCtr="0">
            <a:noAutofit/>
          </a:bodyPr>
          <a:lstStyle>
            <a:lvl1pPr marR="0" lvl="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eme 2 divider B">
  <p:cSld name="CUSTOM_2_1">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9"/>
          <p:cNvSpPr txBox="1">
            <a:spLocks noGrp="1"/>
          </p:cNvSpPr>
          <p:nvPr>
            <p:ph type="title"/>
          </p:nvPr>
        </p:nvSpPr>
        <p:spPr>
          <a:xfrm>
            <a:off x="447775" y="1084561"/>
            <a:ext cx="6825000" cy="2105100"/>
          </a:xfrm>
          <a:prstGeom prst="rect">
            <a:avLst/>
          </a:prstGeom>
        </p:spPr>
        <p:txBody>
          <a:bodyPr spcFirstLastPara="1" wrap="square" lIns="438900" tIns="91425" rIns="91425" bIns="91425" anchor="t" anchorCtr="0">
            <a:noAutofit/>
          </a:bodyPr>
          <a:lstStyle>
            <a:lvl1pPr lvl="0" rtl="0">
              <a:spcBef>
                <a:spcPts val="0"/>
              </a:spcBef>
              <a:spcAft>
                <a:spcPts val="0"/>
              </a:spcAft>
              <a:buNone/>
              <a:defRPr sz="4800">
                <a:solidFill>
                  <a:schemeClr val="accent1"/>
                </a:solidFill>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a:endParaRPr/>
          </a:p>
        </p:txBody>
      </p:sp>
      <p:cxnSp>
        <p:nvCxnSpPr>
          <p:cNvPr id="84" name="Google Shape;84;p9"/>
          <p:cNvCxnSpPr/>
          <p:nvPr/>
        </p:nvCxnSpPr>
        <p:spPr>
          <a:xfrm rot="10800000">
            <a:off x="447767" y="6401400"/>
            <a:ext cx="0" cy="456600"/>
          </a:xfrm>
          <a:prstGeom prst="straightConnector1">
            <a:avLst/>
          </a:prstGeom>
          <a:noFill/>
          <a:ln w="9525" cap="flat" cmpd="sng">
            <a:solidFill>
              <a:srgbClr val="EE0000"/>
            </a:solidFill>
            <a:prstDash val="solid"/>
            <a:round/>
            <a:headEnd type="none" w="med" len="med"/>
            <a:tailEnd type="none" w="med" len="med"/>
          </a:ln>
        </p:spPr>
      </p:cxnSp>
      <p:cxnSp>
        <p:nvCxnSpPr>
          <p:cNvPr id="85" name="Google Shape;85;p9"/>
          <p:cNvCxnSpPr/>
          <p:nvPr/>
        </p:nvCxnSpPr>
        <p:spPr>
          <a:xfrm rot="10800000">
            <a:off x="447775" y="100"/>
            <a:ext cx="0" cy="886500"/>
          </a:xfrm>
          <a:prstGeom prst="straightConnector1">
            <a:avLst/>
          </a:prstGeom>
          <a:noFill/>
          <a:ln w="9525" cap="flat" cmpd="sng">
            <a:solidFill>
              <a:srgbClr val="EE0000"/>
            </a:solidFill>
            <a:prstDash val="solid"/>
            <a:round/>
            <a:headEnd type="none" w="med" len="med"/>
            <a:tailEnd type="none" w="med" len="med"/>
          </a:ln>
        </p:spPr>
      </p:cxnSp>
      <p:sp>
        <p:nvSpPr>
          <p:cNvPr id="86" name="Google Shape;86;p9"/>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a:endParaRPr/>
          </a:p>
        </p:txBody>
      </p:sp>
      <p:sp>
        <p:nvSpPr>
          <p:cNvPr id="87" name="Google Shape;87;p9"/>
          <p:cNvSpPr txBox="1">
            <a:spLocks noGrp="1"/>
          </p:cNvSpPr>
          <p:nvPr>
            <p:ph type="subTitle" idx="2"/>
          </p:nvPr>
        </p:nvSpPr>
        <p:spPr>
          <a:xfrm>
            <a:off x="9480050" y="1743719"/>
            <a:ext cx="2124300" cy="33090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None/>
              <a:defRPr sz="1400">
                <a:solidFill>
                  <a:schemeClr val="lt1"/>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chemeClr val="lt1"/>
                </a:solidFill>
              </a:defRPr>
            </a:lvl2pPr>
            <a:lvl3pPr lvl="2" rtl="0">
              <a:lnSpc>
                <a:spcPct val="174000"/>
              </a:lnSpc>
              <a:spcBef>
                <a:spcPts val="0"/>
              </a:spcBef>
              <a:spcAft>
                <a:spcPts val="0"/>
              </a:spcAft>
              <a:buNone/>
              <a:defRPr sz="1400">
                <a:solidFill>
                  <a:schemeClr val="lt1"/>
                </a:solidFill>
              </a:defRPr>
            </a:lvl3pPr>
            <a:lvl4pPr lvl="3" rtl="0">
              <a:lnSpc>
                <a:spcPct val="174000"/>
              </a:lnSpc>
              <a:spcBef>
                <a:spcPts val="0"/>
              </a:spcBef>
              <a:spcAft>
                <a:spcPts val="0"/>
              </a:spcAft>
              <a:buNone/>
              <a:defRPr sz="1400">
                <a:solidFill>
                  <a:schemeClr val="lt1"/>
                </a:solidFill>
              </a:defRPr>
            </a:lvl4pPr>
            <a:lvl5pPr lvl="4" rtl="0">
              <a:lnSpc>
                <a:spcPct val="174000"/>
              </a:lnSpc>
              <a:spcBef>
                <a:spcPts val="0"/>
              </a:spcBef>
              <a:spcAft>
                <a:spcPts val="0"/>
              </a:spcAft>
              <a:buNone/>
              <a:defRPr sz="1400">
                <a:solidFill>
                  <a:schemeClr val="lt1"/>
                </a:solidFill>
              </a:defRPr>
            </a:lvl5pPr>
            <a:lvl6pPr lvl="5" rtl="0">
              <a:lnSpc>
                <a:spcPct val="174000"/>
              </a:lnSpc>
              <a:spcBef>
                <a:spcPts val="0"/>
              </a:spcBef>
              <a:spcAft>
                <a:spcPts val="0"/>
              </a:spcAft>
              <a:buNone/>
              <a:defRPr sz="1400">
                <a:solidFill>
                  <a:schemeClr val="lt1"/>
                </a:solidFill>
              </a:defRPr>
            </a:lvl6pPr>
            <a:lvl7pPr lvl="6" rtl="0">
              <a:lnSpc>
                <a:spcPct val="174000"/>
              </a:lnSpc>
              <a:spcBef>
                <a:spcPts val="0"/>
              </a:spcBef>
              <a:spcAft>
                <a:spcPts val="0"/>
              </a:spcAft>
              <a:buNone/>
              <a:defRPr sz="1400">
                <a:solidFill>
                  <a:schemeClr val="lt1"/>
                </a:solidFill>
              </a:defRPr>
            </a:lvl7pPr>
            <a:lvl8pPr lvl="7" rtl="0">
              <a:lnSpc>
                <a:spcPct val="174000"/>
              </a:lnSpc>
              <a:spcBef>
                <a:spcPts val="0"/>
              </a:spcBef>
              <a:spcAft>
                <a:spcPts val="0"/>
              </a:spcAft>
              <a:buNone/>
              <a:defRPr sz="1400">
                <a:solidFill>
                  <a:schemeClr val="lt1"/>
                </a:solidFill>
              </a:defRPr>
            </a:lvl8pPr>
            <a:lvl9pPr lvl="8" rtl="0">
              <a:lnSpc>
                <a:spcPct val="174000"/>
              </a:lnSpc>
              <a:spcBef>
                <a:spcPts val="0"/>
              </a:spcBef>
              <a:spcAft>
                <a:spcPts val="0"/>
              </a:spcAft>
              <a:buNone/>
              <a:defRPr sz="1400">
                <a:solidFill>
                  <a:schemeClr val="lt1"/>
                </a:solidFill>
              </a:defRPr>
            </a:lvl9pPr>
          </a:lstStyle>
          <a:p>
            <a:endParaRPr/>
          </a:p>
        </p:txBody>
      </p:sp>
      <p:pic>
        <p:nvPicPr>
          <p:cNvPr id="88" name="Google Shape;88;p9"/>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89" name="Google Shape;89;p9"/>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ext only 3 1">
  <p:cSld name="CUSTOM_1_2_1">
    <p:spTree>
      <p:nvGrpSpPr>
        <p:cNvPr id="1" name="Shape 907"/>
        <p:cNvGrpSpPr/>
        <p:nvPr/>
      </p:nvGrpSpPr>
      <p:grpSpPr>
        <a:xfrm>
          <a:off x="0" y="0"/>
          <a:ext cx="0" cy="0"/>
          <a:chOff x="0" y="0"/>
          <a:chExt cx="0" cy="0"/>
        </a:xfrm>
      </p:grpSpPr>
      <p:sp>
        <p:nvSpPr>
          <p:cNvPr id="908" name="Google Shape;908;p82"/>
          <p:cNvSpPr txBox="1">
            <a:spLocks noGrp="1"/>
          </p:cNvSpPr>
          <p:nvPr>
            <p:ph type="body" idx="1"/>
          </p:nvPr>
        </p:nvSpPr>
        <p:spPr>
          <a:xfrm>
            <a:off x="1102267" y="2167900"/>
            <a:ext cx="9987600" cy="3526500"/>
          </a:xfrm>
          <a:prstGeom prst="rect">
            <a:avLst/>
          </a:prstGeom>
          <a:noFill/>
          <a:ln>
            <a:noFill/>
          </a:ln>
        </p:spPr>
        <p:txBody>
          <a:bodyPr spcFirstLastPara="1" wrap="square" lIns="121875" tIns="121875" rIns="121875" bIns="121875" anchor="t" anchorCtr="0">
            <a:noAutofit/>
          </a:bodyPr>
          <a:lstStyle>
            <a:lvl1pPr marL="457200" marR="0" lvl="0" indent="-311150" algn="l" rtl="0">
              <a:lnSpc>
                <a:spcPct val="115000"/>
              </a:lnSpc>
              <a:spcBef>
                <a:spcPts val="80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1pPr>
            <a:lvl2pPr marL="914400" marR="0" lvl="1"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2pPr>
            <a:lvl3pPr marL="1371600" marR="0" lvl="2"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3pPr>
            <a:lvl4pPr marL="1828800" marR="0" lvl="3"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4pPr>
            <a:lvl5pPr marL="2286000" marR="0" lvl="4"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5pPr>
            <a:lvl6pPr marL="2743200" marR="0" lvl="5"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6pPr>
            <a:lvl7pPr marL="3200400" marR="0" lvl="6"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7pPr>
            <a:lvl8pPr marL="3657600" marR="0" lvl="7"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8pPr>
            <a:lvl9pPr marL="4114800" marR="0" lvl="8" indent="-311150" algn="l" rtl="0">
              <a:lnSpc>
                <a:spcPct val="115000"/>
              </a:lnSpc>
              <a:spcBef>
                <a:spcPts val="0"/>
              </a:spcBef>
              <a:spcAft>
                <a:spcPts val="0"/>
              </a:spcAft>
              <a:buClr>
                <a:schemeClr val="dk1"/>
              </a:buClr>
              <a:buSzPts val="13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
        <p:nvSpPr>
          <p:cNvPr id="909" name="Google Shape;909;p82"/>
          <p:cNvSpPr txBox="1">
            <a:spLocks noGrp="1"/>
          </p:cNvSpPr>
          <p:nvPr>
            <p:ph type="title"/>
          </p:nvPr>
        </p:nvSpPr>
        <p:spPr>
          <a:xfrm>
            <a:off x="415600" y="562033"/>
            <a:ext cx="11360700" cy="576300"/>
          </a:xfrm>
          <a:prstGeom prst="rect">
            <a:avLst/>
          </a:prstGeom>
          <a:noFill/>
          <a:ln>
            <a:noFill/>
          </a:ln>
        </p:spPr>
        <p:txBody>
          <a:bodyPr spcFirstLastPara="1" wrap="square" lIns="121875" tIns="121875" rIns="121875" bIns="121875" anchor="b" anchorCtr="0">
            <a:noAutofit/>
          </a:bodyPr>
          <a:lstStyle>
            <a:lvl1pPr marR="0" lvl="0" algn="ctr" rtl="0">
              <a:lnSpc>
                <a:spcPct val="100000"/>
              </a:lnSpc>
              <a:spcBef>
                <a:spcPts val="0"/>
              </a:spcBef>
              <a:spcAft>
                <a:spcPts val="0"/>
              </a:spcAft>
              <a:buClr>
                <a:schemeClr val="dk1"/>
              </a:buClr>
              <a:buSzPts val="3500"/>
              <a:buFont typeface="Overpass"/>
              <a:buNone/>
              <a:defRPr sz="3500" b="1" i="0" u="none" strike="noStrike" cap="none">
                <a:solidFill>
                  <a:schemeClr val="dk1"/>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9pPr>
          </a:lstStyle>
          <a:p>
            <a:endParaRPr/>
          </a:p>
        </p:txBody>
      </p:sp>
      <p:sp>
        <p:nvSpPr>
          <p:cNvPr id="910" name="Google Shape;910;p82"/>
          <p:cNvSpPr txBox="1">
            <a:spLocks noGrp="1"/>
          </p:cNvSpPr>
          <p:nvPr>
            <p:ph type="subTitle" idx="2"/>
          </p:nvPr>
        </p:nvSpPr>
        <p:spPr>
          <a:xfrm>
            <a:off x="1102200" y="1239700"/>
            <a:ext cx="9987600" cy="875700"/>
          </a:xfrm>
          <a:prstGeom prst="rect">
            <a:avLst/>
          </a:prstGeom>
          <a:noFill/>
          <a:ln>
            <a:noFill/>
          </a:ln>
        </p:spPr>
        <p:txBody>
          <a:bodyPr spcFirstLastPara="1" wrap="square" lIns="121875" tIns="121875" rIns="121875" bIns="121875" anchor="t" anchorCtr="0">
            <a:noAutofit/>
          </a:bodyPr>
          <a:lstStyle>
            <a:lvl1pPr marR="0" lvl="0"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1900"/>
              <a:buFont typeface="Overpass"/>
              <a:buNone/>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blue">
  <p:cSld name="TITLE_3">
    <p:spTree>
      <p:nvGrpSpPr>
        <p:cNvPr id="1" name="Shape 911"/>
        <p:cNvGrpSpPr/>
        <p:nvPr/>
      </p:nvGrpSpPr>
      <p:grpSpPr>
        <a:xfrm>
          <a:off x="0" y="0"/>
          <a:ext cx="0" cy="0"/>
          <a:chOff x="0" y="0"/>
          <a:chExt cx="0" cy="0"/>
        </a:xfrm>
      </p:grpSpPr>
      <p:sp>
        <p:nvSpPr>
          <p:cNvPr id="912" name="Google Shape;912;p83"/>
          <p:cNvSpPr txBox="1">
            <a:spLocks noGrp="1"/>
          </p:cNvSpPr>
          <p:nvPr>
            <p:ph type="title"/>
          </p:nvPr>
        </p:nvSpPr>
        <p:spPr>
          <a:xfrm>
            <a:off x="1102200" y="2214300"/>
            <a:ext cx="9987600" cy="2429700"/>
          </a:xfrm>
          <a:prstGeom prst="rect">
            <a:avLst/>
          </a:prstGeom>
          <a:noFill/>
          <a:ln>
            <a:noFill/>
          </a:ln>
        </p:spPr>
        <p:txBody>
          <a:bodyPr spcFirstLastPara="1" wrap="square" lIns="121875" tIns="121875" rIns="121875" bIns="121875" anchor="t" anchorCtr="0">
            <a:noAutofit/>
          </a:bodyPr>
          <a:lstStyle>
            <a:lvl1pPr lvl="0" algn="l" rtl="0">
              <a:lnSpc>
                <a:spcPct val="100000"/>
              </a:lnSpc>
              <a:spcBef>
                <a:spcPts val="0"/>
              </a:spcBef>
              <a:spcAft>
                <a:spcPts val="0"/>
              </a:spcAft>
              <a:buSzPts val="3700"/>
              <a:buNone/>
              <a:defRPr b="1"/>
            </a:lvl1pPr>
            <a:lvl2pPr lvl="1" algn="l" rtl="0">
              <a:lnSpc>
                <a:spcPct val="100000"/>
              </a:lnSpc>
              <a:spcBef>
                <a:spcPts val="0"/>
              </a:spcBef>
              <a:spcAft>
                <a:spcPts val="0"/>
              </a:spcAft>
              <a:buSzPts val="3700"/>
              <a:buNone/>
              <a:defRPr/>
            </a:lvl2pPr>
            <a:lvl3pPr lvl="2" algn="l" rtl="0">
              <a:lnSpc>
                <a:spcPct val="100000"/>
              </a:lnSpc>
              <a:spcBef>
                <a:spcPts val="0"/>
              </a:spcBef>
              <a:spcAft>
                <a:spcPts val="0"/>
              </a:spcAft>
              <a:buSzPts val="3700"/>
              <a:buNone/>
              <a:defRPr/>
            </a:lvl3pPr>
            <a:lvl4pPr lvl="3" algn="l" rtl="0">
              <a:lnSpc>
                <a:spcPct val="100000"/>
              </a:lnSpc>
              <a:spcBef>
                <a:spcPts val="0"/>
              </a:spcBef>
              <a:spcAft>
                <a:spcPts val="0"/>
              </a:spcAft>
              <a:buSzPts val="3700"/>
              <a:buNone/>
              <a:defRPr/>
            </a:lvl4pPr>
            <a:lvl5pPr lvl="4" algn="l" rtl="0">
              <a:lnSpc>
                <a:spcPct val="100000"/>
              </a:lnSpc>
              <a:spcBef>
                <a:spcPts val="0"/>
              </a:spcBef>
              <a:spcAft>
                <a:spcPts val="0"/>
              </a:spcAft>
              <a:buSzPts val="3700"/>
              <a:buNone/>
              <a:defRPr/>
            </a:lvl5pPr>
            <a:lvl6pPr lvl="5" algn="l" rtl="0">
              <a:lnSpc>
                <a:spcPct val="100000"/>
              </a:lnSpc>
              <a:spcBef>
                <a:spcPts val="0"/>
              </a:spcBef>
              <a:spcAft>
                <a:spcPts val="0"/>
              </a:spcAft>
              <a:buSzPts val="3700"/>
              <a:buNone/>
              <a:defRPr/>
            </a:lvl6pPr>
            <a:lvl7pPr lvl="6" algn="l" rtl="0">
              <a:lnSpc>
                <a:spcPct val="100000"/>
              </a:lnSpc>
              <a:spcBef>
                <a:spcPts val="0"/>
              </a:spcBef>
              <a:spcAft>
                <a:spcPts val="0"/>
              </a:spcAft>
              <a:buSzPts val="3700"/>
              <a:buNone/>
              <a:defRPr/>
            </a:lvl7pPr>
            <a:lvl8pPr lvl="7" algn="l" rtl="0">
              <a:lnSpc>
                <a:spcPct val="100000"/>
              </a:lnSpc>
              <a:spcBef>
                <a:spcPts val="0"/>
              </a:spcBef>
              <a:spcAft>
                <a:spcPts val="0"/>
              </a:spcAft>
              <a:buSzPts val="3700"/>
              <a:buNone/>
              <a:defRPr/>
            </a:lvl8pPr>
            <a:lvl9pPr lvl="8" algn="l" rtl="0">
              <a:lnSpc>
                <a:spcPct val="100000"/>
              </a:lnSpc>
              <a:spcBef>
                <a:spcPts val="0"/>
              </a:spcBef>
              <a:spcAft>
                <a:spcPts val="0"/>
              </a:spcAft>
              <a:buSzPts val="3700"/>
              <a:buNone/>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ext only 10">
  <p:cSld name="CUSTOM_1_11">
    <p:spTree>
      <p:nvGrpSpPr>
        <p:cNvPr id="1" name="Shape 913"/>
        <p:cNvGrpSpPr/>
        <p:nvPr/>
      </p:nvGrpSpPr>
      <p:grpSpPr>
        <a:xfrm>
          <a:off x="0" y="0"/>
          <a:ext cx="0" cy="0"/>
          <a:chOff x="0" y="0"/>
          <a:chExt cx="0" cy="0"/>
        </a:xfrm>
      </p:grpSpPr>
      <p:sp>
        <p:nvSpPr>
          <p:cNvPr id="914" name="Google Shape;914;p84"/>
          <p:cNvSpPr txBox="1">
            <a:spLocks noGrp="1"/>
          </p:cNvSpPr>
          <p:nvPr>
            <p:ph type="body" idx="1"/>
          </p:nvPr>
        </p:nvSpPr>
        <p:spPr>
          <a:xfrm>
            <a:off x="1102267" y="2167900"/>
            <a:ext cx="9987600" cy="3526500"/>
          </a:xfrm>
          <a:prstGeom prst="rect">
            <a:avLst/>
          </a:prstGeom>
          <a:noFill/>
          <a:ln>
            <a:noFill/>
          </a:ln>
        </p:spPr>
        <p:txBody>
          <a:bodyPr spcFirstLastPara="1" wrap="square" lIns="121875" tIns="121875" rIns="121875" bIns="121875" anchor="t" anchorCtr="0">
            <a:noAutofit/>
          </a:bodyPr>
          <a:lstStyle>
            <a:lvl1pPr marL="457200" lvl="0" indent="-311150" algn="l" rtl="0">
              <a:lnSpc>
                <a:spcPct val="115000"/>
              </a:lnSpc>
              <a:spcBef>
                <a:spcPts val="0"/>
              </a:spcBef>
              <a:spcAft>
                <a:spcPts val="0"/>
              </a:spcAft>
              <a:buSzPts val="1300"/>
              <a:buFont typeface="Proxima Nova"/>
              <a:buChar char="●"/>
              <a:defRPr>
                <a:latin typeface="Proxima Nova"/>
                <a:ea typeface="Proxima Nova"/>
                <a:cs typeface="Proxima Nova"/>
                <a:sym typeface="Proxima Nova"/>
              </a:defRPr>
            </a:lvl1pPr>
            <a:lvl2pPr marL="914400" lvl="1" indent="-311150" algn="l" rtl="0">
              <a:lnSpc>
                <a:spcPct val="115000"/>
              </a:lnSpc>
              <a:spcBef>
                <a:spcPts val="2100"/>
              </a:spcBef>
              <a:spcAft>
                <a:spcPts val="0"/>
              </a:spcAft>
              <a:buSzPts val="1300"/>
              <a:buFont typeface="Proxima Nova"/>
              <a:buChar char="○"/>
              <a:defRPr>
                <a:latin typeface="Proxima Nova"/>
                <a:ea typeface="Proxima Nova"/>
                <a:cs typeface="Proxima Nova"/>
                <a:sym typeface="Proxima Nova"/>
              </a:defRPr>
            </a:lvl2pPr>
            <a:lvl3pPr marL="1371600" lvl="2" indent="-311150" algn="l" rtl="0">
              <a:lnSpc>
                <a:spcPct val="115000"/>
              </a:lnSpc>
              <a:spcBef>
                <a:spcPts val="2100"/>
              </a:spcBef>
              <a:spcAft>
                <a:spcPts val="0"/>
              </a:spcAft>
              <a:buSzPts val="1300"/>
              <a:buFont typeface="Proxima Nova"/>
              <a:buChar char="■"/>
              <a:defRPr>
                <a:latin typeface="Proxima Nova"/>
                <a:ea typeface="Proxima Nova"/>
                <a:cs typeface="Proxima Nova"/>
                <a:sym typeface="Proxima Nova"/>
              </a:defRPr>
            </a:lvl3pPr>
            <a:lvl4pPr marL="1828800" lvl="3" indent="-311150" algn="l" rtl="0">
              <a:lnSpc>
                <a:spcPct val="115000"/>
              </a:lnSpc>
              <a:spcBef>
                <a:spcPts val="2100"/>
              </a:spcBef>
              <a:spcAft>
                <a:spcPts val="0"/>
              </a:spcAft>
              <a:buSzPts val="1300"/>
              <a:buFont typeface="Proxima Nova"/>
              <a:buChar char="●"/>
              <a:defRPr>
                <a:latin typeface="Proxima Nova"/>
                <a:ea typeface="Proxima Nova"/>
                <a:cs typeface="Proxima Nova"/>
                <a:sym typeface="Proxima Nova"/>
              </a:defRPr>
            </a:lvl4pPr>
            <a:lvl5pPr marL="2286000" lvl="4" indent="-311150" algn="l" rtl="0">
              <a:lnSpc>
                <a:spcPct val="115000"/>
              </a:lnSpc>
              <a:spcBef>
                <a:spcPts val="2100"/>
              </a:spcBef>
              <a:spcAft>
                <a:spcPts val="0"/>
              </a:spcAft>
              <a:buSzPts val="1300"/>
              <a:buFont typeface="Proxima Nova"/>
              <a:buChar char="○"/>
              <a:defRPr>
                <a:latin typeface="Proxima Nova"/>
                <a:ea typeface="Proxima Nova"/>
                <a:cs typeface="Proxima Nova"/>
                <a:sym typeface="Proxima Nova"/>
              </a:defRPr>
            </a:lvl5pPr>
            <a:lvl6pPr marL="2743200" lvl="5" indent="-311150" algn="l" rtl="0">
              <a:lnSpc>
                <a:spcPct val="115000"/>
              </a:lnSpc>
              <a:spcBef>
                <a:spcPts val="2100"/>
              </a:spcBef>
              <a:spcAft>
                <a:spcPts val="0"/>
              </a:spcAft>
              <a:buSzPts val="1300"/>
              <a:buFont typeface="Proxima Nova"/>
              <a:buChar char="■"/>
              <a:defRPr>
                <a:latin typeface="Proxima Nova"/>
                <a:ea typeface="Proxima Nova"/>
                <a:cs typeface="Proxima Nova"/>
                <a:sym typeface="Proxima Nova"/>
              </a:defRPr>
            </a:lvl6pPr>
            <a:lvl7pPr marL="3200400" lvl="6" indent="-311150" algn="l" rtl="0">
              <a:lnSpc>
                <a:spcPct val="115000"/>
              </a:lnSpc>
              <a:spcBef>
                <a:spcPts val="2100"/>
              </a:spcBef>
              <a:spcAft>
                <a:spcPts val="0"/>
              </a:spcAft>
              <a:buSzPts val="1300"/>
              <a:buFont typeface="Proxima Nova"/>
              <a:buChar char="●"/>
              <a:defRPr>
                <a:latin typeface="Proxima Nova"/>
                <a:ea typeface="Proxima Nova"/>
                <a:cs typeface="Proxima Nova"/>
                <a:sym typeface="Proxima Nova"/>
              </a:defRPr>
            </a:lvl7pPr>
            <a:lvl8pPr marL="3657600" lvl="7" indent="-311150" algn="l" rtl="0">
              <a:lnSpc>
                <a:spcPct val="115000"/>
              </a:lnSpc>
              <a:spcBef>
                <a:spcPts val="2100"/>
              </a:spcBef>
              <a:spcAft>
                <a:spcPts val="0"/>
              </a:spcAft>
              <a:buSzPts val="1300"/>
              <a:buFont typeface="Proxima Nova"/>
              <a:buChar char="○"/>
              <a:defRPr>
                <a:latin typeface="Proxima Nova"/>
                <a:ea typeface="Proxima Nova"/>
                <a:cs typeface="Proxima Nova"/>
                <a:sym typeface="Proxima Nova"/>
              </a:defRPr>
            </a:lvl8pPr>
            <a:lvl9pPr marL="4114800" lvl="8" indent="-311150" algn="l" rtl="0">
              <a:lnSpc>
                <a:spcPct val="115000"/>
              </a:lnSpc>
              <a:spcBef>
                <a:spcPts val="2100"/>
              </a:spcBef>
              <a:spcAft>
                <a:spcPts val="2100"/>
              </a:spcAft>
              <a:buSzPts val="1300"/>
              <a:buFont typeface="Proxima Nova"/>
              <a:buChar char="■"/>
              <a:defRPr>
                <a:latin typeface="Proxima Nova"/>
                <a:ea typeface="Proxima Nova"/>
                <a:cs typeface="Proxima Nova"/>
                <a:sym typeface="Proxima Nova"/>
              </a:defRPr>
            </a:lvl9pPr>
          </a:lstStyle>
          <a:p>
            <a:endParaRPr/>
          </a:p>
        </p:txBody>
      </p:sp>
      <p:sp>
        <p:nvSpPr>
          <p:cNvPr id="915" name="Google Shape;915;p84"/>
          <p:cNvSpPr txBox="1">
            <a:spLocks noGrp="1"/>
          </p:cNvSpPr>
          <p:nvPr>
            <p:ph type="title"/>
          </p:nvPr>
        </p:nvSpPr>
        <p:spPr>
          <a:xfrm>
            <a:off x="1102200" y="0"/>
            <a:ext cx="9987600" cy="1417500"/>
          </a:xfrm>
          <a:prstGeom prst="rect">
            <a:avLst/>
          </a:prstGeom>
          <a:noFill/>
          <a:ln>
            <a:noFill/>
          </a:ln>
        </p:spPr>
        <p:txBody>
          <a:bodyPr spcFirstLastPara="1" wrap="square" lIns="121875" tIns="121875" rIns="121875" bIns="121875" anchor="b" anchorCtr="0">
            <a:noAutofit/>
          </a:bodyPr>
          <a:lstStyle>
            <a:lvl1pPr lvl="0" algn="l" rtl="0">
              <a:lnSpc>
                <a:spcPct val="100000"/>
              </a:lnSpc>
              <a:spcBef>
                <a:spcPts val="0"/>
              </a:spcBef>
              <a:spcAft>
                <a:spcPts val="0"/>
              </a:spcAft>
              <a:buSzPts val="3700"/>
              <a:buFont typeface="Proxima Nova"/>
              <a:buNone/>
              <a:defRPr b="0">
                <a:latin typeface="Proxima Nova"/>
                <a:ea typeface="Proxima Nova"/>
                <a:cs typeface="Proxima Nova"/>
                <a:sym typeface="Proxima Nova"/>
              </a:defRPr>
            </a:lvl1pPr>
            <a:lvl2pPr lvl="1"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algn="l" rtl="0">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a:endParaRPr/>
          </a:p>
        </p:txBody>
      </p:sp>
      <p:sp>
        <p:nvSpPr>
          <p:cNvPr id="916" name="Google Shape;916;p84"/>
          <p:cNvSpPr txBox="1">
            <a:spLocks noGrp="1"/>
          </p:cNvSpPr>
          <p:nvPr>
            <p:ph type="subTitle" idx="2"/>
          </p:nvPr>
        </p:nvSpPr>
        <p:spPr>
          <a:xfrm>
            <a:off x="1102200" y="1239700"/>
            <a:ext cx="9987600" cy="875700"/>
          </a:xfrm>
          <a:prstGeom prst="rect">
            <a:avLst/>
          </a:prstGeom>
          <a:noFill/>
          <a:ln>
            <a:noFill/>
          </a:ln>
        </p:spPr>
        <p:txBody>
          <a:bodyPr spcFirstLastPara="1" wrap="square" lIns="121875" tIns="121875" rIns="121875" bIns="121875" anchor="t" anchorCtr="0">
            <a:noAutofit/>
          </a:bodyPr>
          <a:lstStyle>
            <a:lvl1pPr lvl="0" algn="l" rtl="0">
              <a:lnSpc>
                <a:spcPct val="100000"/>
              </a:lnSpc>
              <a:spcBef>
                <a:spcPts val="0"/>
              </a:spcBef>
              <a:spcAft>
                <a:spcPts val="0"/>
              </a:spcAft>
              <a:buSzPts val="2400"/>
              <a:buNone/>
              <a:defRPr>
                <a:latin typeface="Proxima Nova"/>
                <a:ea typeface="Proxima Nova"/>
                <a:cs typeface="Proxima Nova"/>
                <a:sym typeface="Proxima Nova"/>
              </a:defRPr>
            </a:lvl1pPr>
            <a:lvl2pPr lvl="1" algn="l" rtl="0">
              <a:lnSpc>
                <a:spcPct val="100000"/>
              </a:lnSpc>
              <a:spcBef>
                <a:spcPts val="2100"/>
              </a:spcBef>
              <a:spcAft>
                <a:spcPts val="0"/>
              </a:spcAft>
              <a:buSzPts val="1900"/>
              <a:buNone/>
              <a:defRPr>
                <a:latin typeface="Proxima Nova"/>
                <a:ea typeface="Proxima Nova"/>
                <a:cs typeface="Proxima Nova"/>
                <a:sym typeface="Proxima Nova"/>
              </a:defRPr>
            </a:lvl2pPr>
            <a:lvl3pPr lvl="2" algn="l" rtl="0">
              <a:lnSpc>
                <a:spcPct val="100000"/>
              </a:lnSpc>
              <a:spcBef>
                <a:spcPts val="2100"/>
              </a:spcBef>
              <a:spcAft>
                <a:spcPts val="0"/>
              </a:spcAft>
              <a:buSzPts val="1900"/>
              <a:buNone/>
              <a:defRPr>
                <a:latin typeface="Proxima Nova"/>
                <a:ea typeface="Proxima Nova"/>
                <a:cs typeface="Proxima Nova"/>
                <a:sym typeface="Proxima Nova"/>
              </a:defRPr>
            </a:lvl3pPr>
            <a:lvl4pPr lvl="3" algn="l" rtl="0">
              <a:lnSpc>
                <a:spcPct val="100000"/>
              </a:lnSpc>
              <a:spcBef>
                <a:spcPts val="2100"/>
              </a:spcBef>
              <a:spcAft>
                <a:spcPts val="0"/>
              </a:spcAft>
              <a:buSzPts val="1900"/>
              <a:buNone/>
              <a:defRPr>
                <a:latin typeface="Proxima Nova"/>
                <a:ea typeface="Proxima Nova"/>
                <a:cs typeface="Proxima Nova"/>
                <a:sym typeface="Proxima Nova"/>
              </a:defRPr>
            </a:lvl4pPr>
            <a:lvl5pPr lvl="4" algn="l" rtl="0">
              <a:lnSpc>
                <a:spcPct val="100000"/>
              </a:lnSpc>
              <a:spcBef>
                <a:spcPts val="2100"/>
              </a:spcBef>
              <a:spcAft>
                <a:spcPts val="0"/>
              </a:spcAft>
              <a:buSzPts val="1900"/>
              <a:buNone/>
              <a:defRPr>
                <a:latin typeface="Proxima Nova"/>
                <a:ea typeface="Proxima Nova"/>
                <a:cs typeface="Proxima Nova"/>
                <a:sym typeface="Proxima Nova"/>
              </a:defRPr>
            </a:lvl5pPr>
            <a:lvl6pPr lvl="5" algn="l" rtl="0">
              <a:lnSpc>
                <a:spcPct val="100000"/>
              </a:lnSpc>
              <a:spcBef>
                <a:spcPts val="2100"/>
              </a:spcBef>
              <a:spcAft>
                <a:spcPts val="0"/>
              </a:spcAft>
              <a:buSzPts val="1900"/>
              <a:buNone/>
              <a:defRPr>
                <a:latin typeface="Proxima Nova"/>
                <a:ea typeface="Proxima Nova"/>
                <a:cs typeface="Proxima Nova"/>
                <a:sym typeface="Proxima Nova"/>
              </a:defRPr>
            </a:lvl6pPr>
            <a:lvl7pPr lvl="6" algn="l" rtl="0">
              <a:lnSpc>
                <a:spcPct val="100000"/>
              </a:lnSpc>
              <a:spcBef>
                <a:spcPts val="2100"/>
              </a:spcBef>
              <a:spcAft>
                <a:spcPts val="0"/>
              </a:spcAft>
              <a:buSzPts val="1900"/>
              <a:buNone/>
              <a:defRPr>
                <a:latin typeface="Proxima Nova"/>
                <a:ea typeface="Proxima Nova"/>
                <a:cs typeface="Proxima Nova"/>
                <a:sym typeface="Proxima Nova"/>
              </a:defRPr>
            </a:lvl7pPr>
            <a:lvl8pPr lvl="7" algn="l" rtl="0">
              <a:lnSpc>
                <a:spcPct val="100000"/>
              </a:lnSpc>
              <a:spcBef>
                <a:spcPts val="2100"/>
              </a:spcBef>
              <a:spcAft>
                <a:spcPts val="0"/>
              </a:spcAft>
              <a:buSzPts val="1900"/>
              <a:buNone/>
              <a:defRPr>
                <a:latin typeface="Proxima Nova"/>
                <a:ea typeface="Proxima Nova"/>
                <a:cs typeface="Proxima Nova"/>
                <a:sym typeface="Proxima Nova"/>
              </a:defRPr>
            </a:lvl8pPr>
            <a:lvl9pPr lvl="8" algn="l" rtl="0">
              <a:lnSpc>
                <a:spcPct val="100000"/>
              </a:lnSpc>
              <a:spcBef>
                <a:spcPts val="2100"/>
              </a:spcBef>
              <a:spcAft>
                <a:spcPts val="2100"/>
              </a:spcAft>
              <a:buSzPts val="1900"/>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Interior white 1">
  <p:cSld name="CUSTOM_4_2">
    <p:spTree>
      <p:nvGrpSpPr>
        <p:cNvPr id="1" name="Shape 917"/>
        <p:cNvGrpSpPr/>
        <p:nvPr/>
      </p:nvGrpSpPr>
      <p:grpSpPr>
        <a:xfrm>
          <a:off x="0" y="0"/>
          <a:ext cx="0" cy="0"/>
          <a:chOff x="0" y="0"/>
          <a:chExt cx="0" cy="0"/>
        </a:xfrm>
      </p:grpSpPr>
      <p:sp>
        <p:nvSpPr>
          <p:cNvPr id="918" name="Google Shape;918;p85"/>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919" name="Google Shape;919;p85"/>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920" name="Google Shape;920;p85"/>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921" name="Google Shape;921;p85"/>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sp>
        <p:nvSpPr>
          <p:cNvPr id="922" name="Google Shape;922;p85"/>
          <p:cNvSpPr/>
          <p:nvPr/>
        </p:nvSpPr>
        <p:spPr>
          <a:xfrm>
            <a:off x="10711280" y="6313251"/>
            <a:ext cx="975363" cy="228007"/>
          </a:xfrm>
          <a:prstGeom prst="rect">
            <a:avLst/>
          </a:prstGeom>
          <a:noFill/>
          <a:ln>
            <a:noFill/>
          </a:ln>
        </p:spPr>
      </p:sp>
      <p:sp>
        <p:nvSpPr>
          <p:cNvPr id="923" name="Google Shape;923;p85"/>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Interior white 3">
  <p:cSld name="1_Interior white 2">
    <p:spTree>
      <p:nvGrpSpPr>
        <p:cNvPr id="1" name="Shape 924"/>
        <p:cNvGrpSpPr/>
        <p:nvPr/>
      </p:nvGrpSpPr>
      <p:grpSpPr>
        <a:xfrm>
          <a:off x="0" y="0"/>
          <a:ext cx="0" cy="0"/>
          <a:chOff x="0" y="0"/>
          <a:chExt cx="0" cy="0"/>
        </a:xfrm>
      </p:grpSpPr>
      <p:sp>
        <p:nvSpPr>
          <p:cNvPr id="925" name="Google Shape;925;p86"/>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926" name="Google Shape;926;p86"/>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927" name="Google Shape;927;p86"/>
          <p:cNvSpPr txBox="1">
            <a:spLocks noGrp="1"/>
          </p:cNvSpPr>
          <p:nvPr>
            <p:ph type="subTitle" idx="1"/>
          </p:nvPr>
        </p:nvSpPr>
        <p:spPr>
          <a:xfrm>
            <a:off x="447775"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928" name="Google Shape;928;p86"/>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sp>
        <p:nvSpPr>
          <p:cNvPr id="929" name="Google Shape;929;p86"/>
          <p:cNvSpPr/>
          <p:nvPr/>
        </p:nvSpPr>
        <p:spPr>
          <a:xfrm>
            <a:off x="10711279" y="6313251"/>
            <a:ext cx="975363" cy="228007"/>
          </a:xfrm>
          <a:prstGeom prst="rect">
            <a:avLst/>
          </a:prstGeom>
          <a:noFill/>
          <a:ln>
            <a:noFill/>
          </a:ln>
        </p:spPr>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Interior white 4">
  <p:cSld name="CUSTOM_4_3">
    <p:spTree>
      <p:nvGrpSpPr>
        <p:cNvPr id="1" name="Shape 930"/>
        <p:cNvGrpSpPr/>
        <p:nvPr/>
      </p:nvGrpSpPr>
      <p:grpSpPr>
        <a:xfrm>
          <a:off x="0" y="0"/>
          <a:ext cx="0" cy="0"/>
          <a:chOff x="0" y="0"/>
          <a:chExt cx="0" cy="0"/>
        </a:xfrm>
      </p:grpSpPr>
      <p:sp>
        <p:nvSpPr>
          <p:cNvPr id="931" name="Google Shape;931;p87"/>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932" name="Google Shape;932;p87"/>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933" name="Google Shape;933;p87"/>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934" name="Google Shape;934;p87"/>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sp>
        <p:nvSpPr>
          <p:cNvPr id="935" name="Google Shape;935;p87"/>
          <p:cNvSpPr/>
          <p:nvPr/>
        </p:nvSpPr>
        <p:spPr>
          <a:xfrm>
            <a:off x="10711280" y="6313251"/>
            <a:ext cx="975363" cy="228007"/>
          </a:xfrm>
          <a:prstGeom prst="rect">
            <a:avLst/>
          </a:prstGeom>
          <a:noFill/>
          <a:ln>
            <a:noFill/>
          </a:ln>
        </p:spPr>
      </p:sp>
      <p:sp>
        <p:nvSpPr>
          <p:cNvPr id="936" name="Google Shape;936;p87"/>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Interior white 2 1">
  <p:cSld name="CUSTOM_4_3_1">
    <p:spTree>
      <p:nvGrpSpPr>
        <p:cNvPr id="1" name="Shape 937"/>
        <p:cNvGrpSpPr/>
        <p:nvPr/>
      </p:nvGrpSpPr>
      <p:grpSpPr>
        <a:xfrm>
          <a:off x="0" y="0"/>
          <a:ext cx="0" cy="0"/>
          <a:chOff x="0" y="0"/>
          <a:chExt cx="0" cy="0"/>
        </a:xfrm>
      </p:grpSpPr>
      <p:sp>
        <p:nvSpPr>
          <p:cNvPr id="938" name="Google Shape;938;p88"/>
          <p:cNvSpPr txBox="1">
            <a:spLocks noGrp="1"/>
          </p:cNvSpPr>
          <p:nvPr>
            <p:ph type="title"/>
          </p:nvPr>
        </p:nvSpPr>
        <p:spPr>
          <a:xfrm>
            <a:off x="1752600" y="946000"/>
            <a:ext cx="8686800" cy="9681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939" name="Google Shape;939;p88"/>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940" name="Google Shape;940;p88"/>
          <p:cNvSpPr txBox="1">
            <a:spLocks noGrp="1"/>
          </p:cNvSpPr>
          <p:nvPr>
            <p:ph type="subTitle" idx="1"/>
          </p:nvPr>
        </p:nvSpPr>
        <p:spPr>
          <a:xfrm>
            <a:off x="447775" y="55441"/>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941" name="Google Shape;941;p88"/>
          <p:cNvCxnSpPr/>
          <p:nvPr/>
        </p:nvCxnSpPr>
        <p:spPr>
          <a:xfrm rot="10800000">
            <a:off x="447767" y="6401700"/>
            <a:ext cx="0" cy="456300"/>
          </a:xfrm>
          <a:prstGeom prst="straightConnector1">
            <a:avLst/>
          </a:prstGeom>
          <a:noFill/>
          <a:ln w="9525" cap="flat" cmpd="sng">
            <a:solidFill>
              <a:srgbClr val="EE0000"/>
            </a:solidFill>
            <a:prstDash val="solid"/>
            <a:round/>
            <a:headEnd type="none" w="sm" len="sm"/>
            <a:tailEnd type="none" w="sm" len="sm"/>
          </a:ln>
        </p:spPr>
      </p:cxnSp>
      <p:sp>
        <p:nvSpPr>
          <p:cNvPr id="942" name="Google Shape;942;p88"/>
          <p:cNvSpPr/>
          <p:nvPr/>
        </p:nvSpPr>
        <p:spPr>
          <a:xfrm>
            <a:off x="10711279" y="6313251"/>
            <a:ext cx="975363" cy="228007"/>
          </a:xfrm>
          <a:prstGeom prst="rect">
            <a:avLst/>
          </a:prstGeom>
          <a:noFill/>
          <a:ln>
            <a:noFill/>
          </a:ln>
        </p:spPr>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Interior white 5">
  <p:cSld name="CUSTOM_4_4">
    <p:spTree>
      <p:nvGrpSpPr>
        <p:cNvPr id="1" name="Shape 943"/>
        <p:cNvGrpSpPr/>
        <p:nvPr/>
      </p:nvGrpSpPr>
      <p:grpSpPr>
        <a:xfrm>
          <a:off x="0" y="0"/>
          <a:ext cx="0" cy="0"/>
          <a:chOff x="0" y="0"/>
          <a:chExt cx="0" cy="0"/>
        </a:xfrm>
      </p:grpSpPr>
      <p:sp>
        <p:nvSpPr>
          <p:cNvPr id="944" name="Google Shape;944;p89"/>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945" name="Google Shape;945;p89"/>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946" name="Google Shape;946;p89"/>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947" name="Google Shape;947;p89"/>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sp>
        <p:nvSpPr>
          <p:cNvPr id="948" name="Google Shape;948;p89"/>
          <p:cNvSpPr/>
          <p:nvPr/>
        </p:nvSpPr>
        <p:spPr>
          <a:xfrm>
            <a:off x="10711280" y="6313251"/>
            <a:ext cx="975363" cy="228007"/>
          </a:xfrm>
          <a:prstGeom prst="rect">
            <a:avLst/>
          </a:prstGeom>
          <a:noFill/>
          <a:ln>
            <a:noFill/>
          </a:ln>
        </p:spPr>
      </p:sp>
      <p:sp>
        <p:nvSpPr>
          <p:cNvPr id="949" name="Google Shape;949;p89"/>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Interior white 6">
  <p:cSld name="CUSTOM_4_5">
    <p:spTree>
      <p:nvGrpSpPr>
        <p:cNvPr id="1" name="Shape 950"/>
        <p:cNvGrpSpPr/>
        <p:nvPr/>
      </p:nvGrpSpPr>
      <p:grpSpPr>
        <a:xfrm>
          <a:off x="0" y="0"/>
          <a:ext cx="0" cy="0"/>
          <a:chOff x="0" y="0"/>
          <a:chExt cx="0" cy="0"/>
        </a:xfrm>
      </p:grpSpPr>
      <p:sp>
        <p:nvSpPr>
          <p:cNvPr id="951" name="Google Shape;951;p90"/>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952" name="Google Shape;952;p90"/>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953" name="Google Shape;953;p90"/>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954" name="Google Shape;954;p90"/>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sp>
        <p:nvSpPr>
          <p:cNvPr id="955" name="Google Shape;955;p90"/>
          <p:cNvSpPr/>
          <p:nvPr/>
        </p:nvSpPr>
        <p:spPr>
          <a:xfrm>
            <a:off x="10711280" y="6313251"/>
            <a:ext cx="975363" cy="228007"/>
          </a:xfrm>
          <a:prstGeom prst="rect">
            <a:avLst/>
          </a:prstGeom>
          <a:noFill/>
          <a:ln>
            <a:noFill/>
          </a:ln>
        </p:spPr>
      </p:sp>
      <p:sp>
        <p:nvSpPr>
          <p:cNvPr id="956" name="Google Shape;956;p90"/>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Interior white 7">
  <p:cSld name="CUSTOM_4_6">
    <p:spTree>
      <p:nvGrpSpPr>
        <p:cNvPr id="1" name="Shape 957"/>
        <p:cNvGrpSpPr/>
        <p:nvPr/>
      </p:nvGrpSpPr>
      <p:grpSpPr>
        <a:xfrm>
          <a:off x="0" y="0"/>
          <a:ext cx="0" cy="0"/>
          <a:chOff x="0" y="0"/>
          <a:chExt cx="0" cy="0"/>
        </a:xfrm>
      </p:grpSpPr>
      <p:sp>
        <p:nvSpPr>
          <p:cNvPr id="958" name="Google Shape;958;p91"/>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959" name="Google Shape;959;p91"/>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960" name="Google Shape;960;p91"/>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961" name="Google Shape;961;p91"/>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sp>
        <p:nvSpPr>
          <p:cNvPr id="962" name="Google Shape;962;p91"/>
          <p:cNvSpPr/>
          <p:nvPr/>
        </p:nvSpPr>
        <p:spPr>
          <a:xfrm>
            <a:off x="10711280" y="6313251"/>
            <a:ext cx="975363" cy="228007"/>
          </a:xfrm>
          <a:prstGeom prst="rect">
            <a:avLst/>
          </a:prstGeom>
          <a:noFill/>
          <a:ln>
            <a:noFill/>
          </a:ln>
        </p:spPr>
      </p:sp>
      <p:sp>
        <p:nvSpPr>
          <p:cNvPr id="963" name="Google Shape;963;p91"/>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nterior call out A">
  <p:cSld name="CUSTOM_2_1_2">
    <p:bg>
      <p:bgPr>
        <a:blipFill>
          <a:blip r:embed="rId2">
            <a:alphaModFix/>
          </a:blip>
          <a:stretch>
            <a:fillRect/>
          </a:stretch>
        </a:blipFill>
        <a:effectLst/>
      </p:bgPr>
    </p:bg>
    <p:spTree>
      <p:nvGrpSpPr>
        <p:cNvPr id="1" name="Shape 90"/>
        <p:cNvGrpSpPr/>
        <p:nvPr/>
      </p:nvGrpSpPr>
      <p:grpSpPr>
        <a:xfrm>
          <a:off x="0" y="0"/>
          <a:ext cx="0" cy="0"/>
          <a:chOff x="0" y="0"/>
          <a:chExt cx="0" cy="0"/>
        </a:xfrm>
      </p:grpSpPr>
      <p:cxnSp>
        <p:nvCxnSpPr>
          <p:cNvPr id="91" name="Google Shape;91;p10"/>
          <p:cNvCxnSpPr/>
          <p:nvPr/>
        </p:nvCxnSpPr>
        <p:spPr>
          <a:xfrm rot="10800000">
            <a:off x="447767" y="6401400"/>
            <a:ext cx="0" cy="456600"/>
          </a:xfrm>
          <a:prstGeom prst="straightConnector1">
            <a:avLst/>
          </a:prstGeom>
          <a:noFill/>
          <a:ln w="9525" cap="flat" cmpd="sng">
            <a:solidFill>
              <a:srgbClr val="EE0000"/>
            </a:solidFill>
            <a:prstDash val="solid"/>
            <a:round/>
            <a:headEnd type="none" w="med" len="med"/>
            <a:tailEnd type="none" w="med" len="med"/>
          </a:ln>
        </p:spPr>
      </p:cxnSp>
      <p:cxnSp>
        <p:nvCxnSpPr>
          <p:cNvPr id="92" name="Google Shape;92;p10"/>
          <p:cNvCxnSpPr/>
          <p:nvPr/>
        </p:nvCxnSpPr>
        <p:spPr>
          <a:xfrm rot="10800000">
            <a:off x="447775" y="100"/>
            <a:ext cx="0" cy="886500"/>
          </a:xfrm>
          <a:prstGeom prst="straightConnector1">
            <a:avLst/>
          </a:prstGeom>
          <a:noFill/>
          <a:ln w="9525" cap="flat" cmpd="sng">
            <a:solidFill>
              <a:srgbClr val="EE0000"/>
            </a:solidFill>
            <a:prstDash val="solid"/>
            <a:round/>
            <a:headEnd type="none" w="med" len="med"/>
            <a:tailEnd type="none" w="med" len="med"/>
          </a:ln>
        </p:spPr>
      </p:cxnSp>
      <p:sp>
        <p:nvSpPr>
          <p:cNvPr id="93" name="Google Shape;93;p10"/>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a:endParaRPr/>
          </a:p>
        </p:txBody>
      </p:sp>
      <p:pic>
        <p:nvPicPr>
          <p:cNvPr id="94" name="Google Shape;94;p10"/>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95" name="Google Shape;95;p10"/>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96" name="Google Shape;96;p10"/>
          <p:cNvSpPr txBox="1">
            <a:spLocks noGrp="1"/>
          </p:cNvSpPr>
          <p:nvPr>
            <p:ph type="subTitle" idx="2"/>
          </p:nvPr>
        </p:nvSpPr>
        <p:spPr>
          <a:xfrm>
            <a:off x="9480050" y="1401753"/>
            <a:ext cx="2124300" cy="4054500"/>
          </a:xfrm>
          <a:prstGeom prst="rect">
            <a:avLst/>
          </a:prstGeom>
        </p:spPr>
        <p:txBody>
          <a:bodyPr spcFirstLastPara="1" wrap="square" lIns="0" tIns="0" rIns="0" bIns="0" anchor="ctr" anchorCtr="0">
            <a:noAutofit/>
          </a:bodyPr>
          <a:lstStyle>
            <a:lvl1pPr lvl="0" rtl="0">
              <a:lnSpc>
                <a:spcPct val="135000"/>
              </a:lnSpc>
              <a:spcBef>
                <a:spcPts val="0"/>
              </a:spcBef>
              <a:spcAft>
                <a:spcPts val="0"/>
              </a:spcAft>
              <a:buNone/>
              <a:defRPr sz="1400">
                <a:solidFill>
                  <a:srgbClr val="FFFFFF"/>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rgbClr val="FFFFFF"/>
                </a:solidFill>
              </a:defRPr>
            </a:lvl2pPr>
            <a:lvl3pPr lvl="2" rtl="0">
              <a:lnSpc>
                <a:spcPct val="174000"/>
              </a:lnSpc>
              <a:spcBef>
                <a:spcPts val="0"/>
              </a:spcBef>
              <a:spcAft>
                <a:spcPts val="0"/>
              </a:spcAft>
              <a:buNone/>
              <a:defRPr sz="1400">
                <a:solidFill>
                  <a:srgbClr val="FFFFFF"/>
                </a:solidFill>
              </a:defRPr>
            </a:lvl3pPr>
            <a:lvl4pPr lvl="3" rtl="0">
              <a:lnSpc>
                <a:spcPct val="174000"/>
              </a:lnSpc>
              <a:spcBef>
                <a:spcPts val="0"/>
              </a:spcBef>
              <a:spcAft>
                <a:spcPts val="0"/>
              </a:spcAft>
              <a:buNone/>
              <a:defRPr sz="1400">
                <a:solidFill>
                  <a:srgbClr val="FFFFFF"/>
                </a:solidFill>
              </a:defRPr>
            </a:lvl4pPr>
            <a:lvl5pPr lvl="4" rtl="0">
              <a:lnSpc>
                <a:spcPct val="174000"/>
              </a:lnSpc>
              <a:spcBef>
                <a:spcPts val="0"/>
              </a:spcBef>
              <a:spcAft>
                <a:spcPts val="0"/>
              </a:spcAft>
              <a:buNone/>
              <a:defRPr sz="1400">
                <a:solidFill>
                  <a:srgbClr val="FFFFFF"/>
                </a:solidFill>
              </a:defRPr>
            </a:lvl5pPr>
            <a:lvl6pPr lvl="5" rtl="0">
              <a:lnSpc>
                <a:spcPct val="174000"/>
              </a:lnSpc>
              <a:spcBef>
                <a:spcPts val="0"/>
              </a:spcBef>
              <a:spcAft>
                <a:spcPts val="0"/>
              </a:spcAft>
              <a:buNone/>
              <a:defRPr sz="1400">
                <a:solidFill>
                  <a:srgbClr val="FFFFFF"/>
                </a:solidFill>
              </a:defRPr>
            </a:lvl6pPr>
            <a:lvl7pPr lvl="6" rtl="0">
              <a:lnSpc>
                <a:spcPct val="174000"/>
              </a:lnSpc>
              <a:spcBef>
                <a:spcPts val="0"/>
              </a:spcBef>
              <a:spcAft>
                <a:spcPts val="0"/>
              </a:spcAft>
              <a:buNone/>
              <a:defRPr sz="1400">
                <a:solidFill>
                  <a:srgbClr val="FFFFFF"/>
                </a:solidFill>
              </a:defRPr>
            </a:lvl7pPr>
            <a:lvl8pPr lvl="7" rtl="0">
              <a:lnSpc>
                <a:spcPct val="174000"/>
              </a:lnSpc>
              <a:spcBef>
                <a:spcPts val="0"/>
              </a:spcBef>
              <a:spcAft>
                <a:spcPts val="0"/>
              </a:spcAft>
              <a:buNone/>
              <a:defRPr sz="1400">
                <a:solidFill>
                  <a:srgbClr val="FFFFFF"/>
                </a:solidFill>
              </a:defRPr>
            </a:lvl8pPr>
            <a:lvl9pPr lvl="8" rtl="0">
              <a:lnSpc>
                <a:spcPct val="174000"/>
              </a:lnSpc>
              <a:spcBef>
                <a:spcPts val="0"/>
              </a:spcBef>
              <a:spcAft>
                <a:spcPts val="0"/>
              </a:spcAft>
              <a:buNone/>
              <a:defRPr sz="1400">
                <a:solidFill>
                  <a:srgbClr val="FFFFFF"/>
                </a:solidFill>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Interior white 8">
  <p:cSld name="CUSTOM_4_7">
    <p:spTree>
      <p:nvGrpSpPr>
        <p:cNvPr id="1" name="Shape 964"/>
        <p:cNvGrpSpPr/>
        <p:nvPr/>
      </p:nvGrpSpPr>
      <p:grpSpPr>
        <a:xfrm>
          <a:off x="0" y="0"/>
          <a:ext cx="0" cy="0"/>
          <a:chOff x="0" y="0"/>
          <a:chExt cx="0" cy="0"/>
        </a:xfrm>
      </p:grpSpPr>
      <p:sp>
        <p:nvSpPr>
          <p:cNvPr id="965" name="Google Shape;965;p92"/>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966" name="Google Shape;966;p92"/>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967" name="Google Shape;967;p92"/>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968" name="Google Shape;968;p92"/>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sp>
        <p:nvSpPr>
          <p:cNvPr id="969" name="Google Shape;969;p92"/>
          <p:cNvSpPr/>
          <p:nvPr/>
        </p:nvSpPr>
        <p:spPr>
          <a:xfrm>
            <a:off x="10711280" y="6313251"/>
            <a:ext cx="975363" cy="228007"/>
          </a:xfrm>
          <a:prstGeom prst="rect">
            <a:avLst/>
          </a:prstGeom>
          <a:noFill/>
          <a:ln>
            <a:noFill/>
          </a:ln>
        </p:spPr>
      </p:sp>
      <p:sp>
        <p:nvSpPr>
          <p:cNvPr id="970" name="Google Shape;970;p92"/>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Interior white 9">
  <p:cSld name="CUSTOM_4_8">
    <p:spTree>
      <p:nvGrpSpPr>
        <p:cNvPr id="1" name="Shape 971"/>
        <p:cNvGrpSpPr/>
        <p:nvPr/>
      </p:nvGrpSpPr>
      <p:grpSpPr>
        <a:xfrm>
          <a:off x="0" y="0"/>
          <a:ext cx="0" cy="0"/>
          <a:chOff x="0" y="0"/>
          <a:chExt cx="0" cy="0"/>
        </a:xfrm>
      </p:grpSpPr>
      <p:sp>
        <p:nvSpPr>
          <p:cNvPr id="972" name="Google Shape;972;p93"/>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973" name="Google Shape;973;p93"/>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974" name="Google Shape;974;p93"/>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1pPr>
            <a:lvl2pPr lvl="1"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2pPr>
            <a:lvl3pPr lvl="2"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3pPr>
            <a:lvl4pPr lvl="3"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4pPr>
            <a:lvl5pPr lvl="4"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5pPr>
            <a:lvl6pPr lvl="5"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6pPr>
            <a:lvl7pPr lvl="6"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7pPr>
            <a:lvl8pPr lvl="7"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8pPr>
            <a:lvl9pPr lvl="8"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9pPr>
          </a:lstStyle>
          <a:p>
            <a:endParaRPr/>
          </a:p>
        </p:txBody>
      </p:sp>
      <p:cxnSp>
        <p:nvCxnSpPr>
          <p:cNvPr id="975" name="Google Shape;975;p93"/>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sp>
        <p:nvSpPr>
          <p:cNvPr id="976" name="Google Shape;976;p93"/>
          <p:cNvSpPr/>
          <p:nvPr/>
        </p:nvSpPr>
        <p:spPr>
          <a:xfrm>
            <a:off x="10711280" y="6313251"/>
            <a:ext cx="975119" cy="227950"/>
          </a:xfrm>
          <a:prstGeom prst="rect">
            <a:avLst/>
          </a:prstGeom>
          <a:noFill/>
          <a:ln>
            <a:noFill/>
          </a:ln>
        </p:spPr>
      </p:sp>
      <p:sp>
        <p:nvSpPr>
          <p:cNvPr id="977" name="Google Shape;977;p93"/>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Interior white 10">
  <p:cSld name="CUSTOM_4_9">
    <p:spTree>
      <p:nvGrpSpPr>
        <p:cNvPr id="1" name="Shape 978"/>
        <p:cNvGrpSpPr/>
        <p:nvPr/>
      </p:nvGrpSpPr>
      <p:grpSpPr>
        <a:xfrm>
          <a:off x="0" y="0"/>
          <a:ext cx="0" cy="0"/>
          <a:chOff x="0" y="0"/>
          <a:chExt cx="0" cy="0"/>
        </a:xfrm>
      </p:grpSpPr>
      <p:sp>
        <p:nvSpPr>
          <p:cNvPr id="979" name="Google Shape;979;p94"/>
          <p:cNvSpPr txBox="1">
            <a:spLocks noGrp="1"/>
          </p:cNvSpPr>
          <p:nvPr>
            <p:ph type="title"/>
          </p:nvPr>
        </p:nvSpPr>
        <p:spPr>
          <a:xfrm>
            <a:off x="1752600" y="946000"/>
            <a:ext cx="8686800" cy="9675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3500"/>
              <a:buNone/>
              <a:defRPr sz="2700">
                <a:solidFill>
                  <a:srgbClr val="000000"/>
                </a:solidFill>
              </a:defRPr>
            </a:lvl1pPr>
            <a:lvl2pPr lvl="1" algn="ctr" rtl="0">
              <a:lnSpc>
                <a:spcPct val="130000"/>
              </a:lnSpc>
              <a:spcBef>
                <a:spcPts val="0"/>
              </a:spcBef>
              <a:spcAft>
                <a:spcPts val="0"/>
              </a:spcAft>
              <a:buSzPts val="3500"/>
              <a:buNone/>
              <a:defRPr sz="2700">
                <a:solidFill>
                  <a:srgbClr val="000000"/>
                </a:solidFill>
              </a:defRPr>
            </a:lvl2pPr>
            <a:lvl3pPr lvl="2" algn="ctr" rtl="0">
              <a:lnSpc>
                <a:spcPct val="130000"/>
              </a:lnSpc>
              <a:spcBef>
                <a:spcPts val="0"/>
              </a:spcBef>
              <a:spcAft>
                <a:spcPts val="0"/>
              </a:spcAft>
              <a:buSzPts val="3500"/>
              <a:buNone/>
              <a:defRPr sz="2700">
                <a:solidFill>
                  <a:srgbClr val="000000"/>
                </a:solidFill>
              </a:defRPr>
            </a:lvl3pPr>
            <a:lvl4pPr lvl="3" algn="ctr" rtl="0">
              <a:lnSpc>
                <a:spcPct val="130000"/>
              </a:lnSpc>
              <a:spcBef>
                <a:spcPts val="0"/>
              </a:spcBef>
              <a:spcAft>
                <a:spcPts val="0"/>
              </a:spcAft>
              <a:buSzPts val="3500"/>
              <a:buNone/>
              <a:defRPr sz="2700">
                <a:solidFill>
                  <a:srgbClr val="000000"/>
                </a:solidFill>
              </a:defRPr>
            </a:lvl4pPr>
            <a:lvl5pPr lvl="4" algn="ctr" rtl="0">
              <a:lnSpc>
                <a:spcPct val="130000"/>
              </a:lnSpc>
              <a:spcBef>
                <a:spcPts val="0"/>
              </a:spcBef>
              <a:spcAft>
                <a:spcPts val="0"/>
              </a:spcAft>
              <a:buSzPts val="3500"/>
              <a:buNone/>
              <a:defRPr sz="2700">
                <a:solidFill>
                  <a:srgbClr val="000000"/>
                </a:solidFill>
              </a:defRPr>
            </a:lvl5pPr>
            <a:lvl6pPr lvl="5" algn="ctr" rtl="0">
              <a:lnSpc>
                <a:spcPct val="130000"/>
              </a:lnSpc>
              <a:spcBef>
                <a:spcPts val="0"/>
              </a:spcBef>
              <a:spcAft>
                <a:spcPts val="0"/>
              </a:spcAft>
              <a:buSzPts val="3500"/>
              <a:buNone/>
              <a:defRPr sz="2700">
                <a:solidFill>
                  <a:srgbClr val="000000"/>
                </a:solidFill>
              </a:defRPr>
            </a:lvl6pPr>
            <a:lvl7pPr lvl="6" algn="ctr" rtl="0">
              <a:lnSpc>
                <a:spcPct val="130000"/>
              </a:lnSpc>
              <a:spcBef>
                <a:spcPts val="0"/>
              </a:spcBef>
              <a:spcAft>
                <a:spcPts val="0"/>
              </a:spcAft>
              <a:buSzPts val="3500"/>
              <a:buNone/>
              <a:defRPr sz="2700">
                <a:solidFill>
                  <a:srgbClr val="000000"/>
                </a:solidFill>
              </a:defRPr>
            </a:lvl7pPr>
            <a:lvl8pPr lvl="7" algn="ctr" rtl="0">
              <a:lnSpc>
                <a:spcPct val="130000"/>
              </a:lnSpc>
              <a:spcBef>
                <a:spcPts val="0"/>
              </a:spcBef>
              <a:spcAft>
                <a:spcPts val="0"/>
              </a:spcAft>
              <a:buSzPts val="3500"/>
              <a:buNone/>
              <a:defRPr sz="2700">
                <a:solidFill>
                  <a:srgbClr val="000000"/>
                </a:solidFill>
              </a:defRPr>
            </a:lvl8pPr>
            <a:lvl9pPr lvl="8" algn="ctr" rtl="0">
              <a:lnSpc>
                <a:spcPct val="130000"/>
              </a:lnSpc>
              <a:spcBef>
                <a:spcPts val="0"/>
              </a:spcBef>
              <a:spcAft>
                <a:spcPts val="0"/>
              </a:spcAft>
              <a:buSzPts val="3500"/>
              <a:buNone/>
              <a:defRPr sz="2700">
                <a:solidFill>
                  <a:srgbClr val="000000"/>
                </a:solidFill>
              </a:defRPr>
            </a:lvl9pPr>
          </a:lstStyle>
          <a:p>
            <a:endParaRPr/>
          </a:p>
        </p:txBody>
      </p:sp>
      <p:cxnSp>
        <p:nvCxnSpPr>
          <p:cNvPr id="980" name="Google Shape;980;p94"/>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981" name="Google Shape;981;p94"/>
          <p:cNvSpPr txBox="1">
            <a:spLocks noGrp="1"/>
          </p:cNvSpPr>
          <p:nvPr>
            <p:ph type="subTitle" idx="1"/>
          </p:nvPr>
        </p:nvSpPr>
        <p:spPr>
          <a:xfrm>
            <a:off x="447775" y="55440"/>
            <a:ext cx="5148600" cy="816300"/>
          </a:xfrm>
          <a:prstGeom prst="rect">
            <a:avLst/>
          </a:prstGeom>
          <a:noFill/>
          <a:ln>
            <a:noFill/>
          </a:ln>
        </p:spPr>
        <p:txBody>
          <a:bodyPr spcFirstLastPara="1" wrap="square" lIns="438825" tIns="91425" rIns="91425" bIns="91425" anchor="ctr" anchorCtr="0">
            <a:noAutofit/>
          </a:bodyPr>
          <a:lstStyle>
            <a:lvl1pPr lvl="0"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1pPr>
            <a:lvl2pPr lvl="1"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2pPr>
            <a:lvl3pPr lvl="2"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3pPr>
            <a:lvl4pPr lvl="3"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4pPr>
            <a:lvl5pPr lvl="4"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5pPr>
            <a:lvl6pPr lvl="5"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6pPr>
            <a:lvl7pPr lvl="6"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7pPr>
            <a:lvl8pPr lvl="7"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8pPr>
            <a:lvl9pPr lvl="8" algn="l"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9pPr>
          </a:lstStyle>
          <a:p>
            <a:endParaRPr/>
          </a:p>
        </p:txBody>
      </p:sp>
      <p:cxnSp>
        <p:nvCxnSpPr>
          <p:cNvPr id="982" name="Google Shape;982;p94"/>
          <p:cNvCxnSpPr/>
          <p:nvPr/>
        </p:nvCxnSpPr>
        <p:spPr>
          <a:xfrm rot="10800000">
            <a:off x="447767" y="6401100"/>
            <a:ext cx="0" cy="456900"/>
          </a:xfrm>
          <a:prstGeom prst="straightConnector1">
            <a:avLst/>
          </a:prstGeom>
          <a:noFill/>
          <a:ln w="9525" cap="flat" cmpd="sng">
            <a:solidFill>
              <a:srgbClr val="EE0000"/>
            </a:solidFill>
            <a:prstDash val="solid"/>
            <a:round/>
            <a:headEnd type="none" w="sm" len="sm"/>
            <a:tailEnd type="none" w="sm" len="sm"/>
          </a:ln>
        </p:spPr>
      </p:cxnSp>
      <p:sp>
        <p:nvSpPr>
          <p:cNvPr id="983" name="Google Shape;983;p94"/>
          <p:cNvSpPr txBox="1">
            <a:spLocks noGrp="1"/>
          </p:cNvSpPr>
          <p:nvPr>
            <p:ph type="subTitle" idx="2"/>
          </p:nvPr>
        </p:nvSpPr>
        <p:spPr>
          <a:xfrm>
            <a:off x="885051" y="6169551"/>
            <a:ext cx="9183000" cy="5595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2100"/>
              <a:buNone/>
              <a:defRPr sz="700">
                <a:solidFill>
                  <a:srgbClr val="4D4D4F"/>
                </a:solidFill>
              </a:defRPr>
            </a:lvl1pPr>
            <a:lvl2pPr lvl="1" algn="l" rtl="0">
              <a:lnSpc>
                <a:spcPct val="142000"/>
              </a:lnSpc>
              <a:spcBef>
                <a:spcPts val="0"/>
              </a:spcBef>
              <a:spcAft>
                <a:spcPts val="0"/>
              </a:spcAft>
              <a:buSzPts val="1600"/>
              <a:buNone/>
              <a:defRPr sz="700">
                <a:solidFill>
                  <a:srgbClr val="4D4D4F"/>
                </a:solidFill>
              </a:defRPr>
            </a:lvl2pPr>
            <a:lvl3pPr lvl="2" algn="l" rtl="0">
              <a:lnSpc>
                <a:spcPct val="142000"/>
              </a:lnSpc>
              <a:spcBef>
                <a:spcPts val="0"/>
              </a:spcBef>
              <a:spcAft>
                <a:spcPts val="0"/>
              </a:spcAft>
              <a:buSzPts val="1600"/>
              <a:buNone/>
              <a:defRPr sz="700">
                <a:solidFill>
                  <a:srgbClr val="4D4D4F"/>
                </a:solidFill>
              </a:defRPr>
            </a:lvl3pPr>
            <a:lvl4pPr lvl="3" algn="l" rtl="0">
              <a:lnSpc>
                <a:spcPct val="142000"/>
              </a:lnSpc>
              <a:spcBef>
                <a:spcPts val="0"/>
              </a:spcBef>
              <a:spcAft>
                <a:spcPts val="0"/>
              </a:spcAft>
              <a:buSzPts val="1600"/>
              <a:buNone/>
              <a:defRPr sz="700">
                <a:solidFill>
                  <a:srgbClr val="4D4D4F"/>
                </a:solidFill>
              </a:defRPr>
            </a:lvl4pPr>
            <a:lvl5pPr lvl="4" algn="l" rtl="0">
              <a:lnSpc>
                <a:spcPct val="142000"/>
              </a:lnSpc>
              <a:spcBef>
                <a:spcPts val="0"/>
              </a:spcBef>
              <a:spcAft>
                <a:spcPts val="0"/>
              </a:spcAft>
              <a:buSzPts val="1600"/>
              <a:buNone/>
              <a:defRPr sz="700">
                <a:solidFill>
                  <a:srgbClr val="4D4D4F"/>
                </a:solidFill>
              </a:defRPr>
            </a:lvl5pPr>
            <a:lvl6pPr lvl="5" algn="l" rtl="0">
              <a:lnSpc>
                <a:spcPct val="142000"/>
              </a:lnSpc>
              <a:spcBef>
                <a:spcPts val="0"/>
              </a:spcBef>
              <a:spcAft>
                <a:spcPts val="0"/>
              </a:spcAft>
              <a:buSzPts val="1600"/>
              <a:buNone/>
              <a:defRPr sz="700">
                <a:solidFill>
                  <a:srgbClr val="4D4D4F"/>
                </a:solidFill>
              </a:defRPr>
            </a:lvl6pPr>
            <a:lvl7pPr lvl="6" algn="l" rtl="0">
              <a:lnSpc>
                <a:spcPct val="142000"/>
              </a:lnSpc>
              <a:spcBef>
                <a:spcPts val="0"/>
              </a:spcBef>
              <a:spcAft>
                <a:spcPts val="0"/>
              </a:spcAft>
              <a:buSzPts val="1600"/>
              <a:buNone/>
              <a:defRPr sz="700">
                <a:solidFill>
                  <a:srgbClr val="4D4D4F"/>
                </a:solidFill>
              </a:defRPr>
            </a:lvl7pPr>
            <a:lvl8pPr lvl="7" algn="l" rtl="0">
              <a:lnSpc>
                <a:spcPct val="142000"/>
              </a:lnSpc>
              <a:spcBef>
                <a:spcPts val="0"/>
              </a:spcBef>
              <a:spcAft>
                <a:spcPts val="0"/>
              </a:spcAft>
              <a:buSzPts val="1600"/>
              <a:buNone/>
              <a:defRPr sz="700">
                <a:solidFill>
                  <a:srgbClr val="4D4D4F"/>
                </a:solidFill>
              </a:defRPr>
            </a:lvl8pPr>
            <a:lvl9pPr lvl="8" algn="l" rtl="0">
              <a:lnSpc>
                <a:spcPct val="142000"/>
              </a:lnSpc>
              <a:spcBef>
                <a:spcPts val="0"/>
              </a:spcBef>
              <a:spcAft>
                <a:spcPts val="0"/>
              </a:spcAft>
              <a:buSzPts val="1600"/>
              <a:buNone/>
              <a:defRPr sz="700">
                <a:solidFill>
                  <a:srgbClr val="4D4D4F"/>
                </a:solidFill>
              </a:defRPr>
            </a:lvl9pPr>
          </a:lstStyle>
          <a:p>
            <a:endParaRPr/>
          </a:p>
        </p:txBody>
      </p:sp>
      <p:pic>
        <p:nvPicPr>
          <p:cNvPr id="984" name="Google Shape;984;p94"/>
          <p:cNvPicPr preferRelativeResize="0"/>
          <p:nvPr/>
        </p:nvPicPr>
        <p:blipFill rotWithShape="1">
          <a:blip r:embed="rId2">
            <a:alphaModFix/>
          </a:blip>
          <a:srcRect t="327" b="317"/>
          <a:stretch/>
        </p:blipFill>
        <p:spPr>
          <a:xfrm>
            <a:off x="10711279" y="6313250"/>
            <a:ext cx="975606" cy="228064"/>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89"/>
        <p:cNvGrpSpPr/>
        <p:nvPr/>
      </p:nvGrpSpPr>
      <p:grpSpPr>
        <a:xfrm>
          <a:off x="0" y="0"/>
          <a:ext cx="0" cy="0"/>
          <a:chOff x="0" y="0"/>
          <a:chExt cx="0" cy="0"/>
        </a:xfrm>
      </p:grpSpPr>
      <p:sp>
        <p:nvSpPr>
          <p:cNvPr id="990" name="Google Shape;990;p96"/>
          <p:cNvSpPr txBox="1">
            <a:spLocks noGrp="1"/>
          </p:cNvSpPr>
          <p:nvPr>
            <p:ph type="ctrTitle"/>
          </p:nvPr>
        </p:nvSpPr>
        <p:spPr>
          <a:xfrm>
            <a:off x="415611" y="992767"/>
            <a:ext cx="11360700" cy="2736900"/>
          </a:xfrm>
          <a:prstGeom prst="rect">
            <a:avLst/>
          </a:prstGeom>
        </p:spPr>
        <p:txBody>
          <a:bodyPr spcFirstLastPara="1" wrap="square" lIns="121875" tIns="121875" rIns="121875" bIns="121875" anchor="b" anchorCtr="0">
            <a:noAutofit/>
          </a:bodyPr>
          <a:lstStyle>
            <a:lvl1pPr lvl="0" algn="ctr" rtl="0">
              <a:spcBef>
                <a:spcPts val="0"/>
              </a:spcBef>
              <a:spcAft>
                <a:spcPts val="0"/>
              </a:spcAft>
              <a:buSzPts val="6900"/>
              <a:buNone/>
              <a:defRPr sz="6900"/>
            </a:lvl1pPr>
            <a:lvl2pPr lvl="1" algn="ctr" rtl="0">
              <a:spcBef>
                <a:spcPts val="0"/>
              </a:spcBef>
              <a:spcAft>
                <a:spcPts val="0"/>
              </a:spcAft>
              <a:buSzPts val="6900"/>
              <a:buNone/>
              <a:defRPr sz="6900"/>
            </a:lvl2pPr>
            <a:lvl3pPr lvl="2" algn="ctr" rtl="0">
              <a:spcBef>
                <a:spcPts val="0"/>
              </a:spcBef>
              <a:spcAft>
                <a:spcPts val="0"/>
              </a:spcAft>
              <a:buSzPts val="6900"/>
              <a:buNone/>
              <a:defRPr sz="6900"/>
            </a:lvl3pPr>
            <a:lvl4pPr lvl="3" algn="ctr" rtl="0">
              <a:spcBef>
                <a:spcPts val="0"/>
              </a:spcBef>
              <a:spcAft>
                <a:spcPts val="0"/>
              </a:spcAft>
              <a:buSzPts val="6900"/>
              <a:buNone/>
              <a:defRPr sz="6900"/>
            </a:lvl4pPr>
            <a:lvl5pPr lvl="4" algn="ctr" rtl="0">
              <a:spcBef>
                <a:spcPts val="0"/>
              </a:spcBef>
              <a:spcAft>
                <a:spcPts val="0"/>
              </a:spcAft>
              <a:buSzPts val="6900"/>
              <a:buNone/>
              <a:defRPr sz="6900"/>
            </a:lvl5pPr>
            <a:lvl6pPr lvl="5" algn="ctr" rtl="0">
              <a:spcBef>
                <a:spcPts val="0"/>
              </a:spcBef>
              <a:spcAft>
                <a:spcPts val="0"/>
              </a:spcAft>
              <a:buSzPts val="6900"/>
              <a:buNone/>
              <a:defRPr sz="6900"/>
            </a:lvl6pPr>
            <a:lvl7pPr lvl="6" algn="ctr" rtl="0">
              <a:spcBef>
                <a:spcPts val="0"/>
              </a:spcBef>
              <a:spcAft>
                <a:spcPts val="0"/>
              </a:spcAft>
              <a:buSzPts val="6900"/>
              <a:buNone/>
              <a:defRPr sz="6900"/>
            </a:lvl7pPr>
            <a:lvl8pPr lvl="7" algn="ctr" rtl="0">
              <a:spcBef>
                <a:spcPts val="0"/>
              </a:spcBef>
              <a:spcAft>
                <a:spcPts val="0"/>
              </a:spcAft>
              <a:buSzPts val="6900"/>
              <a:buNone/>
              <a:defRPr sz="6900"/>
            </a:lvl8pPr>
            <a:lvl9pPr lvl="8" algn="ctr" rtl="0">
              <a:spcBef>
                <a:spcPts val="0"/>
              </a:spcBef>
              <a:spcAft>
                <a:spcPts val="0"/>
              </a:spcAft>
              <a:buSzPts val="6900"/>
              <a:buNone/>
              <a:defRPr sz="6900"/>
            </a:lvl9pPr>
          </a:lstStyle>
          <a:p>
            <a:endParaRPr/>
          </a:p>
        </p:txBody>
      </p:sp>
      <p:sp>
        <p:nvSpPr>
          <p:cNvPr id="991" name="Google Shape;991;p96"/>
          <p:cNvSpPr txBox="1">
            <a:spLocks noGrp="1"/>
          </p:cNvSpPr>
          <p:nvPr>
            <p:ph type="subTitle" idx="1"/>
          </p:nvPr>
        </p:nvSpPr>
        <p:spPr>
          <a:xfrm>
            <a:off x="415600" y="3778833"/>
            <a:ext cx="11360700" cy="1056900"/>
          </a:xfrm>
          <a:prstGeom prst="rect">
            <a:avLst/>
          </a:prstGeom>
        </p:spPr>
        <p:txBody>
          <a:bodyPr spcFirstLastPara="1" wrap="square" lIns="121875" tIns="121875" rIns="121875" bIns="121875" anchor="t" anchorCtr="0">
            <a:noAutofit/>
          </a:bodyPr>
          <a:lstStyle>
            <a:lvl1pPr lvl="0" algn="ctr" rtl="0">
              <a:lnSpc>
                <a:spcPct val="100000"/>
              </a:lnSpc>
              <a:spcBef>
                <a:spcPts val="0"/>
              </a:spcBef>
              <a:spcAft>
                <a:spcPts val="0"/>
              </a:spcAft>
              <a:buSzPts val="3700"/>
              <a:buNone/>
              <a:defRPr sz="370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992" name="Google Shape;992;p96"/>
          <p:cNvSpPr txBox="1">
            <a:spLocks noGrp="1"/>
          </p:cNvSpPr>
          <p:nvPr>
            <p:ph type="sldNum" idx="12"/>
          </p:nvPr>
        </p:nvSpPr>
        <p:spPr>
          <a:xfrm>
            <a:off x="11296610" y="6217622"/>
            <a:ext cx="731700" cy="524700"/>
          </a:xfrm>
          <a:prstGeom prst="rect">
            <a:avLst/>
          </a:prstGeom>
        </p:spPr>
        <p:txBody>
          <a:bodyPr spcFirstLastPara="1" wrap="square" lIns="121875" tIns="121875" rIns="121875" bIns="1218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93"/>
        <p:cNvGrpSpPr/>
        <p:nvPr/>
      </p:nvGrpSpPr>
      <p:grpSpPr>
        <a:xfrm>
          <a:off x="0" y="0"/>
          <a:ext cx="0" cy="0"/>
          <a:chOff x="0" y="0"/>
          <a:chExt cx="0" cy="0"/>
        </a:xfrm>
      </p:grpSpPr>
      <p:sp>
        <p:nvSpPr>
          <p:cNvPr id="994" name="Google Shape;994;p97"/>
          <p:cNvSpPr txBox="1">
            <a:spLocks noGrp="1"/>
          </p:cNvSpPr>
          <p:nvPr>
            <p:ph type="title"/>
          </p:nvPr>
        </p:nvSpPr>
        <p:spPr>
          <a:xfrm>
            <a:off x="415600" y="2867800"/>
            <a:ext cx="11360700" cy="1122300"/>
          </a:xfrm>
          <a:prstGeom prst="rect">
            <a:avLst/>
          </a:prstGeom>
        </p:spPr>
        <p:txBody>
          <a:bodyPr spcFirstLastPara="1" wrap="square" lIns="121875" tIns="121875" rIns="121875" bIns="12187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995" name="Google Shape;995;p97"/>
          <p:cNvSpPr txBox="1">
            <a:spLocks noGrp="1"/>
          </p:cNvSpPr>
          <p:nvPr>
            <p:ph type="sldNum" idx="12"/>
          </p:nvPr>
        </p:nvSpPr>
        <p:spPr>
          <a:xfrm>
            <a:off x="11296610" y="6217622"/>
            <a:ext cx="731700" cy="524700"/>
          </a:xfrm>
          <a:prstGeom prst="rect">
            <a:avLst/>
          </a:prstGeom>
        </p:spPr>
        <p:txBody>
          <a:bodyPr spcFirstLastPara="1" wrap="square" lIns="121875" tIns="121875" rIns="121875" bIns="1218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96"/>
        <p:cNvGrpSpPr/>
        <p:nvPr/>
      </p:nvGrpSpPr>
      <p:grpSpPr>
        <a:xfrm>
          <a:off x="0" y="0"/>
          <a:ext cx="0" cy="0"/>
          <a:chOff x="0" y="0"/>
          <a:chExt cx="0" cy="0"/>
        </a:xfrm>
      </p:grpSpPr>
      <p:sp>
        <p:nvSpPr>
          <p:cNvPr id="997" name="Google Shape;997;p98"/>
          <p:cNvSpPr txBox="1">
            <a:spLocks noGrp="1"/>
          </p:cNvSpPr>
          <p:nvPr>
            <p:ph type="title"/>
          </p:nvPr>
        </p:nvSpPr>
        <p:spPr>
          <a:xfrm>
            <a:off x="415600" y="593367"/>
            <a:ext cx="11360700" cy="763500"/>
          </a:xfrm>
          <a:prstGeom prst="rect">
            <a:avLst/>
          </a:prstGeom>
        </p:spPr>
        <p:txBody>
          <a:bodyPr spcFirstLastPara="1" wrap="square" lIns="121875" tIns="121875" rIns="121875" bIns="121875" anchor="t" anchorCtr="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998" name="Google Shape;998;p98"/>
          <p:cNvSpPr txBox="1">
            <a:spLocks noGrp="1"/>
          </p:cNvSpPr>
          <p:nvPr>
            <p:ph type="body" idx="1"/>
          </p:nvPr>
        </p:nvSpPr>
        <p:spPr>
          <a:xfrm>
            <a:off x="415600" y="1536633"/>
            <a:ext cx="11360700" cy="4555200"/>
          </a:xfrm>
          <a:prstGeom prst="rect">
            <a:avLst/>
          </a:prstGeom>
        </p:spPr>
        <p:txBody>
          <a:bodyPr spcFirstLastPara="1" wrap="square" lIns="121875" tIns="121875" rIns="121875" bIns="121875" anchor="t" anchorCtr="0">
            <a:noAutofit/>
          </a:bodyPr>
          <a:lstStyle>
            <a:lvl1pPr marL="457200" lvl="0" indent="-381000" rtl="0">
              <a:spcBef>
                <a:spcPts val="0"/>
              </a:spcBef>
              <a:spcAft>
                <a:spcPts val="0"/>
              </a:spcAft>
              <a:buSzPts val="24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999" name="Google Shape;999;p98"/>
          <p:cNvSpPr txBox="1">
            <a:spLocks noGrp="1"/>
          </p:cNvSpPr>
          <p:nvPr>
            <p:ph type="sldNum" idx="12"/>
          </p:nvPr>
        </p:nvSpPr>
        <p:spPr>
          <a:xfrm>
            <a:off x="11296610" y="6217622"/>
            <a:ext cx="731700" cy="524700"/>
          </a:xfrm>
          <a:prstGeom prst="rect">
            <a:avLst/>
          </a:prstGeom>
        </p:spPr>
        <p:txBody>
          <a:bodyPr spcFirstLastPara="1" wrap="square" lIns="121875" tIns="121875" rIns="121875" bIns="1218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00"/>
        <p:cNvGrpSpPr/>
        <p:nvPr/>
      </p:nvGrpSpPr>
      <p:grpSpPr>
        <a:xfrm>
          <a:off x="0" y="0"/>
          <a:ext cx="0" cy="0"/>
          <a:chOff x="0" y="0"/>
          <a:chExt cx="0" cy="0"/>
        </a:xfrm>
      </p:grpSpPr>
      <p:sp>
        <p:nvSpPr>
          <p:cNvPr id="1001" name="Google Shape;1001;p99"/>
          <p:cNvSpPr txBox="1">
            <a:spLocks noGrp="1"/>
          </p:cNvSpPr>
          <p:nvPr>
            <p:ph type="title"/>
          </p:nvPr>
        </p:nvSpPr>
        <p:spPr>
          <a:xfrm>
            <a:off x="415600" y="593367"/>
            <a:ext cx="11360700" cy="763500"/>
          </a:xfrm>
          <a:prstGeom prst="rect">
            <a:avLst/>
          </a:prstGeom>
        </p:spPr>
        <p:txBody>
          <a:bodyPr spcFirstLastPara="1" wrap="square" lIns="121875" tIns="121875" rIns="121875" bIns="121875" anchor="t" anchorCtr="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002" name="Google Shape;1002;p99"/>
          <p:cNvSpPr txBox="1">
            <a:spLocks noGrp="1"/>
          </p:cNvSpPr>
          <p:nvPr>
            <p:ph type="body" idx="1"/>
          </p:nvPr>
        </p:nvSpPr>
        <p:spPr>
          <a:xfrm>
            <a:off x="415600" y="1536633"/>
            <a:ext cx="5333100" cy="4555200"/>
          </a:xfrm>
          <a:prstGeom prst="rect">
            <a:avLst/>
          </a:prstGeom>
        </p:spPr>
        <p:txBody>
          <a:bodyPr spcFirstLastPara="1" wrap="square" lIns="121875" tIns="121875" rIns="121875" bIns="121875" anchor="t" anchorCtr="0">
            <a:noAutofit/>
          </a:bodyPr>
          <a:lstStyle>
            <a:lvl1pPr marL="457200" lvl="0" indent="-349250" rtl="0">
              <a:spcBef>
                <a:spcPts val="0"/>
              </a:spcBef>
              <a:spcAft>
                <a:spcPts val="0"/>
              </a:spcAft>
              <a:buSzPts val="1900"/>
              <a:buChar char="●"/>
              <a:defRPr sz="19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003" name="Google Shape;1003;p99"/>
          <p:cNvSpPr txBox="1">
            <a:spLocks noGrp="1"/>
          </p:cNvSpPr>
          <p:nvPr>
            <p:ph type="body" idx="2"/>
          </p:nvPr>
        </p:nvSpPr>
        <p:spPr>
          <a:xfrm>
            <a:off x="6443200" y="1536633"/>
            <a:ext cx="5333100" cy="4555200"/>
          </a:xfrm>
          <a:prstGeom prst="rect">
            <a:avLst/>
          </a:prstGeom>
        </p:spPr>
        <p:txBody>
          <a:bodyPr spcFirstLastPara="1" wrap="square" lIns="121875" tIns="121875" rIns="121875" bIns="121875" anchor="t" anchorCtr="0">
            <a:noAutofit/>
          </a:bodyPr>
          <a:lstStyle>
            <a:lvl1pPr marL="457200" lvl="0" indent="-349250" rtl="0">
              <a:spcBef>
                <a:spcPts val="0"/>
              </a:spcBef>
              <a:spcAft>
                <a:spcPts val="0"/>
              </a:spcAft>
              <a:buSzPts val="1900"/>
              <a:buChar char="●"/>
              <a:defRPr sz="19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004" name="Google Shape;1004;p99"/>
          <p:cNvSpPr txBox="1">
            <a:spLocks noGrp="1"/>
          </p:cNvSpPr>
          <p:nvPr>
            <p:ph type="sldNum" idx="12"/>
          </p:nvPr>
        </p:nvSpPr>
        <p:spPr>
          <a:xfrm>
            <a:off x="11296610" y="6217622"/>
            <a:ext cx="731700" cy="524700"/>
          </a:xfrm>
          <a:prstGeom prst="rect">
            <a:avLst/>
          </a:prstGeom>
        </p:spPr>
        <p:txBody>
          <a:bodyPr spcFirstLastPara="1" wrap="square" lIns="121875" tIns="121875" rIns="121875" bIns="1218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05"/>
        <p:cNvGrpSpPr/>
        <p:nvPr/>
      </p:nvGrpSpPr>
      <p:grpSpPr>
        <a:xfrm>
          <a:off x="0" y="0"/>
          <a:ext cx="0" cy="0"/>
          <a:chOff x="0" y="0"/>
          <a:chExt cx="0" cy="0"/>
        </a:xfrm>
      </p:grpSpPr>
      <p:sp>
        <p:nvSpPr>
          <p:cNvPr id="1006" name="Google Shape;1006;p100"/>
          <p:cNvSpPr txBox="1">
            <a:spLocks noGrp="1"/>
          </p:cNvSpPr>
          <p:nvPr>
            <p:ph type="title"/>
          </p:nvPr>
        </p:nvSpPr>
        <p:spPr>
          <a:xfrm>
            <a:off x="415600" y="593367"/>
            <a:ext cx="11360700" cy="763500"/>
          </a:xfrm>
          <a:prstGeom prst="rect">
            <a:avLst/>
          </a:prstGeom>
        </p:spPr>
        <p:txBody>
          <a:bodyPr spcFirstLastPara="1" wrap="square" lIns="121875" tIns="121875" rIns="121875" bIns="121875" anchor="t" anchorCtr="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007" name="Google Shape;1007;p100"/>
          <p:cNvSpPr txBox="1">
            <a:spLocks noGrp="1"/>
          </p:cNvSpPr>
          <p:nvPr>
            <p:ph type="sldNum" idx="12"/>
          </p:nvPr>
        </p:nvSpPr>
        <p:spPr>
          <a:xfrm>
            <a:off x="11296610" y="6217622"/>
            <a:ext cx="731700" cy="524700"/>
          </a:xfrm>
          <a:prstGeom prst="rect">
            <a:avLst/>
          </a:prstGeom>
        </p:spPr>
        <p:txBody>
          <a:bodyPr spcFirstLastPara="1" wrap="square" lIns="121875" tIns="121875" rIns="121875" bIns="1218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08"/>
        <p:cNvGrpSpPr/>
        <p:nvPr/>
      </p:nvGrpSpPr>
      <p:grpSpPr>
        <a:xfrm>
          <a:off x="0" y="0"/>
          <a:ext cx="0" cy="0"/>
          <a:chOff x="0" y="0"/>
          <a:chExt cx="0" cy="0"/>
        </a:xfrm>
      </p:grpSpPr>
      <p:sp>
        <p:nvSpPr>
          <p:cNvPr id="1009" name="Google Shape;1009;p101"/>
          <p:cNvSpPr txBox="1">
            <a:spLocks noGrp="1"/>
          </p:cNvSpPr>
          <p:nvPr>
            <p:ph type="title"/>
          </p:nvPr>
        </p:nvSpPr>
        <p:spPr>
          <a:xfrm>
            <a:off x="415600" y="740800"/>
            <a:ext cx="3744000" cy="1007700"/>
          </a:xfrm>
          <a:prstGeom prst="rect">
            <a:avLst/>
          </a:prstGeom>
        </p:spPr>
        <p:txBody>
          <a:bodyPr spcFirstLastPara="1" wrap="square" lIns="121875" tIns="121875" rIns="121875" bIns="121875" anchor="b" anchorCtr="0">
            <a:no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sp>
        <p:nvSpPr>
          <p:cNvPr id="1010" name="Google Shape;1010;p101"/>
          <p:cNvSpPr txBox="1">
            <a:spLocks noGrp="1"/>
          </p:cNvSpPr>
          <p:nvPr>
            <p:ph type="body" idx="1"/>
          </p:nvPr>
        </p:nvSpPr>
        <p:spPr>
          <a:xfrm>
            <a:off x="415600" y="1852800"/>
            <a:ext cx="3744000" cy="4239300"/>
          </a:xfrm>
          <a:prstGeom prst="rect">
            <a:avLst/>
          </a:prstGeom>
        </p:spPr>
        <p:txBody>
          <a:bodyPr spcFirstLastPara="1" wrap="square" lIns="121875" tIns="121875" rIns="121875" bIns="121875"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011" name="Google Shape;1011;p101"/>
          <p:cNvSpPr txBox="1">
            <a:spLocks noGrp="1"/>
          </p:cNvSpPr>
          <p:nvPr>
            <p:ph type="sldNum" idx="12"/>
          </p:nvPr>
        </p:nvSpPr>
        <p:spPr>
          <a:xfrm>
            <a:off x="11296610" y="6217622"/>
            <a:ext cx="731700" cy="524700"/>
          </a:xfrm>
          <a:prstGeom prst="rect">
            <a:avLst/>
          </a:prstGeom>
        </p:spPr>
        <p:txBody>
          <a:bodyPr spcFirstLastPara="1" wrap="square" lIns="121875" tIns="121875" rIns="121875" bIns="1218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12"/>
        <p:cNvGrpSpPr/>
        <p:nvPr/>
      </p:nvGrpSpPr>
      <p:grpSpPr>
        <a:xfrm>
          <a:off x="0" y="0"/>
          <a:ext cx="0" cy="0"/>
          <a:chOff x="0" y="0"/>
          <a:chExt cx="0" cy="0"/>
        </a:xfrm>
      </p:grpSpPr>
      <p:sp>
        <p:nvSpPr>
          <p:cNvPr id="1013" name="Google Shape;1013;p102"/>
          <p:cNvSpPr txBox="1">
            <a:spLocks noGrp="1"/>
          </p:cNvSpPr>
          <p:nvPr>
            <p:ph type="title"/>
          </p:nvPr>
        </p:nvSpPr>
        <p:spPr>
          <a:xfrm>
            <a:off x="653667" y="600200"/>
            <a:ext cx="8490300" cy="5454300"/>
          </a:xfrm>
          <a:prstGeom prst="rect">
            <a:avLst/>
          </a:prstGeom>
        </p:spPr>
        <p:txBody>
          <a:bodyPr spcFirstLastPara="1" wrap="square" lIns="121875" tIns="121875" rIns="121875" bIns="121875" anchor="ctr" anchorCtr="0">
            <a:no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a:endParaRPr/>
          </a:p>
        </p:txBody>
      </p:sp>
      <p:sp>
        <p:nvSpPr>
          <p:cNvPr id="1014" name="Google Shape;1014;p102"/>
          <p:cNvSpPr txBox="1">
            <a:spLocks noGrp="1"/>
          </p:cNvSpPr>
          <p:nvPr>
            <p:ph type="sldNum" idx="12"/>
          </p:nvPr>
        </p:nvSpPr>
        <p:spPr>
          <a:xfrm>
            <a:off x="11296610" y="6217622"/>
            <a:ext cx="731700" cy="524700"/>
          </a:xfrm>
          <a:prstGeom prst="rect">
            <a:avLst/>
          </a:prstGeom>
        </p:spPr>
        <p:txBody>
          <a:bodyPr spcFirstLastPara="1" wrap="square" lIns="121875" tIns="121875" rIns="121875" bIns="1218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10.xml.rels><?xml version="1.0" encoding="UTF-8" standalone="yes"?>
<Relationships xmlns="http://schemas.openxmlformats.org/package/2006/relationships"><Relationship Id="rId26" Type="http://schemas.openxmlformats.org/officeDocument/2006/relationships/slideLayout" Target="../slideLayouts/slideLayout649.xml"/><Relationship Id="rId21" Type="http://schemas.openxmlformats.org/officeDocument/2006/relationships/slideLayout" Target="../slideLayouts/slideLayout644.xml"/><Relationship Id="rId34" Type="http://schemas.openxmlformats.org/officeDocument/2006/relationships/slideLayout" Target="../slideLayouts/slideLayout657.xml"/><Relationship Id="rId42" Type="http://schemas.openxmlformats.org/officeDocument/2006/relationships/slideLayout" Target="../slideLayouts/slideLayout665.xml"/><Relationship Id="rId47" Type="http://schemas.openxmlformats.org/officeDocument/2006/relationships/slideLayout" Target="../slideLayouts/slideLayout670.xml"/><Relationship Id="rId50" Type="http://schemas.openxmlformats.org/officeDocument/2006/relationships/slideLayout" Target="../slideLayouts/slideLayout673.xml"/><Relationship Id="rId55" Type="http://schemas.openxmlformats.org/officeDocument/2006/relationships/slideLayout" Target="../slideLayouts/slideLayout678.xml"/><Relationship Id="rId63" Type="http://schemas.openxmlformats.org/officeDocument/2006/relationships/slideLayout" Target="../slideLayouts/slideLayout686.xml"/><Relationship Id="rId7" Type="http://schemas.openxmlformats.org/officeDocument/2006/relationships/slideLayout" Target="../slideLayouts/slideLayout630.xml"/><Relationship Id="rId2" Type="http://schemas.openxmlformats.org/officeDocument/2006/relationships/slideLayout" Target="../slideLayouts/slideLayout625.xml"/><Relationship Id="rId16" Type="http://schemas.openxmlformats.org/officeDocument/2006/relationships/slideLayout" Target="../slideLayouts/slideLayout639.xml"/><Relationship Id="rId29" Type="http://schemas.openxmlformats.org/officeDocument/2006/relationships/slideLayout" Target="../slideLayouts/slideLayout652.xml"/><Relationship Id="rId11" Type="http://schemas.openxmlformats.org/officeDocument/2006/relationships/slideLayout" Target="../slideLayouts/slideLayout634.xml"/><Relationship Id="rId24" Type="http://schemas.openxmlformats.org/officeDocument/2006/relationships/slideLayout" Target="../slideLayouts/slideLayout647.xml"/><Relationship Id="rId32" Type="http://schemas.openxmlformats.org/officeDocument/2006/relationships/slideLayout" Target="../slideLayouts/slideLayout655.xml"/><Relationship Id="rId37" Type="http://schemas.openxmlformats.org/officeDocument/2006/relationships/slideLayout" Target="../slideLayouts/slideLayout660.xml"/><Relationship Id="rId40" Type="http://schemas.openxmlformats.org/officeDocument/2006/relationships/slideLayout" Target="../slideLayouts/slideLayout663.xml"/><Relationship Id="rId45" Type="http://schemas.openxmlformats.org/officeDocument/2006/relationships/slideLayout" Target="../slideLayouts/slideLayout668.xml"/><Relationship Id="rId53" Type="http://schemas.openxmlformats.org/officeDocument/2006/relationships/slideLayout" Target="../slideLayouts/slideLayout676.xml"/><Relationship Id="rId58" Type="http://schemas.openxmlformats.org/officeDocument/2006/relationships/slideLayout" Target="../slideLayouts/slideLayout681.xml"/><Relationship Id="rId66" Type="http://schemas.openxmlformats.org/officeDocument/2006/relationships/slideLayout" Target="../slideLayouts/slideLayout689.xml"/><Relationship Id="rId5" Type="http://schemas.openxmlformats.org/officeDocument/2006/relationships/slideLayout" Target="../slideLayouts/slideLayout628.xml"/><Relationship Id="rId61" Type="http://schemas.openxmlformats.org/officeDocument/2006/relationships/slideLayout" Target="../slideLayouts/slideLayout684.xml"/><Relationship Id="rId19" Type="http://schemas.openxmlformats.org/officeDocument/2006/relationships/slideLayout" Target="../slideLayouts/slideLayout642.xml"/><Relationship Id="rId14" Type="http://schemas.openxmlformats.org/officeDocument/2006/relationships/slideLayout" Target="../slideLayouts/slideLayout637.xml"/><Relationship Id="rId22" Type="http://schemas.openxmlformats.org/officeDocument/2006/relationships/slideLayout" Target="../slideLayouts/slideLayout645.xml"/><Relationship Id="rId27" Type="http://schemas.openxmlformats.org/officeDocument/2006/relationships/slideLayout" Target="../slideLayouts/slideLayout650.xml"/><Relationship Id="rId30" Type="http://schemas.openxmlformats.org/officeDocument/2006/relationships/slideLayout" Target="../slideLayouts/slideLayout653.xml"/><Relationship Id="rId35" Type="http://schemas.openxmlformats.org/officeDocument/2006/relationships/slideLayout" Target="../slideLayouts/slideLayout658.xml"/><Relationship Id="rId43" Type="http://schemas.openxmlformats.org/officeDocument/2006/relationships/slideLayout" Target="../slideLayouts/slideLayout666.xml"/><Relationship Id="rId48" Type="http://schemas.openxmlformats.org/officeDocument/2006/relationships/slideLayout" Target="../slideLayouts/slideLayout671.xml"/><Relationship Id="rId56" Type="http://schemas.openxmlformats.org/officeDocument/2006/relationships/slideLayout" Target="../slideLayouts/slideLayout679.xml"/><Relationship Id="rId64" Type="http://schemas.openxmlformats.org/officeDocument/2006/relationships/slideLayout" Target="../slideLayouts/slideLayout687.xml"/><Relationship Id="rId8" Type="http://schemas.openxmlformats.org/officeDocument/2006/relationships/slideLayout" Target="../slideLayouts/slideLayout631.xml"/><Relationship Id="rId51" Type="http://schemas.openxmlformats.org/officeDocument/2006/relationships/slideLayout" Target="../slideLayouts/slideLayout674.xml"/><Relationship Id="rId3" Type="http://schemas.openxmlformats.org/officeDocument/2006/relationships/slideLayout" Target="../slideLayouts/slideLayout626.xml"/><Relationship Id="rId12" Type="http://schemas.openxmlformats.org/officeDocument/2006/relationships/slideLayout" Target="../slideLayouts/slideLayout635.xml"/><Relationship Id="rId17" Type="http://schemas.openxmlformats.org/officeDocument/2006/relationships/slideLayout" Target="../slideLayouts/slideLayout640.xml"/><Relationship Id="rId25" Type="http://schemas.openxmlformats.org/officeDocument/2006/relationships/slideLayout" Target="../slideLayouts/slideLayout648.xml"/><Relationship Id="rId33" Type="http://schemas.openxmlformats.org/officeDocument/2006/relationships/slideLayout" Target="../slideLayouts/slideLayout656.xml"/><Relationship Id="rId38" Type="http://schemas.openxmlformats.org/officeDocument/2006/relationships/slideLayout" Target="../slideLayouts/slideLayout661.xml"/><Relationship Id="rId46" Type="http://schemas.openxmlformats.org/officeDocument/2006/relationships/slideLayout" Target="../slideLayouts/slideLayout669.xml"/><Relationship Id="rId59" Type="http://schemas.openxmlformats.org/officeDocument/2006/relationships/slideLayout" Target="../slideLayouts/slideLayout682.xml"/><Relationship Id="rId67" Type="http://schemas.openxmlformats.org/officeDocument/2006/relationships/theme" Target="../theme/theme10.xml"/><Relationship Id="rId20" Type="http://schemas.openxmlformats.org/officeDocument/2006/relationships/slideLayout" Target="../slideLayouts/slideLayout643.xml"/><Relationship Id="rId41" Type="http://schemas.openxmlformats.org/officeDocument/2006/relationships/slideLayout" Target="../slideLayouts/slideLayout664.xml"/><Relationship Id="rId54" Type="http://schemas.openxmlformats.org/officeDocument/2006/relationships/slideLayout" Target="../slideLayouts/slideLayout677.xml"/><Relationship Id="rId62" Type="http://schemas.openxmlformats.org/officeDocument/2006/relationships/slideLayout" Target="../slideLayouts/slideLayout685.xml"/><Relationship Id="rId1" Type="http://schemas.openxmlformats.org/officeDocument/2006/relationships/slideLayout" Target="../slideLayouts/slideLayout624.xml"/><Relationship Id="rId6" Type="http://schemas.openxmlformats.org/officeDocument/2006/relationships/slideLayout" Target="../slideLayouts/slideLayout629.xml"/><Relationship Id="rId15" Type="http://schemas.openxmlformats.org/officeDocument/2006/relationships/slideLayout" Target="../slideLayouts/slideLayout638.xml"/><Relationship Id="rId23" Type="http://schemas.openxmlformats.org/officeDocument/2006/relationships/slideLayout" Target="../slideLayouts/slideLayout646.xml"/><Relationship Id="rId28" Type="http://schemas.openxmlformats.org/officeDocument/2006/relationships/slideLayout" Target="../slideLayouts/slideLayout651.xml"/><Relationship Id="rId36" Type="http://schemas.openxmlformats.org/officeDocument/2006/relationships/slideLayout" Target="../slideLayouts/slideLayout659.xml"/><Relationship Id="rId49" Type="http://schemas.openxmlformats.org/officeDocument/2006/relationships/slideLayout" Target="../slideLayouts/slideLayout672.xml"/><Relationship Id="rId57" Type="http://schemas.openxmlformats.org/officeDocument/2006/relationships/slideLayout" Target="../slideLayouts/slideLayout680.xml"/><Relationship Id="rId10" Type="http://schemas.openxmlformats.org/officeDocument/2006/relationships/slideLayout" Target="../slideLayouts/slideLayout633.xml"/><Relationship Id="rId31" Type="http://schemas.openxmlformats.org/officeDocument/2006/relationships/slideLayout" Target="../slideLayouts/slideLayout654.xml"/><Relationship Id="rId44" Type="http://schemas.openxmlformats.org/officeDocument/2006/relationships/slideLayout" Target="../slideLayouts/slideLayout667.xml"/><Relationship Id="rId52" Type="http://schemas.openxmlformats.org/officeDocument/2006/relationships/slideLayout" Target="../slideLayouts/slideLayout675.xml"/><Relationship Id="rId60" Type="http://schemas.openxmlformats.org/officeDocument/2006/relationships/slideLayout" Target="../slideLayouts/slideLayout683.xml"/><Relationship Id="rId65" Type="http://schemas.openxmlformats.org/officeDocument/2006/relationships/slideLayout" Target="../slideLayouts/slideLayout688.xml"/><Relationship Id="rId4" Type="http://schemas.openxmlformats.org/officeDocument/2006/relationships/slideLayout" Target="../slideLayouts/slideLayout627.xml"/><Relationship Id="rId9" Type="http://schemas.openxmlformats.org/officeDocument/2006/relationships/slideLayout" Target="../slideLayouts/slideLayout632.xml"/><Relationship Id="rId13" Type="http://schemas.openxmlformats.org/officeDocument/2006/relationships/slideLayout" Target="../slideLayouts/slideLayout636.xml"/><Relationship Id="rId18" Type="http://schemas.openxmlformats.org/officeDocument/2006/relationships/slideLayout" Target="../slideLayouts/slideLayout641.xml"/><Relationship Id="rId39" Type="http://schemas.openxmlformats.org/officeDocument/2006/relationships/slideLayout" Target="../slideLayouts/slideLayout66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9" Type="http://schemas.openxmlformats.org/officeDocument/2006/relationships/slideLayout" Target="../slideLayouts/slideLayout87.xml"/><Relationship Id="rId21" Type="http://schemas.openxmlformats.org/officeDocument/2006/relationships/slideLayout" Target="../slideLayouts/slideLayout69.xml"/><Relationship Id="rId34" Type="http://schemas.openxmlformats.org/officeDocument/2006/relationships/slideLayout" Target="../slideLayouts/slideLayout82.xml"/><Relationship Id="rId42" Type="http://schemas.openxmlformats.org/officeDocument/2006/relationships/slideLayout" Target="../slideLayouts/slideLayout90.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37" Type="http://schemas.openxmlformats.org/officeDocument/2006/relationships/slideLayout" Target="../slideLayouts/slideLayout85.xml"/><Relationship Id="rId40" Type="http://schemas.openxmlformats.org/officeDocument/2006/relationships/slideLayout" Target="../slideLayouts/slideLayout88.xml"/><Relationship Id="rId45" Type="http://schemas.openxmlformats.org/officeDocument/2006/relationships/theme" Target="../theme/theme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slideLayout" Target="../slideLayouts/slideLayout84.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4" Type="http://schemas.openxmlformats.org/officeDocument/2006/relationships/slideLayout" Target="../slideLayouts/slideLayout92.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slideLayout" Target="../slideLayouts/slideLayout83.xml"/><Relationship Id="rId43" Type="http://schemas.openxmlformats.org/officeDocument/2006/relationships/slideLayout" Target="../slideLayouts/slideLayout91.xml"/><Relationship Id="rId8" Type="http://schemas.openxmlformats.org/officeDocument/2006/relationships/slideLayout" Target="../slideLayouts/slideLayout56.xml"/><Relationship Id="rId3" Type="http://schemas.openxmlformats.org/officeDocument/2006/relationships/slideLayout" Target="../slideLayouts/slideLayout51.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38" Type="http://schemas.openxmlformats.org/officeDocument/2006/relationships/slideLayout" Target="../slideLayouts/slideLayout86.xml"/><Relationship Id="rId20" Type="http://schemas.openxmlformats.org/officeDocument/2006/relationships/slideLayout" Target="../slideLayouts/slideLayout68.xml"/><Relationship Id="rId41" Type="http://schemas.openxmlformats.org/officeDocument/2006/relationships/slideLayout" Target="../slideLayouts/slideLayout8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9" Type="http://schemas.openxmlformats.org/officeDocument/2006/relationships/slideLayout" Target="../slideLayouts/slideLayout131.xml"/><Relationship Id="rId21" Type="http://schemas.openxmlformats.org/officeDocument/2006/relationships/slideLayout" Target="../slideLayouts/slideLayout113.xml"/><Relationship Id="rId34" Type="http://schemas.openxmlformats.org/officeDocument/2006/relationships/slideLayout" Target="../slideLayouts/slideLayout126.xml"/><Relationship Id="rId42" Type="http://schemas.openxmlformats.org/officeDocument/2006/relationships/slideLayout" Target="../slideLayouts/slideLayout134.xml"/><Relationship Id="rId47" Type="http://schemas.openxmlformats.org/officeDocument/2006/relationships/slideLayout" Target="../slideLayouts/slideLayout139.xml"/><Relationship Id="rId7" Type="http://schemas.openxmlformats.org/officeDocument/2006/relationships/slideLayout" Target="../slideLayouts/slideLayout99.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9" Type="http://schemas.openxmlformats.org/officeDocument/2006/relationships/slideLayout" Target="../slideLayouts/slideLayout121.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32" Type="http://schemas.openxmlformats.org/officeDocument/2006/relationships/slideLayout" Target="../slideLayouts/slideLayout124.xml"/><Relationship Id="rId37" Type="http://schemas.openxmlformats.org/officeDocument/2006/relationships/slideLayout" Target="../slideLayouts/slideLayout129.xml"/><Relationship Id="rId40" Type="http://schemas.openxmlformats.org/officeDocument/2006/relationships/slideLayout" Target="../slideLayouts/slideLayout132.xml"/><Relationship Id="rId45" Type="http://schemas.openxmlformats.org/officeDocument/2006/relationships/slideLayout" Target="../slideLayouts/slideLayout137.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36" Type="http://schemas.openxmlformats.org/officeDocument/2006/relationships/slideLayout" Target="../slideLayouts/slideLayout128.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slideLayout" Target="../slideLayouts/slideLayout123.xml"/><Relationship Id="rId44" Type="http://schemas.openxmlformats.org/officeDocument/2006/relationships/slideLayout" Target="../slideLayouts/slideLayout136.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 Id="rId35" Type="http://schemas.openxmlformats.org/officeDocument/2006/relationships/slideLayout" Target="../slideLayouts/slideLayout127.xml"/><Relationship Id="rId43" Type="http://schemas.openxmlformats.org/officeDocument/2006/relationships/slideLayout" Target="../slideLayouts/slideLayout135.xml"/><Relationship Id="rId48" Type="http://schemas.openxmlformats.org/officeDocument/2006/relationships/theme" Target="../theme/theme3.xml"/><Relationship Id="rId8" Type="http://schemas.openxmlformats.org/officeDocument/2006/relationships/slideLayout" Target="../slideLayouts/slideLayout100.xml"/><Relationship Id="rId3" Type="http://schemas.openxmlformats.org/officeDocument/2006/relationships/slideLayout" Target="../slideLayouts/slideLayout95.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33" Type="http://schemas.openxmlformats.org/officeDocument/2006/relationships/slideLayout" Target="../slideLayouts/slideLayout125.xml"/><Relationship Id="rId38" Type="http://schemas.openxmlformats.org/officeDocument/2006/relationships/slideLayout" Target="../slideLayouts/slideLayout130.xml"/><Relationship Id="rId46" Type="http://schemas.openxmlformats.org/officeDocument/2006/relationships/slideLayout" Target="../slideLayouts/slideLayout138.xml"/><Relationship Id="rId20" Type="http://schemas.openxmlformats.org/officeDocument/2006/relationships/slideLayout" Target="../slideLayouts/slideLayout112.xml"/><Relationship Id="rId41" Type="http://schemas.openxmlformats.org/officeDocument/2006/relationships/slideLayout" Target="../slideLayouts/slideLayout133.xml"/></Relationships>
</file>

<file path=ppt/slideMasters/_rels/slideMaster4.xml.rels><?xml version="1.0" encoding="UTF-8" standalone="yes"?>
<Relationships xmlns="http://schemas.openxmlformats.org/package/2006/relationships"><Relationship Id="rId117" Type="http://schemas.openxmlformats.org/officeDocument/2006/relationships/slideLayout" Target="../slideLayouts/slideLayout256.xml"/><Relationship Id="rId21" Type="http://schemas.openxmlformats.org/officeDocument/2006/relationships/slideLayout" Target="../slideLayouts/slideLayout160.xml"/><Relationship Id="rId42" Type="http://schemas.openxmlformats.org/officeDocument/2006/relationships/slideLayout" Target="../slideLayouts/slideLayout181.xml"/><Relationship Id="rId63" Type="http://schemas.openxmlformats.org/officeDocument/2006/relationships/slideLayout" Target="../slideLayouts/slideLayout202.xml"/><Relationship Id="rId84" Type="http://schemas.openxmlformats.org/officeDocument/2006/relationships/slideLayout" Target="../slideLayouts/slideLayout223.xml"/><Relationship Id="rId138" Type="http://schemas.openxmlformats.org/officeDocument/2006/relationships/slideLayout" Target="../slideLayouts/slideLayout277.xml"/><Relationship Id="rId159" Type="http://schemas.openxmlformats.org/officeDocument/2006/relationships/slideLayout" Target="../slideLayouts/slideLayout298.xml"/><Relationship Id="rId170" Type="http://schemas.openxmlformats.org/officeDocument/2006/relationships/slideLayout" Target="../slideLayouts/slideLayout309.xml"/><Relationship Id="rId191" Type="http://schemas.openxmlformats.org/officeDocument/2006/relationships/slideLayout" Target="../slideLayouts/slideLayout330.xml"/><Relationship Id="rId205" Type="http://schemas.openxmlformats.org/officeDocument/2006/relationships/slideLayout" Target="../slideLayouts/slideLayout344.xml"/><Relationship Id="rId226" Type="http://schemas.openxmlformats.org/officeDocument/2006/relationships/slideLayout" Target="../slideLayouts/slideLayout365.xml"/><Relationship Id="rId107" Type="http://schemas.openxmlformats.org/officeDocument/2006/relationships/slideLayout" Target="../slideLayouts/slideLayout246.xml"/><Relationship Id="rId11" Type="http://schemas.openxmlformats.org/officeDocument/2006/relationships/slideLayout" Target="../slideLayouts/slideLayout150.xml"/><Relationship Id="rId32" Type="http://schemas.openxmlformats.org/officeDocument/2006/relationships/slideLayout" Target="../slideLayouts/slideLayout171.xml"/><Relationship Id="rId53" Type="http://schemas.openxmlformats.org/officeDocument/2006/relationships/slideLayout" Target="../slideLayouts/slideLayout192.xml"/><Relationship Id="rId74" Type="http://schemas.openxmlformats.org/officeDocument/2006/relationships/slideLayout" Target="../slideLayouts/slideLayout213.xml"/><Relationship Id="rId128" Type="http://schemas.openxmlformats.org/officeDocument/2006/relationships/slideLayout" Target="../slideLayouts/slideLayout267.xml"/><Relationship Id="rId149" Type="http://schemas.openxmlformats.org/officeDocument/2006/relationships/slideLayout" Target="../slideLayouts/slideLayout288.xml"/><Relationship Id="rId5" Type="http://schemas.openxmlformats.org/officeDocument/2006/relationships/slideLayout" Target="../slideLayouts/slideLayout144.xml"/><Relationship Id="rId95" Type="http://schemas.openxmlformats.org/officeDocument/2006/relationships/slideLayout" Target="../slideLayouts/slideLayout234.xml"/><Relationship Id="rId160" Type="http://schemas.openxmlformats.org/officeDocument/2006/relationships/slideLayout" Target="../slideLayouts/slideLayout299.xml"/><Relationship Id="rId181" Type="http://schemas.openxmlformats.org/officeDocument/2006/relationships/slideLayout" Target="../slideLayouts/slideLayout320.xml"/><Relationship Id="rId216" Type="http://schemas.openxmlformats.org/officeDocument/2006/relationships/slideLayout" Target="../slideLayouts/slideLayout355.xml"/><Relationship Id="rId237" Type="http://schemas.openxmlformats.org/officeDocument/2006/relationships/slideLayout" Target="../slideLayouts/slideLayout376.xml"/><Relationship Id="rId22" Type="http://schemas.openxmlformats.org/officeDocument/2006/relationships/slideLayout" Target="../slideLayouts/slideLayout161.xml"/><Relationship Id="rId43" Type="http://schemas.openxmlformats.org/officeDocument/2006/relationships/slideLayout" Target="../slideLayouts/slideLayout182.xml"/><Relationship Id="rId64" Type="http://schemas.openxmlformats.org/officeDocument/2006/relationships/slideLayout" Target="../slideLayouts/slideLayout203.xml"/><Relationship Id="rId118" Type="http://schemas.openxmlformats.org/officeDocument/2006/relationships/slideLayout" Target="../slideLayouts/slideLayout257.xml"/><Relationship Id="rId139" Type="http://schemas.openxmlformats.org/officeDocument/2006/relationships/slideLayout" Target="../slideLayouts/slideLayout278.xml"/><Relationship Id="rId85" Type="http://schemas.openxmlformats.org/officeDocument/2006/relationships/slideLayout" Target="../slideLayouts/slideLayout224.xml"/><Relationship Id="rId150" Type="http://schemas.openxmlformats.org/officeDocument/2006/relationships/slideLayout" Target="../slideLayouts/slideLayout289.xml"/><Relationship Id="rId171" Type="http://schemas.openxmlformats.org/officeDocument/2006/relationships/slideLayout" Target="../slideLayouts/slideLayout310.xml"/><Relationship Id="rId192" Type="http://schemas.openxmlformats.org/officeDocument/2006/relationships/slideLayout" Target="../slideLayouts/slideLayout331.xml"/><Relationship Id="rId206" Type="http://schemas.openxmlformats.org/officeDocument/2006/relationships/slideLayout" Target="../slideLayouts/slideLayout345.xml"/><Relationship Id="rId227" Type="http://schemas.openxmlformats.org/officeDocument/2006/relationships/slideLayout" Target="../slideLayouts/slideLayout366.xml"/><Relationship Id="rId12" Type="http://schemas.openxmlformats.org/officeDocument/2006/relationships/slideLayout" Target="../slideLayouts/slideLayout151.xml"/><Relationship Id="rId33" Type="http://schemas.openxmlformats.org/officeDocument/2006/relationships/slideLayout" Target="../slideLayouts/slideLayout172.xml"/><Relationship Id="rId108" Type="http://schemas.openxmlformats.org/officeDocument/2006/relationships/slideLayout" Target="../slideLayouts/slideLayout247.xml"/><Relationship Id="rId129" Type="http://schemas.openxmlformats.org/officeDocument/2006/relationships/slideLayout" Target="../slideLayouts/slideLayout268.xml"/><Relationship Id="rId54" Type="http://schemas.openxmlformats.org/officeDocument/2006/relationships/slideLayout" Target="../slideLayouts/slideLayout193.xml"/><Relationship Id="rId75" Type="http://schemas.openxmlformats.org/officeDocument/2006/relationships/slideLayout" Target="../slideLayouts/slideLayout214.xml"/><Relationship Id="rId96" Type="http://schemas.openxmlformats.org/officeDocument/2006/relationships/slideLayout" Target="../slideLayouts/slideLayout235.xml"/><Relationship Id="rId140" Type="http://schemas.openxmlformats.org/officeDocument/2006/relationships/slideLayout" Target="../slideLayouts/slideLayout279.xml"/><Relationship Id="rId161" Type="http://schemas.openxmlformats.org/officeDocument/2006/relationships/slideLayout" Target="../slideLayouts/slideLayout300.xml"/><Relationship Id="rId182" Type="http://schemas.openxmlformats.org/officeDocument/2006/relationships/slideLayout" Target="../slideLayouts/slideLayout321.xml"/><Relationship Id="rId217" Type="http://schemas.openxmlformats.org/officeDocument/2006/relationships/slideLayout" Target="../slideLayouts/slideLayout356.xml"/><Relationship Id="rId6" Type="http://schemas.openxmlformats.org/officeDocument/2006/relationships/slideLayout" Target="../slideLayouts/slideLayout145.xml"/><Relationship Id="rId238" Type="http://schemas.openxmlformats.org/officeDocument/2006/relationships/slideLayout" Target="../slideLayouts/slideLayout377.xml"/><Relationship Id="rId23" Type="http://schemas.openxmlformats.org/officeDocument/2006/relationships/slideLayout" Target="../slideLayouts/slideLayout162.xml"/><Relationship Id="rId119" Type="http://schemas.openxmlformats.org/officeDocument/2006/relationships/slideLayout" Target="../slideLayouts/slideLayout258.xml"/><Relationship Id="rId44" Type="http://schemas.openxmlformats.org/officeDocument/2006/relationships/slideLayout" Target="../slideLayouts/slideLayout183.xml"/><Relationship Id="rId65" Type="http://schemas.openxmlformats.org/officeDocument/2006/relationships/slideLayout" Target="../slideLayouts/slideLayout204.xml"/><Relationship Id="rId86" Type="http://schemas.openxmlformats.org/officeDocument/2006/relationships/slideLayout" Target="../slideLayouts/slideLayout225.xml"/><Relationship Id="rId130" Type="http://schemas.openxmlformats.org/officeDocument/2006/relationships/slideLayout" Target="../slideLayouts/slideLayout269.xml"/><Relationship Id="rId151" Type="http://schemas.openxmlformats.org/officeDocument/2006/relationships/slideLayout" Target="../slideLayouts/slideLayout290.xml"/><Relationship Id="rId172" Type="http://schemas.openxmlformats.org/officeDocument/2006/relationships/slideLayout" Target="../slideLayouts/slideLayout311.xml"/><Relationship Id="rId193" Type="http://schemas.openxmlformats.org/officeDocument/2006/relationships/slideLayout" Target="../slideLayouts/slideLayout332.xml"/><Relationship Id="rId207" Type="http://schemas.openxmlformats.org/officeDocument/2006/relationships/slideLayout" Target="../slideLayouts/slideLayout346.xml"/><Relationship Id="rId228" Type="http://schemas.openxmlformats.org/officeDocument/2006/relationships/slideLayout" Target="../slideLayouts/slideLayout367.xml"/><Relationship Id="rId13" Type="http://schemas.openxmlformats.org/officeDocument/2006/relationships/slideLayout" Target="../slideLayouts/slideLayout152.xml"/><Relationship Id="rId109" Type="http://schemas.openxmlformats.org/officeDocument/2006/relationships/slideLayout" Target="../slideLayouts/slideLayout248.xml"/><Relationship Id="rId34" Type="http://schemas.openxmlformats.org/officeDocument/2006/relationships/slideLayout" Target="../slideLayouts/slideLayout173.xml"/><Relationship Id="rId55" Type="http://schemas.openxmlformats.org/officeDocument/2006/relationships/slideLayout" Target="../slideLayouts/slideLayout194.xml"/><Relationship Id="rId76" Type="http://schemas.openxmlformats.org/officeDocument/2006/relationships/slideLayout" Target="../slideLayouts/slideLayout215.xml"/><Relationship Id="rId97" Type="http://schemas.openxmlformats.org/officeDocument/2006/relationships/slideLayout" Target="../slideLayouts/slideLayout236.xml"/><Relationship Id="rId120" Type="http://schemas.openxmlformats.org/officeDocument/2006/relationships/slideLayout" Target="../slideLayouts/slideLayout259.xml"/><Relationship Id="rId141" Type="http://schemas.openxmlformats.org/officeDocument/2006/relationships/slideLayout" Target="../slideLayouts/slideLayout280.xml"/><Relationship Id="rId7" Type="http://schemas.openxmlformats.org/officeDocument/2006/relationships/slideLayout" Target="../slideLayouts/slideLayout146.xml"/><Relationship Id="rId162" Type="http://schemas.openxmlformats.org/officeDocument/2006/relationships/slideLayout" Target="../slideLayouts/slideLayout301.xml"/><Relationship Id="rId183" Type="http://schemas.openxmlformats.org/officeDocument/2006/relationships/slideLayout" Target="../slideLayouts/slideLayout322.xml"/><Relationship Id="rId218" Type="http://schemas.openxmlformats.org/officeDocument/2006/relationships/slideLayout" Target="../slideLayouts/slideLayout357.xml"/><Relationship Id="rId239" Type="http://schemas.openxmlformats.org/officeDocument/2006/relationships/slideLayout" Target="../slideLayouts/slideLayout378.xml"/><Relationship Id="rId24" Type="http://schemas.openxmlformats.org/officeDocument/2006/relationships/slideLayout" Target="../slideLayouts/slideLayout163.xml"/><Relationship Id="rId45" Type="http://schemas.openxmlformats.org/officeDocument/2006/relationships/slideLayout" Target="../slideLayouts/slideLayout184.xml"/><Relationship Id="rId66" Type="http://schemas.openxmlformats.org/officeDocument/2006/relationships/slideLayout" Target="../slideLayouts/slideLayout205.xml"/><Relationship Id="rId87" Type="http://schemas.openxmlformats.org/officeDocument/2006/relationships/slideLayout" Target="../slideLayouts/slideLayout226.xml"/><Relationship Id="rId110" Type="http://schemas.openxmlformats.org/officeDocument/2006/relationships/slideLayout" Target="../slideLayouts/slideLayout249.xml"/><Relationship Id="rId131" Type="http://schemas.openxmlformats.org/officeDocument/2006/relationships/slideLayout" Target="../slideLayouts/slideLayout270.xml"/><Relationship Id="rId152" Type="http://schemas.openxmlformats.org/officeDocument/2006/relationships/slideLayout" Target="../slideLayouts/slideLayout291.xml"/><Relationship Id="rId173" Type="http://schemas.openxmlformats.org/officeDocument/2006/relationships/slideLayout" Target="../slideLayouts/slideLayout312.xml"/><Relationship Id="rId194" Type="http://schemas.openxmlformats.org/officeDocument/2006/relationships/slideLayout" Target="../slideLayouts/slideLayout333.xml"/><Relationship Id="rId208" Type="http://schemas.openxmlformats.org/officeDocument/2006/relationships/slideLayout" Target="../slideLayouts/slideLayout347.xml"/><Relationship Id="rId229" Type="http://schemas.openxmlformats.org/officeDocument/2006/relationships/slideLayout" Target="../slideLayouts/slideLayout368.xml"/><Relationship Id="rId240" Type="http://schemas.openxmlformats.org/officeDocument/2006/relationships/slideLayout" Target="../slideLayouts/slideLayout379.xml"/><Relationship Id="rId14" Type="http://schemas.openxmlformats.org/officeDocument/2006/relationships/slideLayout" Target="../slideLayouts/slideLayout153.xml"/><Relationship Id="rId35" Type="http://schemas.openxmlformats.org/officeDocument/2006/relationships/slideLayout" Target="../slideLayouts/slideLayout174.xml"/><Relationship Id="rId56" Type="http://schemas.openxmlformats.org/officeDocument/2006/relationships/slideLayout" Target="../slideLayouts/slideLayout195.xml"/><Relationship Id="rId77" Type="http://schemas.openxmlformats.org/officeDocument/2006/relationships/slideLayout" Target="../slideLayouts/slideLayout216.xml"/><Relationship Id="rId100" Type="http://schemas.openxmlformats.org/officeDocument/2006/relationships/slideLayout" Target="../slideLayouts/slideLayout239.xml"/><Relationship Id="rId8" Type="http://schemas.openxmlformats.org/officeDocument/2006/relationships/slideLayout" Target="../slideLayouts/slideLayout147.xml"/><Relationship Id="rId98" Type="http://schemas.openxmlformats.org/officeDocument/2006/relationships/slideLayout" Target="../slideLayouts/slideLayout237.xml"/><Relationship Id="rId121" Type="http://schemas.openxmlformats.org/officeDocument/2006/relationships/slideLayout" Target="../slideLayouts/slideLayout260.xml"/><Relationship Id="rId142" Type="http://schemas.openxmlformats.org/officeDocument/2006/relationships/slideLayout" Target="../slideLayouts/slideLayout281.xml"/><Relationship Id="rId163" Type="http://schemas.openxmlformats.org/officeDocument/2006/relationships/slideLayout" Target="../slideLayouts/slideLayout302.xml"/><Relationship Id="rId184" Type="http://schemas.openxmlformats.org/officeDocument/2006/relationships/slideLayout" Target="../slideLayouts/slideLayout323.xml"/><Relationship Id="rId219" Type="http://schemas.openxmlformats.org/officeDocument/2006/relationships/slideLayout" Target="../slideLayouts/slideLayout358.xml"/><Relationship Id="rId230" Type="http://schemas.openxmlformats.org/officeDocument/2006/relationships/slideLayout" Target="../slideLayouts/slideLayout369.xml"/><Relationship Id="rId25" Type="http://schemas.openxmlformats.org/officeDocument/2006/relationships/slideLayout" Target="../slideLayouts/slideLayout164.xml"/><Relationship Id="rId46" Type="http://schemas.openxmlformats.org/officeDocument/2006/relationships/slideLayout" Target="../slideLayouts/slideLayout185.xml"/><Relationship Id="rId67" Type="http://schemas.openxmlformats.org/officeDocument/2006/relationships/slideLayout" Target="../slideLayouts/slideLayout206.xml"/><Relationship Id="rId88" Type="http://schemas.openxmlformats.org/officeDocument/2006/relationships/slideLayout" Target="../slideLayouts/slideLayout227.xml"/><Relationship Id="rId111" Type="http://schemas.openxmlformats.org/officeDocument/2006/relationships/slideLayout" Target="../slideLayouts/slideLayout250.xml"/><Relationship Id="rId132" Type="http://schemas.openxmlformats.org/officeDocument/2006/relationships/slideLayout" Target="../slideLayouts/slideLayout271.xml"/><Relationship Id="rId153" Type="http://schemas.openxmlformats.org/officeDocument/2006/relationships/slideLayout" Target="../slideLayouts/slideLayout292.xml"/><Relationship Id="rId174" Type="http://schemas.openxmlformats.org/officeDocument/2006/relationships/slideLayout" Target="../slideLayouts/slideLayout313.xml"/><Relationship Id="rId195" Type="http://schemas.openxmlformats.org/officeDocument/2006/relationships/slideLayout" Target="../slideLayouts/slideLayout334.xml"/><Relationship Id="rId209" Type="http://schemas.openxmlformats.org/officeDocument/2006/relationships/slideLayout" Target="../slideLayouts/slideLayout348.xml"/><Relationship Id="rId220" Type="http://schemas.openxmlformats.org/officeDocument/2006/relationships/slideLayout" Target="../slideLayouts/slideLayout359.xml"/><Relationship Id="rId241" Type="http://schemas.openxmlformats.org/officeDocument/2006/relationships/slideLayout" Target="../slideLayouts/slideLayout380.xml"/><Relationship Id="rId15" Type="http://schemas.openxmlformats.org/officeDocument/2006/relationships/slideLayout" Target="../slideLayouts/slideLayout154.xml"/><Relationship Id="rId36" Type="http://schemas.openxmlformats.org/officeDocument/2006/relationships/slideLayout" Target="../slideLayouts/slideLayout175.xml"/><Relationship Id="rId57" Type="http://schemas.openxmlformats.org/officeDocument/2006/relationships/slideLayout" Target="../slideLayouts/slideLayout196.xml"/><Relationship Id="rId10" Type="http://schemas.openxmlformats.org/officeDocument/2006/relationships/slideLayout" Target="../slideLayouts/slideLayout149.xml"/><Relationship Id="rId31" Type="http://schemas.openxmlformats.org/officeDocument/2006/relationships/slideLayout" Target="../slideLayouts/slideLayout170.xml"/><Relationship Id="rId52" Type="http://schemas.openxmlformats.org/officeDocument/2006/relationships/slideLayout" Target="../slideLayouts/slideLayout191.xml"/><Relationship Id="rId73" Type="http://schemas.openxmlformats.org/officeDocument/2006/relationships/slideLayout" Target="../slideLayouts/slideLayout212.xml"/><Relationship Id="rId78" Type="http://schemas.openxmlformats.org/officeDocument/2006/relationships/slideLayout" Target="../slideLayouts/slideLayout217.xml"/><Relationship Id="rId94" Type="http://schemas.openxmlformats.org/officeDocument/2006/relationships/slideLayout" Target="../slideLayouts/slideLayout233.xml"/><Relationship Id="rId99" Type="http://schemas.openxmlformats.org/officeDocument/2006/relationships/slideLayout" Target="../slideLayouts/slideLayout238.xml"/><Relationship Id="rId101" Type="http://schemas.openxmlformats.org/officeDocument/2006/relationships/slideLayout" Target="../slideLayouts/slideLayout240.xml"/><Relationship Id="rId122" Type="http://schemas.openxmlformats.org/officeDocument/2006/relationships/slideLayout" Target="../slideLayouts/slideLayout261.xml"/><Relationship Id="rId143" Type="http://schemas.openxmlformats.org/officeDocument/2006/relationships/slideLayout" Target="../slideLayouts/slideLayout282.xml"/><Relationship Id="rId148" Type="http://schemas.openxmlformats.org/officeDocument/2006/relationships/slideLayout" Target="../slideLayouts/slideLayout287.xml"/><Relationship Id="rId164" Type="http://schemas.openxmlformats.org/officeDocument/2006/relationships/slideLayout" Target="../slideLayouts/slideLayout303.xml"/><Relationship Id="rId169" Type="http://schemas.openxmlformats.org/officeDocument/2006/relationships/slideLayout" Target="../slideLayouts/slideLayout308.xml"/><Relationship Id="rId185" Type="http://schemas.openxmlformats.org/officeDocument/2006/relationships/slideLayout" Target="../slideLayouts/slideLayout324.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80" Type="http://schemas.openxmlformats.org/officeDocument/2006/relationships/slideLayout" Target="../slideLayouts/slideLayout319.xml"/><Relationship Id="rId210" Type="http://schemas.openxmlformats.org/officeDocument/2006/relationships/slideLayout" Target="../slideLayouts/slideLayout349.xml"/><Relationship Id="rId215" Type="http://schemas.openxmlformats.org/officeDocument/2006/relationships/slideLayout" Target="../slideLayouts/slideLayout354.xml"/><Relationship Id="rId236" Type="http://schemas.openxmlformats.org/officeDocument/2006/relationships/slideLayout" Target="../slideLayouts/slideLayout375.xml"/><Relationship Id="rId26" Type="http://schemas.openxmlformats.org/officeDocument/2006/relationships/slideLayout" Target="../slideLayouts/slideLayout165.xml"/><Relationship Id="rId231" Type="http://schemas.openxmlformats.org/officeDocument/2006/relationships/slideLayout" Target="../slideLayouts/slideLayout370.xml"/><Relationship Id="rId47" Type="http://schemas.openxmlformats.org/officeDocument/2006/relationships/slideLayout" Target="../slideLayouts/slideLayout186.xml"/><Relationship Id="rId68" Type="http://schemas.openxmlformats.org/officeDocument/2006/relationships/slideLayout" Target="../slideLayouts/slideLayout207.xml"/><Relationship Id="rId89" Type="http://schemas.openxmlformats.org/officeDocument/2006/relationships/slideLayout" Target="../slideLayouts/slideLayout228.xml"/><Relationship Id="rId112" Type="http://schemas.openxmlformats.org/officeDocument/2006/relationships/slideLayout" Target="../slideLayouts/slideLayout251.xml"/><Relationship Id="rId133" Type="http://schemas.openxmlformats.org/officeDocument/2006/relationships/slideLayout" Target="../slideLayouts/slideLayout272.xml"/><Relationship Id="rId154" Type="http://schemas.openxmlformats.org/officeDocument/2006/relationships/slideLayout" Target="../slideLayouts/slideLayout293.xml"/><Relationship Id="rId175" Type="http://schemas.openxmlformats.org/officeDocument/2006/relationships/slideLayout" Target="../slideLayouts/slideLayout314.xml"/><Relationship Id="rId196" Type="http://schemas.openxmlformats.org/officeDocument/2006/relationships/slideLayout" Target="../slideLayouts/slideLayout335.xml"/><Relationship Id="rId200" Type="http://schemas.openxmlformats.org/officeDocument/2006/relationships/slideLayout" Target="../slideLayouts/slideLayout339.xml"/><Relationship Id="rId16" Type="http://schemas.openxmlformats.org/officeDocument/2006/relationships/slideLayout" Target="../slideLayouts/slideLayout155.xml"/><Relationship Id="rId221" Type="http://schemas.openxmlformats.org/officeDocument/2006/relationships/slideLayout" Target="../slideLayouts/slideLayout360.xml"/><Relationship Id="rId242" Type="http://schemas.openxmlformats.org/officeDocument/2006/relationships/slideLayout" Target="../slideLayouts/slideLayout381.xml"/><Relationship Id="rId37" Type="http://schemas.openxmlformats.org/officeDocument/2006/relationships/slideLayout" Target="../slideLayouts/slideLayout176.xml"/><Relationship Id="rId58" Type="http://schemas.openxmlformats.org/officeDocument/2006/relationships/slideLayout" Target="../slideLayouts/slideLayout197.xml"/><Relationship Id="rId79" Type="http://schemas.openxmlformats.org/officeDocument/2006/relationships/slideLayout" Target="../slideLayouts/slideLayout218.xml"/><Relationship Id="rId102" Type="http://schemas.openxmlformats.org/officeDocument/2006/relationships/slideLayout" Target="../slideLayouts/slideLayout241.xml"/><Relationship Id="rId123" Type="http://schemas.openxmlformats.org/officeDocument/2006/relationships/slideLayout" Target="../slideLayouts/slideLayout262.xml"/><Relationship Id="rId144" Type="http://schemas.openxmlformats.org/officeDocument/2006/relationships/slideLayout" Target="../slideLayouts/slideLayout283.xml"/><Relationship Id="rId90" Type="http://schemas.openxmlformats.org/officeDocument/2006/relationships/slideLayout" Target="../slideLayouts/slideLayout229.xml"/><Relationship Id="rId165" Type="http://schemas.openxmlformats.org/officeDocument/2006/relationships/slideLayout" Target="../slideLayouts/slideLayout304.xml"/><Relationship Id="rId186" Type="http://schemas.openxmlformats.org/officeDocument/2006/relationships/slideLayout" Target="../slideLayouts/slideLayout325.xml"/><Relationship Id="rId211" Type="http://schemas.openxmlformats.org/officeDocument/2006/relationships/slideLayout" Target="../slideLayouts/slideLayout350.xml"/><Relationship Id="rId232" Type="http://schemas.openxmlformats.org/officeDocument/2006/relationships/slideLayout" Target="../slideLayouts/slideLayout371.xml"/><Relationship Id="rId27" Type="http://schemas.openxmlformats.org/officeDocument/2006/relationships/slideLayout" Target="../slideLayouts/slideLayout166.xml"/><Relationship Id="rId48" Type="http://schemas.openxmlformats.org/officeDocument/2006/relationships/slideLayout" Target="../slideLayouts/slideLayout187.xml"/><Relationship Id="rId69" Type="http://schemas.openxmlformats.org/officeDocument/2006/relationships/slideLayout" Target="../slideLayouts/slideLayout208.xml"/><Relationship Id="rId113" Type="http://schemas.openxmlformats.org/officeDocument/2006/relationships/slideLayout" Target="../slideLayouts/slideLayout252.xml"/><Relationship Id="rId134" Type="http://schemas.openxmlformats.org/officeDocument/2006/relationships/slideLayout" Target="../slideLayouts/slideLayout273.xml"/><Relationship Id="rId80" Type="http://schemas.openxmlformats.org/officeDocument/2006/relationships/slideLayout" Target="../slideLayouts/slideLayout219.xml"/><Relationship Id="rId155" Type="http://schemas.openxmlformats.org/officeDocument/2006/relationships/slideLayout" Target="../slideLayouts/slideLayout294.xml"/><Relationship Id="rId176" Type="http://schemas.openxmlformats.org/officeDocument/2006/relationships/slideLayout" Target="../slideLayouts/slideLayout315.xml"/><Relationship Id="rId197" Type="http://schemas.openxmlformats.org/officeDocument/2006/relationships/slideLayout" Target="../slideLayouts/slideLayout336.xml"/><Relationship Id="rId201" Type="http://schemas.openxmlformats.org/officeDocument/2006/relationships/slideLayout" Target="../slideLayouts/slideLayout340.xml"/><Relationship Id="rId222" Type="http://schemas.openxmlformats.org/officeDocument/2006/relationships/slideLayout" Target="../slideLayouts/slideLayout361.xml"/><Relationship Id="rId243" Type="http://schemas.openxmlformats.org/officeDocument/2006/relationships/slideLayout" Target="../slideLayouts/slideLayout382.xml"/><Relationship Id="rId17" Type="http://schemas.openxmlformats.org/officeDocument/2006/relationships/slideLayout" Target="../slideLayouts/slideLayout156.xml"/><Relationship Id="rId38" Type="http://schemas.openxmlformats.org/officeDocument/2006/relationships/slideLayout" Target="../slideLayouts/slideLayout177.xml"/><Relationship Id="rId59" Type="http://schemas.openxmlformats.org/officeDocument/2006/relationships/slideLayout" Target="../slideLayouts/slideLayout198.xml"/><Relationship Id="rId103" Type="http://schemas.openxmlformats.org/officeDocument/2006/relationships/slideLayout" Target="../slideLayouts/slideLayout242.xml"/><Relationship Id="rId124" Type="http://schemas.openxmlformats.org/officeDocument/2006/relationships/slideLayout" Target="../slideLayouts/slideLayout263.xml"/><Relationship Id="rId70" Type="http://schemas.openxmlformats.org/officeDocument/2006/relationships/slideLayout" Target="../slideLayouts/slideLayout209.xml"/><Relationship Id="rId91" Type="http://schemas.openxmlformats.org/officeDocument/2006/relationships/slideLayout" Target="../slideLayouts/slideLayout230.xml"/><Relationship Id="rId145" Type="http://schemas.openxmlformats.org/officeDocument/2006/relationships/slideLayout" Target="../slideLayouts/slideLayout284.xml"/><Relationship Id="rId166" Type="http://schemas.openxmlformats.org/officeDocument/2006/relationships/slideLayout" Target="../slideLayouts/slideLayout305.xml"/><Relationship Id="rId187" Type="http://schemas.openxmlformats.org/officeDocument/2006/relationships/slideLayout" Target="../slideLayouts/slideLayout326.xml"/><Relationship Id="rId1" Type="http://schemas.openxmlformats.org/officeDocument/2006/relationships/slideLayout" Target="../slideLayouts/slideLayout140.xml"/><Relationship Id="rId212" Type="http://schemas.openxmlformats.org/officeDocument/2006/relationships/slideLayout" Target="../slideLayouts/slideLayout351.xml"/><Relationship Id="rId233" Type="http://schemas.openxmlformats.org/officeDocument/2006/relationships/slideLayout" Target="../slideLayouts/slideLayout372.xml"/><Relationship Id="rId28" Type="http://schemas.openxmlformats.org/officeDocument/2006/relationships/slideLayout" Target="../slideLayouts/slideLayout167.xml"/><Relationship Id="rId49" Type="http://schemas.openxmlformats.org/officeDocument/2006/relationships/slideLayout" Target="../slideLayouts/slideLayout188.xml"/><Relationship Id="rId114" Type="http://schemas.openxmlformats.org/officeDocument/2006/relationships/slideLayout" Target="../slideLayouts/slideLayout253.xml"/><Relationship Id="rId60" Type="http://schemas.openxmlformats.org/officeDocument/2006/relationships/slideLayout" Target="../slideLayouts/slideLayout199.xml"/><Relationship Id="rId81" Type="http://schemas.openxmlformats.org/officeDocument/2006/relationships/slideLayout" Target="../slideLayouts/slideLayout220.xml"/><Relationship Id="rId135" Type="http://schemas.openxmlformats.org/officeDocument/2006/relationships/slideLayout" Target="../slideLayouts/slideLayout274.xml"/><Relationship Id="rId156" Type="http://schemas.openxmlformats.org/officeDocument/2006/relationships/slideLayout" Target="../slideLayouts/slideLayout295.xml"/><Relationship Id="rId177" Type="http://schemas.openxmlformats.org/officeDocument/2006/relationships/slideLayout" Target="../slideLayouts/slideLayout316.xml"/><Relationship Id="rId198" Type="http://schemas.openxmlformats.org/officeDocument/2006/relationships/slideLayout" Target="../slideLayouts/slideLayout337.xml"/><Relationship Id="rId202" Type="http://schemas.openxmlformats.org/officeDocument/2006/relationships/slideLayout" Target="../slideLayouts/slideLayout341.xml"/><Relationship Id="rId223" Type="http://schemas.openxmlformats.org/officeDocument/2006/relationships/slideLayout" Target="../slideLayouts/slideLayout362.xml"/><Relationship Id="rId244" Type="http://schemas.openxmlformats.org/officeDocument/2006/relationships/slideLayout" Target="../slideLayouts/slideLayout383.xml"/><Relationship Id="rId18" Type="http://schemas.openxmlformats.org/officeDocument/2006/relationships/slideLayout" Target="../slideLayouts/slideLayout157.xml"/><Relationship Id="rId39" Type="http://schemas.openxmlformats.org/officeDocument/2006/relationships/slideLayout" Target="../slideLayouts/slideLayout178.xml"/><Relationship Id="rId50" Type="http://schemas.openxmlformats.org/officeDocument/2006/relationships/slideLayout" Target="../slideLayouts/slideLayout189.xml"/><Relationship Id="rId104" Type="http://schemas.openxmlformats.org/officeDocument/2006/relationships/slideLayout" Target="../slideLayouts/slideLayout243.xml"/><Relationship Id="rId125" Type="http://schemas.openxmlformats.org/officeDocument/2006/relationships/slideLayout" Target="../slideLayouts/slideLayout264.xml"/><Relationship Id="rId146" Type="http://schemas.openxmlformats.org/officeDocument/2006/relationships/slideLayout" Target="../slideLayouts/slideLayout285.xml"/><Relationship Id="rId167" Type="http://schemas.openxmlformats.org/officeDocument/2006/relationships/slideLayout" Target="../slideLayouts/slideLayout306.xml"/><Relationship Id="rId188" Type="http://schemas.openxmlformats.org/officeDocument/2006/relationships/slideLayout" Target="../slideLayouts/slideLayout327.xml"/><Relationship Id="rId71" Type="http://schemas.openxmlformats.org/officeDocument/2006/relationships/slideLayout" Target="../slideLayouts/slideLayout210.xml"/><Relationship Id="rId92" Type="http://schemas.openxmlformats.org/officeDocument/2006/relationships/slideLayout" Target="../slideLayouts/slideLayout231.xml"/><Relationship Id="rId213" Type="http://schemas.openxmlformats.org/officeDocument/2006/relationships/slideLayout" Target="../slideLayouts/slideLayout352.xml"/><Relationship Id="rId234" Type="http://schemas.openxmlformats.org/officeDocument/2006/relationships/slideLayout" Target="../slideLayouts/slideLayout373.xml"/><Relationship Id="rId2" Type="http://schemas.openxmlformats.org/officeDocument/2006/relationships/slideLayout" Target="../slideLayouts/slideLayout141.xml"/><Relationship Id="rId29" Type="http://schemas.openxmlformats.org/officeDocument/2006/relationships/slideLayout" Target="../slideLayouts/slideLayout168.xml"/><Relationship Id="rId40" Type="http://schemas.openxmlformats.org/officeDocument/2006/relationships/slideLayout" Target="../slideLayouts/slideLayout179.xml"/><Relationship Id="rId115" Type="http://schemas.openxmlformats.org/officeDocument/2006/relationships/slideLayout" Target="../slideLayouts/slideLayout254.xml"/><Relationship Id="rId136" Type="http://schemas.openxmlformats.org/officeDocument/2006/relationships/slideLayout" Target="../slideLayouts/slideLayout275.xml"/><Relationship Id="rId157" Type="http://schemas.openxmlformats.org/officeDocument/2006/relationships/slideLayout" Target="../slideLayouts/slideLayout296.xml"/><Relationship Id="rId178" Type="http://schemas.openxmlformats.org/officeDocument/2006/relationships/slideLayout" Target="../slideLayouts/slideLayout317.xml"/><Relationship Id="rId61" Type="http://schemas.openxmlformats.org/officeDocument/2006/relationships/slideLayout" Target="../slideLayouts/slideLayout200.xml"/><Relationship Id="rId82" Type="http://schemas.openxmlformats.org/officeDocument/2006/relationships/slideLayout" Target="../slideLayouts/slideLayout221.xml"/><Relationship Id="rId199" Type="http://schemas.openxmlformats.org/officeDocument/2006/relationships/slideLayout" Target="../slideLayouts/slideLayout338.xml"/><Relationship Id="rId203" Type="http://schemas.openxmlformats.org/officeDocument/2006/relationships/slideLayout" Target="../slideLayouts/slideLayout342.xml"/><Relationship Id="rId19" Type="http://schemas.openxmlformats.org/officeDocument/2006/relationships/slideLayout" Target="../slideLayouts/slideLayout158.xml"/><Relationship Id="rId224" Type="http://schemas.openxmlformats.org/officeDocument/2006/relationships/slideLayout" Target="../slideLayouts/slideLayout363.xml"/><Relationship Id="rId245" Type="http://schemas.openxmlformats.org/officeDocument/2006/relationships/slideLayout" Target="../slideLayouts/slideLayout384.xml"/><Relationship Id="rId30" Type="http://schemas.openxmlformats.org/officeDocument/2006/relationships/slideLayout" Target="../slideLayouts/slideLayout169.xml"/><Relationship Id="rId105" Type="http://schemas.openxmlformats.org/officeDocument/2006/relationships/slideLayout" Target="../slideLayouts/slideLayout244.xml"/><Relationship Id="rId126" Type="http://schemas.openxmlformats.org/officeDocument/2006/relationships/slideLayout" Target="../slideLayouts/slideLayout265.xml"/><Relationship Id="rId147" Type="http://schemas.openxmlformats.org/officeDocument/2006/relationships/slideLayout" Target="../slideLayouts/slideLayout286.xml"/><Relationship Id="rId168" Type="http://schemas.openxmlformats.org/officeDocument/2006/relationships/slideLayout" Target="../slideLayouts/slideLayout307.xml"/><Relationship Id="rId51" Type="http://schemas.openxmlformats.org/officeDocument/2006/relationships/slideLayout" Target="../slideLayouts/slideLayout190.xml"/><Relationship Id="rId72" Type="http://schemas.openxmlformats.org/officeDocument/2006/relationships/slideLayout" Target="../slideLayouts/slideLayout211.xml"/><Relationship Id="rId93" Type="http://schemas.openxmlformats.org/officeDocument/2006/relationships/slideLayout" Target="../slideLayouts/slideLayout232.xml"/><Relationship Id="rId189" Type="http://schemas.openxmlformats.org/officeDocument/2006/relationships/slideLayout" Target="../slideLayouts/slideLayout328.xml"/><Relationship Id="rId3" Type="http://schemas.openxmlformats.org/officeDocument/2006/relationships/slideLayout" Target="../slideLayouts/slideLayout142.xml"/><Relationship Id="rId214" Type="http://schemas.openxmlformats.org/officeDocument/2006/relationships/slideLayout" Target="../slideLayouts/slideLayout353.xml"/><Relationship Id="rId235" Type="http://schemas.openxmlformats.org/officeDocument/2006/relationships/slideLayout" Target="../slideLayouts/slideLayout374.xml"/><Relationship Id="rId116" Type="http://schemas.openxmlformats.org/officeDocument/2006/relationships/slideLayout" Target="../slideLayouts/slideLayout255.xml"/><Relationship Id="rId137" Type="http://schemas.openxmlformats.org/officeDocument/2006/relationships/slideLayout" Target="../slideLayouts/slideLayout276.xml"/><Relationship Id="rId158" Type="http://schemas.openxmlformats.org/officeDocument/2006/relationships/slideLayout" Target="../slideLayouts/slideLayout297.xml"/><Relationship Id="rId20" Type="http://schemas.openxmlformats.org/officeDocument/2006/relationships/slideLayout" Target="../slideLayouts/slideLayout159.xml"/><Relationship Id="rId41" Type="http://schemas.openxmlformats.org/officeDocument/2006/relationships/slideLayout" Target="../slideLayouts/slideLayout180.xml"/><Relationship Id="rId62" Type="http://schemas.openxmlformats.org/officeDocument/2006/relationships/slideLayout" Target="../slideLayouts/slideLayout201.xml"/><Relationship Id="rId83" Type="http://schemas.openxmlformats.org/officeDocument/2006/relationships/slideLayout" Target="../slideLayouts/slideLayout222.xml"/><Relationship Id="rId179" Type="http://schemas.openxmlformats.org/officeDocument/2006/relationships/slideLayout" Target="../slideLayouts/slideLayout318.xml"/><Relationship Id="rId190" Type="http://schemas.openxmlformats.org/officeDocument/2006/relationships/slideLayout" Target="../slideLayouts/slideLayout329.xml"/><Relationship Id="rId204" Type="http://schemas.openxmlformats.org/officeDocument/2006/relationships/slideLayout" Target="../slideLayouts/slideLayout343.xml"/><Relationship Id="rId225" Type="http://schemas.openxmlformats.org/officeDocument/2006/relationships/slideLayout" Target="../slideLayouts/slideLayout364.xml"/><Relationship Id="rId246" Type="http://schemas.openxmlformats.org/officeDocument/2006/relationships/theme" Target="../theme/theme4.xml"/><Relationship Id="rId106" Type="http://schemas.openxmlformats.org/officeDocument/2006/relationships/slideLayout" Target="../slideLayouts/slideLayout245.xml"/><Relationship Id="rId127" Type="http://schemas.openxmlformats.org/officeDocument/2006/relationships/slideLayout" Target="../slideLayouts/slideLayout266.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410.xml"/><Relationship Id="rId21" Type="http://schemas.openxmlformats.org/officeDocument/2006/relationships/slideLayout" Target="../slideLayouts/slideLayout405.xml"/><Relationship Id="rId42" Type="http://schemas.openxmlformats.org/officeDocument/2006/relationships/slideLayout" Target="../slideLayouts/slideLayout426.xml"/><Relationship Id="rId47" Type="http://schemas.openxmlformats.org/officeDocument/2006/relationships/slideLayout" Target="../slideLayouts/slideLayout431.xml"/><Relationship Id="rId63" Type="http://schemas.openxmlformats.org/officeDocument/2006/relationships/slideLayout" Target="../slideLayouts/slideLayout447.xml"/><Relationship Id="rId68" Type="http://schemas.openxmlformats.org/officeDocument/2006/relationships/slideLayout" Target="../slideLayouts/slideLayout452.xml"/><Relationship Id="rId7" Type="http://schemas.openxmlformats.org/officeDocument/2006/relationships/slideLayout" Target="../slideLayouts/slideLayout391.xml"/><Relationship Id="rId2" Type="http://schemas.openxmlformats.org/officeDocument/2006/relationships/slideLayout" Target="../slideLayouts/slideLayout386.xml"/><Relationship Id="rId16" Type="http://schemas.openxmlformats.org/officeDocument/2006/relationships/slideLayout" Target="../slideLayouts/slideLayout400.xml"/><Relationship Id="rId29" Type="http://schemas.openxmlformats.org/officeDocument/2006/relationships/slideLayout" Target="../slideLayouts/slideLayout413.xml"/><Relationship Id="rId11" Type="http://schemas.openxmlformats.org/officeDocument/2006/relationships/slideLayout" Target="../slideLayouts/slideLayout395.xml"/><Relationship Id="rId24" Type="http://schemas.openxmlformats.org/officeDocument/2006/relationships/slideLayout" Target="../slideLayouts/slideLayout408.xml"/><Relationship Id="rId32" Type="http://schemas.openxmlformats.org/officeDocument/2006/relationships/slideLayout" Target="../slideLayouts/slideLayout416.xml"/><Relationship Id="rId37" Type="http://schemas.openxmlformats.org/officeDocument/2006/relationships/slideLayout" Target="../slideLayouts/slideLayout421.xml"/><Relationship Id="rId40" Type="http://schemas.openxmlformats.org/officeDocument/2006/relationships/slideLayout" Target="../slideLayouts/slideLayout424.xml"/><Relationship Id="rId45" Type="http://schemas.openxmlformats.org/officeDocument/2006/relationships/slideLayout" Target="../slideLayouts/slideLayout429.xml"/><Relationship Id="rId53" Type="http://schemas.openxmlformats.org/officeDocument/2006/relationships/slideLayout" Target="../slideLayouts/slideLayout437.xml"/><Relationship Id="rId58" Type="http://schemas.openxmlformats.org/officeDocument/2006/relationships/slideLayout" Target="../slideLayouts/slideLayout442.xml"/><Relationship Id="rId66" Type="http://schemas.openxmlformats.org/officeDocument/2006/relationships/slideLayout" Target="../slideLayouts/slideLayout450.xml"/><Relationship Id="rId5" Type="http://schemas.openxmlformats.org/officeDocument/2006/relationships/slideLayout" Target="../slideLayouts/slideLayout389.xml"/><Relationship Id="rId61" Type="http://schemas.openxmlformats.org/officeDocument/2006/relationships/slideLayout" Target="../slideLayouts/slideLayout445.xml"/><Relationship Id="rId19" Type="http://schemas.openxmlformats.org/officeDocument/2006/relationships/slideLayout" Target="../slideLayouts/slideLayout403.xml"/><Relationship Id="rId14" Type="http://schemas.openxmlformats.org/officeDocument/2006/relationships/slideLayout" Target="../slideLayouts/slideLayout398.xml"/><Relationship Id="rId22" Type="http://schemas.openxmlformats.org/officeDocument/2006/relationships/slideLayout" Target="../slideLayouts/slideLayout406.xml"/><Relationship Id="rId27" Type="http://schemas.openxmlformats.org/officeDocument/2006/relationships/slideLayout" Target="../slideLayouts/slideLayout411.xml"/><Relationship Id="rId30" Type="http://schemas.openxmlformats.org/officeDocument/2006/relationships/slideLayout" Target="../slideLayouts/slideLayout414.xml"/><Relationship Id="rId35" Type="http://schemas.openxmlformats.org/officeDocument/2006/relationships/slideLayout" Target="../slideLayouts/slideLayout419.xml"/><Relationship Id="rId43" Type="http://schemas.openxmlformats.org/officeDocument/2006/relationships/slideLayout" Target="../slideLayouts/slideLayout427.xml"/><Relationship Id="rId48" Type="http://schemas.openxmlformats.org/officeDocument/2006/relationships/slideLayout" Target="../slideLayouts/slideLayout432.xml"/><Relationship Id="rId56" Type="http://schemas.openxmlformats.org/officeDocument/2006/relationships/slideLayout" Target="../slideLayouts/slideLayout440.xml"/><Relationship Id="rId64" Type="http://schemas.openxmlformats.org/officeDocument/2006/relationships/slideLayout" Target="../slideLayouts/slideLayout448.xml"/><Relationship Id="rId69" Type="http://schemas.openxmlformats.org/officeDocument/2006/relationships/theme" Target="../theme/theme5.xml"/><Relationship Id="rId8" Type="http://schemas.openxmlformats.org/officeDocument/2006/relationships/slideLayout" Target="../slideLayouts/slideLayout392.xml"/><Relationship Id="rId51" Type="http://schemas.openxmlformats.org/officeDocument/2006/relationships/slideLayout" Target="../slideLayouts/slideLayout435.xml"/><Relationship Id="rId3" Type="http://schemas.openxmlformats.org/officeDocument/2006/relationships/slideLayout" Target="../slideLayouts/slideLayout387.xml"/><Relationship Id="rId12" Type="http://schemas.openxmlformats.org/officeDocument/2006/relationships/slideLayout" Target="../slideLayouts/slideLayout396.xml"/><Relationship Id="rId17" Type="http://schemas.openxmlformats.org/officeDocument/2006/relationships/slideLayout" Target="../slideLayouts/slideLayout401.xml"/><Relationship Id="rId25" Type="http://schemas.openxmlformats.org/officeDocument/2006/relationships/slideLayout" Target="../slideLayouts/slideLayout409.xml"/><Relationship Id="rId33" Type="http://schemas.openxmlformats.org/officeDocument/2006/relationships/slideLayout" Target="../slideLayouts/slideLayout417.xml"/><Relationship Id="rId38" Type="http://schemas.openxmlformats.org/officeDocument/2006/relationships/slideLayout" Target="../slideLayouts/slideLayout422.xml"/><Relationship Id="rId46" Type="http://schemas.openxmlformats.org/officeDocument/2006/relationships/slideLayout" Target="../slideLayouts/slideLayout430.xml"/><Relationship Id="rId59" Type="http://schemas.openxmlformats.org/officeDocument/2006/relationships/slideLayout" Target="../slideLayouts/slideLayout443.xml"/><Relationship Id="rId67" Type="http://schemas.openxmlformats.org/officeDocument/2006/relationships/slideLayout" Target="../slideLayouts/slideLayout451.xml"/><Relationship Id="rId20" Type="http://schemas.openxmlformats.org/officeDocument/2006/relationships/slideLayout" Target="../slideLayouts/slideLayout404.xml"/><Relationship Id="rId41" Type="http://schemas.openxmlformats.org/officeDocument/2006/relationships/slideLayout" Target="../slideLayouts/slideLayout425.xml"/><Relationship Id="rId54" Type="http://schemas.openxmlformats.org/officeDocument/2006/relationships/slideLayout" Target="../slideLayouts/slideLayout438.xml"/><Relationship Id="rId62" Type="http://schemas.openxmlformats.org/officeDocument/2006/relationships/slideLayout" Target="../slideLayouts/slideLayout446.xml"/><Relationship Id="rId1" Type="http://schemas.openxmlformats.org/officeDocument/2006/relationships/slideLayout" Target="../slideLayouts/slideLayout385.xml"/><Relationship Id="rId6" Type="http://schemas.openxmlformats.org/officeDocument/2006/relationships/slideLayout" Target="../slideLayouts/slideLayout390.xml"/><Relationship Id="rId15" Type="http://schemas.openxmlformats.org/officeDocument/2006/relationships/slideLayout" Target="../slideLayouts/slideLayout399.xml"/><Relationship Id="rId23" Type="http://schemas.openxmlformats.org/officeDocument/2006/relationships/slideLayout" Target="../slideLayouts/slideLayout407.xml"/><Relationship Id="rId28" Type="http://schemas.openxmlformats.org/officeDocument/2006/relationships/slideLayout" Target="../slideLayouts/slideLayout412.xml"/><Relationship Id="rId36" Type="http://schemas.openxmlformats.org/officeDocument/2006/relationships/slideLayout" Target="../slideLayouts/slideLayout420.xml"/><Relationship Id="rId49" Type="http://schemas.openxmlformats.org/officeDocument/2006/relationships/slideLayout" Target="../slideLayouts/slideLayout433.xml"/><Relationship Id="rId57" Type="http://schemas.openxmlformats.org/officeDocument/2006/relationships/slideLayout" Target="../slideLayouts/slideLayout441.xml"/><Relationship Id="rId10" Type="http://schemas.openxmlformats.org/officeDocument/2006/relationships/slideLayout" Target="../slideLayouts/slideLayout394.xml"/><Relationship Id="rId31" Type="http://schemas.openxmlformats.org/officeDocument/2006/relationships/slideLayout" Target="../slideLayouts/slideLayout415.xml"/><Relationship Id="rId44" Type="http://schemas.openxmlformats.org/officeDocument/2006/relationships/slideLayout" Target="../slideLayouts/slideLayout428.xml"/><Relationship Id="rId52" Type="http://schemas.openxmlformats.org/officeDocument/2006/relationships/slideLayout" Target="../slideLayouts/slideLayout436.xml"/><Relationship Id="rId60" Type="http://schemas.openxmlformats.org/officeDocument/2006/relationships/slideLayout" Target="../slideLayouts/slideLayout444.xml"/><Relationship Id="rId65" Type="http://schemas.openxmlformats.org/officeDocument/2006/relationships/slideLayout" Target="../slideLayouts/slideLayout449.xml"/><Relationship Id="rId4" Type="http://schemas.openxmlformats.org/officeDocument/2006/relationships/slideLayout" Target="../slideLayouts/slideLayout388.xml"/><Relationship Id="rId9" Type="http://schemas.openxmlformats.org/officeDocument/2006/relationships/slideLayout" Target="../slideLayouts/slideLayout393.xml"/><Relationship Id="rId13" Type="http://schemas.openxmlformats.org/officeDocument/2006/relationships/slideLayout" Target="../slideLayouts/slideLayout397.xml"/><Relationship Id="rId18" Type="http://schemas.openxmlformats.org/officeDocument/2006/relationships/slideLayout" Target="../slideLayouts/slideLayout402.xml"/><Relationship Id="rId39" Type="http://schemas.openxmlformats.org/officeDocument/2006/relationships/slideLayout" Target="../slideLayouts/slideLayout423.xml"/><Relationship Id="rId34" Type="http://schemas.openxmlformats.org/officeDocument/2006/relationships/slideLayout" Target="../slideLayouts/slideLayout418.xml"/><Relationship Id="rId50" Type="http://schemas.openxmlformats.org/officeDocument/2006/relationships/slideLayout" Target="../slideLayouts/slideLayout434.xml"/><Relationship Id="rId55" Type="http://schemas.openxmlformats.org/officeDocument/2006/relationships/slideLayout" Target="../slideLayouts/slideLayout439.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465.xml"/><Relationship Id="rId18" Type="http://schemas.openxmlformats.org/officeDocument/2006/relationships/slideLayout" Target="../slideLayouts/slideLayout470.xml"/><Relationship Id="rId26" Type="http://schemas.openxmlformats.org/officeDocument/2006/relationships/slideLayout" Target="../slideLayouts/slideLayout478.xml"/><Relationship Id="rId39" Type="http://schemas.openxmlformats.org/officeDocument/2006/relationships/slideLayout" Target="../slideLayouts/slideLayout491.xml"/><Relationship Id="rId21" Type="http://schemas.openxmlformats.org/officeDocument/2006/relationships/slideLayout" Target="../slideLayouts/slideLayout473.xml"/><Relationship Id="rId34" Type="http://schemas.openxmlformats.org/officeDocument/2006/relationships/slideLayout" Target="../slideLayouts/slideLayout486.xml"/><Relationship Id="rId42" Type="http://schemas.openxmlformats.org/officeDocument/2006/relationships/slideLayout" Target="../slideLayouts/slideLayout494.xml"/><Relationship Id="rId47" Type="http://schemas.openxmlformats.org/officeDocument/2006/relationships/slideLayout" Target="../slideLayouts/slideLayout499.xml"/><Relationship Id="rId7" Type="http://schemas.openxmlformats.org/officeDocument/2006/relationships/slideLayout" Target="../slideLayouts/slideLayout459.xml"/><Relationship Id="rId2" Type="http://schemas.openxmlformats.org/officeDocument/2006/relationships/slideLayout" Target="../slideLayouts/slideLayout454.xml"/><Relationship Id="rId16" Type="http://schemas.openxmlformats.org/officeDocument/2006/relationships/slideLayout" Target="../slideLayouts/slideLayout468.xml"/><Relationship Id="rId29" Type="http://schemas.openxmlformats.org/officeDocument/2006/relationships/slideLayout" Target="../slideLayouts/slideLayout481.xml"/><Relationship Id="rId11" Type="http://schemas.openxmlformats.org/officeDocument/2006/relationships/slideLayout" Target="../slideLayouts/slideLayout463.xml"/><Relationship Id="rId24" Type="http://schemas.openxmlformats.org/officeDocument/2006/relationships/slideLayout" Target="../slideLayouts/slideLayout476.xml"/><Relationship Id="rId32" Type="http://schemas.openxmlformats.org/officeDocument/2006/relationships/slideLayout" Target="../slideLayouts/slideLayout484.xml"/><Relationship Id="rId37" Type="http://schemas.openxmlformats.org/officeDocument/2006/relationships/slideLayout" Target="../slideLayouts/slideLayout489.xml"/><Relationship Id="rId40" Type="http://schemas.openxmlformats.org/officeDocument/2006/relationships/slideLayout" Target="../slideLayouts/slideLayout492.xml"/><Relationship Id="rId45" Type="http://schemas.openxmlformats.org/officeDocument/2006/relationships/slideLayout" Target="../slideLayouts/slideLayout497.xml"/><Relationship Id="rId5" Type="http://schemas.openxmlformats.org/officeDocument/2006/relationships/slideLayout" Target="../slideLayouts/slideLayout457.xml"/><Relationship Id="rId15" Type="http://schemas.openxmlformats.org/officeDocument/2006/relationships/slideLayout" Target="../slideLayouts/slideLayout467.xml"/><Relationship Id="rId23" Type="http://schemas.openxmlformats.org/officeDocument/2006/relationships/slideLayout" Target="../slideLayouts/slideLayout475.xml"/><Relationship Id="rId28" Type="http://schemas.openxmlformats.org/officeDocument/2006/relationships/slideLayout" Target="../slideLayouts/slideLayout480.xml"/><Relationship Id="rId36" Type="http://schemas.openxmlformats.org/officeDocument/2006/relationships/slideLayout" Target="../slideLayouts/slideLayout488.xml"/><Relationship Id="rId49" Type="http://schemas.openxmlformats.org/officeDocument/2006/relationships/theme" Target="../theme/theme6.xml"/><Relationship Id="rId10" Type="http://schemas.openxmlformats.org/officeDocument/2006/relationships/slideLayout" Target="../slideLayouts/slideLayout462.xml"/><Relationship Id="rId19" Type="http://schemas.openxmlformats.org/officeDocument/2006/relationships/slideLayout" Target="../slideLayouts/slideLayout471.xml"/><Relationship Id="rId31" Type="http://schemas.openxmlformats.org/officeDocument/2006/relationships/slideLayout" Target="../slideLayouts/slideLayout483.xml"/><Relationship Id="rId44" Type="http://schemas.openxmlformats.org/officeDocument/2006/relationships/slideLayout" Target="../slideLayouts/slideLayout496.xml"/><Relationship Id="rId4" Type="http://schemas.openxmlformats.org/officeDocument/2006/relationships/slideLayout" Target="../slideLayouts/slideLayout456.xml"/><Relationship Id="rId9" Type="http://schemas.openxmlformats.org/officeDocument/2006/relationships/slideLayout" Target="../slideLayouts/slideLayout461.xml"/><Relationship Id="rId14" Type="http://schemas.openxmlformats.org/officeDocument/2006/relationships/slideLayout" Target="../slideLayouts/slideLayout466.xml"/><Relationship Id="rId22" Type="http://schemas.openxmlformats.org/officeDocument/2006/relationships/slideLayout" Target="../slideLayouts/slideLayout474.xml"/><Relationship Id="rId27" Type="http://schemas.openxmlformats.org/officeDocument/2006/relationships/slideLayout" Target="../slideLayouts/slideLayout479.xml"/><Relationship Id="rId30" Type="http://schemas.openxmlformats.org/officeDocument/2006/relationships/slideLayout" Target="../slideLayouts/slideLayout482.xml"/><Relationship Id="rId35" Type="http://schemas.openxmlformats.org/officeDocument/2006/relationships/slideLayout" Target="../slideLayouts/slideLayout487.xml"/><Relationship Id="rId43" Type="http://schemas.openxmlformats.org/officeDocument/2006/relationships/slideLayout" Target="../slideLayouts/slideLayout495.xml"/><Relationship Id="rId48" Type="http://schemas.openxmlformats.org/officeDocument/2006/relationships/slideLayout" Target="../slideLayouts/slideLayout500.xml"/><Relationship Id="rId8" Type="http://schemas.openxmlformats.org/officeDocument/2006/relationships/slideLayout" Target="../slideLayouts/slideLayout460.xml"/><Relationship Id="rId3" Type="http://schemas.openxmlformats.org/officeDocument/2006/relationships/slideLayout" Target="../slideLayouts/slideLayout455.xml"/><Relationship Id="rId12" Type="http://schemas.openxmlformats.org/officeDocument/2006/relationships/slideLayout" Target="../slideLayouts/slideLayout464.xml"/><Relationship Id="rId17" Type="http://schemas.openxmlformats.org/officeDocument/2006/relationships/slideLayout" Target="../slideLayouts/slideLayout469.xml"/><Relationship Id="rId25" Type="http://schemas.openxmlformats.org/officeDocument/2006/relationships/slideLayout" Target="../slideLayouts/slideLayout477.xml"/><Relationship Id="rId33" Type="http://schemas.openxmlformats.org/officeDocument/2006/relationships/slideLayout" Target="../slideLayouts/slideLayout485.xml"/><Relationship Id="rId38" Type="http://schemas.openxmlformats.org/officeDocument/2006/relationships/slideLayout" Target="../slideLayouts/slideLayout490.xml"/><Relationship Id="rId46" Type="http://schemas.openxmlformats.org/officeDocument/2006/relationships/slideLayout" Target="../slideLayouts/slideLayout498.xml"/><Relationship Id="rId20" Type="http://schemas.openxmlformats.org/officeDocument/2006/relationships/slideLayout" Target="../slideLayouts/slideLayout472.xml"/><Relationship Id="rId41" Type="http://schemas.openxmlformats.org/officeDocument/2006/relationships/slideLayout" Target="../slideLayouts/slideLayout493.xml"/><Relationship Id="rId1" Type="http://schemas.openxmlformats.org/officeDocument/2006/relationships/slideLayout" Target="../slideLayouts/slideLayout453.xml"/><Relationship Id="rId6" Type="http://schemas.openxmlformats.org/officeDocument/2006/relationships/slideLayout" Target="../slideLayouts/slideLayout458.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501.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527.xml"/><Relationship Id="rId21" Type="http://schemas.openxmlformats.org/officeDocument/2006/relationships/slideLayout" Target="../slideLayouts/slideLayout522.xml"/><Relationship Id="rId42" Type="http://schemas.openxmlformats.org/officeDocument/2006/relationships/slideLayout" Target="../slideLayouts/slideLayout543.xml"/><Relationship Id="rId47" Type="http://schemas.openxmlformats.org/officeDocument/2006/relationships/slideLayout" Target="../slideLayouts/slideLayout548.xml"/><Relationship Id="rId63" Type="http://schemas.openxmlformats.org/officeDocument/2006/relationships/slideLayout" Target="../slideLayouts/slideLayout564.xml"/><Relationship Id="rId68" Type="http://schemas.openxmlformats.org/officeDocument/2006/relationships/slideLayout" Target="../slideLayouts/slideLayout569.xml"/><Relationship Id="rId16" Type="http://schemas.openxmlformats.org/officeDocument/2006/relationships/slideLayout" Target="../slideLayouts/slideLayout517.xml"/><Relationship Id="rId11" Type="http://schemas.openxmlformats.org/officeDocument/2006/relationships/slideLayout" Target="../slideLayouts/slideLayout512.xml"/><Relationship Id="rId24" Type="http://schemas.openxmlformats.org/officeDocument/2006/relationships/slideLayout" Target="../slideLayouts/slideLayout525.xml"/><Relationship Id="rId32" Type="http://schemas.openxmlformats.org/officeDocument/2006/relationships/slideLayout" Target="../slideLayouts/slideLayout533.xml"/><Relationship Id="rId37" Type="http://schemas.openxmlformats.org/officeDocument/2006/relationships/slideLayout" Target="../slideLayouts/slideLayout538.xml"/><Relationship Id="rId40" Type="http://schemas.openxmlformats.org/officeDocument/2006/relationships/slideLayout" Target="../slideLayouts/slideLayout541.xml"/><Relationship Id="rId45" Type="http://schemas.openxmlformats.org/officeDocument/2006/relationships/slideLayout" Target="../slideLayouts/slideLayout546.xml"/><Relationship Id="rId53" Type="http://schemas.openxmlformats.org/officeDocument/2006/relationships/slideLayout" Target="../slideLayouts/slideLayout554.xml"/><Relationship Id="rId58" Type="http://schemas.openxmlformats.org/officeDocument/2006/relationships/slideLayout" Target="../slideLayouts/slideLayout559.xml"/><Relationship Id="rId66" Type="http://schemas.openxmlformats.org/officeDocument/2006/relationships/slideLayout" Target="../slideLayouts/slideLayout567.xml"/><Relationship Id="rId74" Type="http://schemas.openxmlformats.org/officeDocument/2006/relationships/slideLayout" Target="../slideLayouts/slideLayout575.xml"/><Relationship Id="rId79" Type="http://schemas.openxmlformats.org/officeDocument/2006/relationships/slideLayout" Target="../slideLayouts/slideLayout580.xml"/><Relationship Id="rId5" Type="http://schemas.openxmlformats.org/officeDocument/2006/relationships/slideLayout" Target="../slideLayouts/slideLayout506.xml"/><Relationship Id="rId61" Type="http://schemas.openxmlformats.org/officeDocument/2006/relationships/slideLayout" Target="../slideLayouts/slideLayout562.xml"/><Relationship Id="rId19" Type="http://schemas.openxmlformats.org/officeDocument/2006/relationships/slideLayout" Target="../slideLayouts/slideLayout520.xml"/><Relationship Id="rId14" Type="http://schemas.openxmlformats.org/officeDocument/2006/relationships/slideLayout" Target="../slideLayouts/slideLayout515.xml"/><Relationship Id="rId22" Type="http://schemas.openxmlformats.org/officeDocument/2006/relationships/slideLayout" Target="../slideLayouts/slideLayout523.xml"/><Relationship Id="rId27" Type="http://schemas.openxmlformats.org/officeDocument/2006/relationships/slideLayout" Target="../slideLayouts/slideLayout528.xml"/><Relationship Id="rId30" Type="http://schemas.openxmlformats.org/officeDocument/2006/relationships/slideLayout" Target="../slideLayouts/slideLayout531.xml"/><Relationship Id="rId35" Type="http://schemas.openxmlformats.org/officeDocument/2006/relationships/slideLayout" Target="../slideLayouts/slideLayout536.xml"/><Relationship Id="rId43" Type="http://schemas.openxmlformats.org/officeDocument/2006/relationships/slideLayout" Target="../slideLayouts/slideLayout544.xml"/><Relationship Id="rId48" Type="http://schemas.openxmlformats.org/officeDocument/2006/relationships/slideLayout" Target="../slideLayouts/slideLayout549.xml"/><Relationship Id="rId56" Type="http://schemas.openxmlformats.org/officeDocument/2006/relationships/slideLayout" Target="../slideLayouts/slideLayout557.xml"/><Relationship Id="rId64" Type="http://schemas.openxmlformats.org/officeDocument/2006/relationships/slideLayout" Target="../slideLayouts/slideLayout565.xml"/><Relationship Id="rId69" Type="http://schemas.openxmlformats.org/officeDocument/2006/relationships/slideLayout" Target="../slideLayouts/slideLayout570.xml"/><Relationship Id="rId77" Type="http://schemas.openxmlformats.org/officeDocument/2006/relationships/slideLayout" Target="../slideLayouts/slideLayout578.xml"/><Relationship Id="rId8" Type="http://schemas.openxmlformats.org/officeDocument/2006/relationships/slideLayout" Target="../slideLayouts/slideLayout509.xml"/><Relationship Id="rId51" Type="http://schemas.openxmlformats.org/officeDocument/2006/relationships/slideLayout" Target="../slideLayouts/slideLayout552.xml"/><Relationship Id="rId72" Type="http://schemas.openxmlformats.org/officeDocument/2006/relationships/slideLayout" Target="../slideLayouts/slideLayout573.xml"/><Relationship Id="rId80" Type="http://schemas.openxmlformats.org/officeDocument/2006/relationships/theme" Target="../theme/theme8.xml"/><Relationship Id="rId3" Type="http://schemas.openxmlformats.org/officeDocument/2006/relationships/slideLayout" Target="../slideLayouts/slideLayout504.xml"/><Relationship Id="rId12" Type="http://schemas.openxmlformats.org/officeDocument/2006/relationships/slideLayout" Target="../slideLayouts/slideLayout513.xml"/><Relationship Id="rId17" Type="http://schemas.openxmlformats.org/officeDocument/2006/relationships/slideLayout" Target="../slideLayouts/slideLayout518.xml"/><Relationship Id="rId25" Type="http://schemas.openxmlformats.org/officeDocument/2006/relationships/slideLayout" Target="../slideLayouts/slideLayout526.xml"/><Relationship Id="rId33" Type="http://schemas.openxmlformats.org/officeDocument/2006/relationships/slideLayout" Target="../slideLayouts/slideLayout534.xml"/><Relationship Id="rId38" Type="http://schemas.openxmlformats.org/officeDocument/2006/relationships/slideLayout" Target="../slideLayouts/slideLayout539.xml"/><Relationship Id="rId46" Type="http://schemas.openxmlformats.org/officeDocument/2006/relationships/slideLayout" Target="../slideLayouts/slideLayout547.xml"/><Relationship Id="rId59" Type="http://schemas.openxmlformats.org/officeDocument/2006/relationships/slideLayout" Target="../slideLayouts/slideLayout560.xml"/><Relationship Id="rId67" Type="http://schemas.openxmlformats.org/officeDocument/2006/relationships/slideLayout" Target="../slideLayouts/slideLayout568.xml"/><Relationship Id="rId20" Type="http://schemas.openxmlformats.org/officeDocument/2006/relationships/slideLayout" Target="../slideLayouts/slideLayout521.xml"/><Relationship Id="rId41" Type="http://schemas.openxmlformats.org/officeDocument/2006/relationships/slideLayout" Target="../slideLayouts/slideLayout542.xml"/><Relationship Id="rId54" Type="http://schemas.openxmlformats.org/officeDocument/2006/relationships/slideLayout" Target="../slideLayouts/slideLayout555.xml"/><Relationship Id="rId62" Type="http://schemas.openxmlformats.org/officeDocument/2006/relationships/slideLayout" Target="../slideLayouts/slideLayout563.xml"/><Relationship Id="rId70" Type="http://schemas.openxmlformats.org/officeDocument/2006/relationships/slideLayout" Target="../slideLayouts/slideLayout571.xml"/><Relationship Id="rId75" Type="http://schemas.openxmlformats.org/officeDocument/2006/relationships/slideLayout" Target="../slideLayouts/slideLayout576.xml"/><Relationship Id="rId1" Type="http://schemas.openxmlformats.org/officeDocument/2006/relationships/slideLayout" Target="../slideLayouts/slideLayout502.xml"/><Relationship Id="rId6" Type="http://schemas.openxmlformats.org/officeDocument/2006/relationships/slideLayout" Target="../slideLayouts/slideLayout507.xml"/><Relationship Id="rId15" Type="http://schemas.openxmlformats.org/officeDocument/2006/relationships/slideLayout" Target="../slideLayouts/slideLayout516.xml"/><Relationship Id="rId23" Type="http://schemas.openxmlformats.org/officeDocument/2006/relationships/slideLayout" Target="../slideLayouts/slideLayout524.xml"/><Relationship Id="rId28" Type="http://schemas.openxmlformats.org/officeDocument/2006/relationships/slideLayout" Target="../slideLayouts/slideLayout529.xml"/><Relationship Id="rId36" Type="http://schemas.openxmlformats.org/officeDocument/2006/relationships/slideLayout" Target="../slideLayouts/slideLayout537.xml"/><Relationship Id="rId49" Type="http://schemas.openxmlformats.org/officeDocument/2006/relationships/slideLayout" Target="../slideLayouts/slideLayout550.xml"/><Relationship Id="rId57" Type="http://schemas.openxmlformats.org/officeDocument/2006/relationships/slideLayout" Target="../slideLayouts/slideLayout558.xml"/><Relationship Id="rId10" Type="http://schemas.openxmlformats.org/officeDocument/2006/relationships/slideLayout" Target="../slideLayouts/slideLayout511.xml"/><Relationship Id="rId31" Type="http://schemas.openxmlformats.org/officeDocument/2006/relationships/slideLayout" Target="../slideLayouts/slideLayout532.xml"/><Relationship Id="rId44" Type="http://schemas.openxmlformats.org/officeDocument/2006/relationships/slideLayout" Target="../slideLayouts/slideLayout545.xml"/><Relationship Id="rId52" Type="http://schemas.openxmlformats.org/officeDocument/2006/relationships/slideLayout" Target="../slideLayouts/slideLayout553.xml"/><Relationship Id="rId60" Type="http://schemas.openxmlformats.org/officeDocument/2006/relationships/slideLayout" Target="../slideLayouts/slideLayout561.xml"/><Relationship Id="rId65" Type="http://schemas.openxmlformats.org/officeDocument/2006/relationships/slideLayout" Target="../slideLayouts/slideLayout566.xml"/><Relationship Id="rId73" Type="http://schemas.openxmlformats.org/officeDocument/2006/relationships/slideLayout" Target="../slideLayouts/slideLayout574.xml"/><Relationship Id="rId78" Type="http://schemas.openxmlformats.org/officeDocument/2006/relationships/slideLayout" Target="../slideLayouts/slideLayout579.xml"/><Relationship Id="rId4" Type="http://schemas.openxmlformats.org/officeDocument/2006/relationships/slideLayout" Target="../slideLayouts/slideLayout505.xml"/><Relationship Id="rId9" Type="http://schemas.openxmlformats.org/officeDocument/2006/relationships/slideLayout" Target="../slideLayouts/slideLayout510.xml"/><Relationship Id="rId13" Type="http://schemas.openxmlformats.org/officeDocument/2006/relationships/slideLayout" Target="../slideLayouts/slideLayout514.xml"/><Relationship Id="rId18" Type="http://schemas.openxmlformats.org/officeDocument/2006/relationships/slideLayout" Target="../slideLayouts/slideLayout519.xml"/><Relationship Id="rId39" Type="http://schemas.openxmlformats.org/officeDocument/2006/relationships/slideLayout" Target="../slideLayouts/slideLayout540.xml"/><Relationship Id="rId34" Type="http://schemas.openxmlformats.org/officeDocument/2006/relationships/slideLayout" Target="../slideLayouts/slideLayout535.xml"/><Relationship Id="rId50" Type="http://schemas.openxmlformats.org/officeDocument/2006/relationships/slideLayout" Target="../slideLayouts/slideLayout551.xml"/><Relationship Id="rId55" Type="http://schemas.openxmlformats.org/officeDocument/2006/relationships/slideLayout" Target="../slideLayouts/slideLayout556.xml"/><Relationship Id="rId76" Type="http://schemas.openxmlformats.org/officeDocument/2006/relationships/slideLayout" Target="../slideLayouts/slideLayout577.xml"/><Relationship Id="rId7" Type="http://schemas.openxmlformats.org/officeDocument/2006/relationships/slideLayout" Target="../slideLayouts/slideLayout508.xml"/><Relationship Id="rId71" Type="http://schemas.openxmlformats.org/officeDocument/2006/relationships/slideLayout" Target="../slideLayouts/slideLayout572.xml"/><Relationship Id="rId2" Type="http://schemas.openxmlformats.org/officeDocument/2006/relationships/slideLayout" Target="../slideLayouts/slideLayout503.xml"/><Relationship Id="rId29" Type="http://schemas.openxmlformats.org/officeDocument/2006/relationships/slideLayout" Target="../slideLayouts/slideLayout530.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593.xml"/><Relationship Id="rId18" Type="http://schemas.openxmlformats.org/officeDocument/2006/relationships/slideLayout" Target="../slideLayouts/slideLayout598.xml"/><Relationship Id="rId26" Type="http://schemas.openxmlformats.org/officeDocument/2006/relationships/slideLayout" Target="../slideLayouts/slideLayout606.xml"/><Relationship Id="rId39" Type="http://schemas.openxmlformats.org/officeDocument/2006/relationships/slideLayout" Target="../slideLayouts/slideLayout619.xml"/><Relationship Id="rId21" Type="http://schemas.openxmlformats.org/officeDocument/2006/relationships/slideLayout" Target="../slideLayouts/slideLayout601.xml"/><Relationship Id="rId34" Type="http://schemas.openxmlformats.org/officeDocument/2006/relationships/slideLayout" Target="../slideLayouts/slideLayout614.xml"/><Relationship Id="rId42" Type="http://schemas.openxmlformats.org/officeDocument/2006/relationships/slideLayout" Target="../slideLayouts/slideLayout622.xml"/><Relationship Id="rId7" Type="http://schemas.openxmlformats.org/officeDocument/2006/relationships/slideLayout" Target="../slideLayouts/slideLayout587.xml"/><Relationship Id="rId2" Type="http://schemas.openxmlformats.org/officeDocument/2006/relationships/slideLayout" Target="../slideLayouts/slideLayout582.xml"/><Relationship Id="rId16" Type="http://schemas.openxmlformats.org/officeDocument/2006/relationships/slideLayout" Target="../slideLayouts/slideLayout596.xml"/><Relationship Id="rId20" Type="http://schemas.openxmlformats.org/officeDocument/2006/relationships/slideLayout" Target="../slideLayouts/slideLayout600.xml"/><Relationship Id="rId29" Type="http://schemas.openxmlformats.org/officeDocument/2006/relationships/slideLayout" Target="../slideLayouts/slideLayout609.xml"/><Relationship Id="rId41" Type="http://schemas.openxmlformats.org/officeDocument/2006/relationships/slideLayout" Target="../slideLayouts/slideLayout621.xml"/><Relationship Id="rId1" Type="http://schemas.openxmlformats.org/officeDocument/2006/relationships/slideLayout" Target="../slideLayouts/slideLayout581.xml"/><Relationship Id="rId6" Type="http://schemas.openxmlformats.org/officeDocument/2006/relationships/slideLayout" Target="../slideLayouts/slideLayout586.xml"/><Relationship Id="rId11" Type="http://schemas.openxmlformats.org/officeDocument/2006/relationships/slideLayout" Target="../slideLayouts/slideLayout591.xml"/><Relationship Id="rId24" Type="http://schemas.openxmlformats.org/officeDocument/2006/relationships/slideLayout" Target="../slideLayouts/slideLayout604.xml"/><Relationship Id="rId32" Type="http://schemas.openxmlformats.org/officeDocument/2006/relationships/slideLayout" Target="../slideLayouts/slideLayout612.xml"/><Relationship Id="rId37" Type="http://schemas.openxmlformats.org/officeDocument/2006/relationships/slideLayout" Target="../slideLayouts/slideLayout617.xml"/><Relationship Id="rId40" Type="http://schemas.openxmlformats.org/officeDocument/2006/relationships/slideLayout" Target="../slideLayouts/slideLayout620.xml"/><Relationship Id="rId5" Type="http://schemas.openxmlformats.org/officeDocument/2006/relationships/slideLayout" Target="../slideLayouts/slideLayout585.xml"/><Relationship Id="rId15" Type="http://schemas.openxmlformats.org/officeDocument/2006/relationships/slideLayout" Target="../slideLayouts/slideLayout595.xml"/><Relationship Id="rId23" Type="http://schemas.openxmlformats.org/officeDocument/2006/relationships/slideLayout" Target="../slideLayouts/slideLayout603.xml"/><Relationship Id="rId28" Type="http://schemas.openxmlformats.org/officeDocument/2006/relationships/slideLayout" Target="../slideLayouts/slideLayout608.xml"/><Relationship Id="rId36" Type="http://schemas.openxmlformats.org/officeDocument/2006/relationships/slideLayout" Target="../slideLayouts/slideLayout616.xml"/><Relationship Id="rId10" Type="http://schemas.openxmlformats.org/officeDocument/2006/relationships/slideLayout" Target="../slideLayouts/slideLayout590.xml"/><Relationship Id="rId19" Type="http://schemas.openxmlformats.org/officeDocument/2006/relationships/slideLayout" Target="../slideLayouts/slideLayout599.xml"/><Relationship Id="rId31" Type="http://schemas.openxmlformats.org/officeDocument/2006/relationships/slideLayout" Target="../slideLayouts/slideLayout611.xml"/><Relationship Id="rId44" Type="http://schemas.openxmlformats.org/officeDocument/2006/relationships/theme" Target="../theme/theme9.xml"/><Relationship Id="rId4" Type="http://schemas.openxmlformats.org/officeDocument/2006/relationships/slideLayout" Target="../slideLayouts/slideLayout584.xml"/><Relationship Id="rId9" Type="http://schemas.openxmlformats.org/officeDocument/2006/relationships/slideLayout" Target="../slideLayouts/slideLayout589.xml"/><Relationship Id="rId14" Type="http://schemas.openxmlformats.org/officeDocument/2006/relationships/slideLayout" Target="../slideLayouts/slideLayout594.xml"/><Relationship Id="rId22" Type="http://schemas.openxmlformats.org/officeDocument/2006/relationships/slideLayout" Target="../slideLayouts/slideLayout602.xml"/><Relationship Id="rId27" Type="http://schemas.openxmlformats.org/officeDocument/2006/relationships/slideLayout" Target="../slideLayouts/slideLayout607.xml"/><Relationship Id="rId30" Type="http://schemas.openxmlformats.org/officeDocument/2006/relationships/slideLayout" Target="../slideLayouts/slideLayout610.xml"/><Relationship Id="rId35" Type="http://schemas.openxmlformats.org/officeDocument/2006/relationships/slideLayout" Target="../slideLayouts/slideLayout615.xml"/><Relationship Id="rId43" Type="http://schemas.openxmlformats.org/officeDocument/2006/relationships/slideLayout" Target="../slideLayouts/slideLayout623.xml"/><Relationship Id="rId8" Type="http://schemas.openxmlformats.org/officeDocument/2006/relationships/slideLayout" Target="../slideLayouts/slideLayout588.xml"/><Relationship Id="rId3" Type="http://schemas.openxmlformats.org/officeDocument/2006/relationships/slideLayout" Target="../slideLayouts/slideLayout583.xml"/><Relationship Id="rId12" Type="http://schemas.openxmlformats.org/officeDocument/2006/relationships/slideLayout" Target="../slideLayouts/slideLayout592.xml"/><Relationship Id="rId17" Type="http://schemas.openxmlformats.org/officeDocument/2006/relationships/slideLayout" Target="../slideLayouts/slideLayout597.xml"/><Relationship Id="rId25" Type="http://schemas.openxmlformats.org/officeDocument/2006/relationships/slideLayout" Target="../slideLayouts/slideLayout605.xml"/><Relationship Id="rId33" Type="http://schemas.openxmlformats.org/officeDocument/2006/relationships/slideLayout" Target="../slideLayouts/slideLayout613.xml"/><Relationship Id="rId38" Type="http://schemas.openxmlformats.org/officeDocument/2006/relationships/slideLayout" Target="../slideLayouts/slideLayout6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8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0" tIns="0" rIns="0" bIns="0" anchor="t" anchorCtr="0">
            <a:noAutofit/>
          </a:bodyPr>
          <a:lstStyle>
            <a:lvl1pPr marL="457200" lvl="0" indent="-342900" rtl="0">
              <a:lnSpc>
                <a:spcPct val="140000"/>
              </a:lnSpc>
              <a:spcBef>
                <a:spcPts val="0"/>
              </a:spcBef>
              <a:spcAft>
                <a:spcPts val="0"/>
              </a:spcAft>
              <a:buClr>
                <a:schemeClr val="accent1"/>
              </a:buClr>
              <a:buSzPts val="1800"/>
              <a:buFont typeface="Red Hat Display"/>
              <a:buChar char="▸"/>
              <a:defRPr sz="1800">
                <a:latin typeface="Red Hat Display"/>
                <a:ea typeface="Red Hat Display"/>
                <a:cs typeface="Red Hat Display"/>
                <a:sym typeface="Red Hat Display"/>
              </a:defRPr>
            </a:lvl1pPr>
            <a:lvl2pPr marL="914400" lvl="1" indent="-3429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2pPr>
            <a:lvl3pPr marL="1371600" lvl="2" indent="-3429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3pPr>
            <a:lvl4pPr marL="1828800" lvl="3" indent="-3429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4pPr>
            <a:lvl5pPr marL="2286000" lvl="4" indent="-3429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5pPr>
            <a:lvl6pPr marL="2743200" lvl="5" indent="-3429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6pPr>
            <a:lvl7pPr marL="3200400" lvl="6" indent="-3429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7pPr>
            <a:lvl8pPr marL="3657600" lvl="7" indent="-3429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8pPr>
            <a:lvl9pPr marL="4114800" lvl="8" indent="-342900" rtl="0">
              <a:lnSpc>
                <a:spcPct val="140000"/>
              </a:lnSpc>
              <a:spcBef>
                <a:spcPts val="500"/>
              </a:spcBef>
              <a:spcAft>
                <a:spcPts val="500"/>
              </a:spcAft>
              <a:buSzPts val="1800"/>
              <a:buFont typeface="Red Hat Display"/>
              <a:buChar char="･"/>
              <a:defRPr sz="1800">
                <a:latin typeface="Red Hat Display"/>
                <a:ea typeface="Red Hat Display"/>
                <a:cs typeface="Red Hat Display"/>
                <a:sym typeface="Red Hat Display"/>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293"/>
        <p:cNvGrpSpPr/>
        <p:nvPr/>
      </p:nvGrpSpPr>
      <p:grpSpPr>
        <a:xfrm>
          <a:off x="0" y="0"/>
          <a:ext cx="0" cy="0"/>
          <a:chOff x="0" y="0"/>
          <a:chExt cx="0" cy="0"/>
        </a:xfrm>
      </p:grpSpPr>
      <p:sp>
        <p:nvSpPr>
          <p:cNvPr id="5294" name="Google Shape;5294;p633"/>
          <p:cNvSpPr txBox="1">
            <a:spLocks noGrp="1"/>
          </p:cNvSpPr>
          <p:nvPr>
            <p:ph type="title"/>
          </p:nvPr>
        </p:nvSpPr>
        <p:spPr>
          <a:xfrm>
            <a:off x="415600" y="593367"/>
            <a:ext cx="11360700" cy="763800"/>
          </a:xfrm>
          <a:prstGeom prst="rect">
            <a:avLst/>
          </a:prstGeom>
          <a:noFill/>
          <a:ln>
            <a:noFill/>
          </a:ln>
        </p:spPr>
        <p:txBody>
          <a:bodyPr spcFirstLastPara="1" wrap="square" lIns="0" tIns="0" rIns="0" bIns="0" anchor="t" anchorCtr="0">
            <a:noAutofit/>
          </a:bodyPr>
          <a:lstStyle>
            <a:lvl1pPr lv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1pPr>
            <a:lvl2pPr lvl="1">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2pPr>
            <a:lvl3pPr lvl="2">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3pPr>
            <a:lvl4pPr lvl="3">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4pPr>
            <a:lvl5pPr lvl="4">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5pPr>
            <a:lvl6pPr lvl="5">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6pPr>
            <a:lvl7pPr lvl="6">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7pPr>
            <a:lvl8pPr lvl="7">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8pPr>
            <a:lvl9pPr lvl="8">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9pPr>
          </a:lstStyle>
          <a:p>
            <a:endParaRPr/>
          </a:p>
        </p:txBody>
      </p:sp>
      <p:sp>
        <p:nvSpPr>
          <p:cNvPr id="5295" name="Google Shape;5295;p633"/>
          <p:cNvSpPr txBox="1">
            <a:spLocks noGrp="1"/>
          </p:cNvSpPr>
          <p:nvPr>
            <p:ph type="body" idx="1"/>
          </p:nvPr>
        </p:nvSpPr>
        <p:spPr>
          <a:xfrm>
            <a:off x="415600" y="1536633"/>
            <a:ext cx="11360700" cy="4555200"/>
          </a:xfrm>
          <a:prstGeom prst="rect">
            <a:avLst/>
          </a:prstGeom>
          <a:noFill/>
          <a:ln>
            <a:noFill/>
          </a:ln>
        </p:spPr>
        <p:txBody>
          <a:bodyPr spcFirstLastPara="1" wrap="square" lIns="0" tIns="0" rIns="0" bIns="0" anchor="t" anchorCtr="0">
            <a:noAutofit/>
          </a:bodyPr>
          <a:lstStyle>
            <a:lvl1pPr marL="457200" lvl="0" indent="-342900">
              <a:lnSpc>
                <a:spcPct val="140000"/>
              </a:lnSpc>
              <a:spcBef>
                <a:spcPts val="0"/>
              </a:spcBef>
              <a:spcAft>
                <a:spcPts val="0"/>
              </a:spcAft>
              <a:buClr>
                <a:schemeClr val="accent1"/>
              </a:buClr>
              <a:buSzPts val="1800"/>
              <a:buFont typeface="Red Hat Display"/>
              <a:buChar char="▸"/>
              <a:defRPr sz="1800">
                <a:latin typeface="Red Hat Display"/>
                <a:ea typeface="Red Hat Display"/>
                <a:cs typeface="Red Hat Display"/>
                <a:sym typeface="Red Hat Display"/>
              </a:defRPr>
            </a:lvl1pPr>
            <a:lvl2pPr marL="914400" lvl="1" indent="-34290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2pPr>
            <a:lvl3pPr marL="1371600" lvl="2" indent="-34290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3pPr>
            <a:lvl4pPr marL="1828800" lvl="3" indent="-34290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4pPr>
            <a:lvl5pPr marL="2286000" lvl="4" indent="-34290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5pPr>
            <a:lvl6pPr marL="2743200" lvl="5" indent="-34290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6pPr>
            <a:lvl7pPr marL="3200400" lvl="6" indent="-34290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7pPr>
            <a:lvl8pPr marL="3657600" lvl="7" indent="-34290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8pPr>
            <a:lvl9pPr marL="4114800" lvl="8" indent="-342900">
              <a:lnSpc>
                <a:spcPct val="140000"/>
              </a:lnSpc>
              <a:spcBef>
                <a:spcPts val="500"/>
              </a:spcBef>
              <a:spcAft>
                <a:spcPts val="500"/>
              </a:spcAft>
              <a:buSzPts val="1800"/>
              <a:buFont typeface="Red Hat Display"/>
              <a:buChar char="･"/>
              <a:defRPr sz="1800">
                <a:latin typeface="Red Hat Display"/>
                <a:ea typeface="Red Hat Display"/>
                <a:cs typeface="Red Hat Display"/>
                <a:sym typeface="Red Hat Display"/>
              </a:defRPr>
            </a:lvl9pPr>
          </a:lstStyle>
          <a:p>
            <a:endParaRPr/>
          </a:p>
        </p:txBody>
      </p:sp>
    </p:spTree>
  </p:cSld>
  <p:clrMap bg1="lt1" tx1="dk1" bg2="dk2" tx2="lt2" accent1="accent1" accent2="accent2" accent3="accent3" accent4="accent4" accent5="accent5" accent6="accent6" hlink="hlink" folHlink="folHlink"/>
  <p:sldLayoutIdLst>
    <p:sldLayoutId id="2147484271" r:id="rId1"/>
    <p:sldLayoutId id="2147484272" r:id="rId2"/>
    <p:sldLayoutId id="2147484273" r:id="rId3"/>
    <p:sldLayoutId id="2147484274" r:id="rId4"/>
    <p:sldLayoutId id="2147484275" r:id="rId5"/>
    <p:sldLayoutId id="2147484276" r:id="rId6"/>
    <p:sldLayoutId id="2147484277" r:id="rId7"/>
    <p:sldLayoutId id="2147484278" r:id="rId8"/>
    <p:sldLayoutId id="2147484279" r:id="rId9"/>
    <p:sldLayoutId id="2147484280" r:id="rId10"/>
    <p:sldLayoutId id="2147484281" r:id="rId11"/>
    <p:sldLayoutId id="2147484282" r:id="rId12"/>
    <p:sldLayoutId id="2147484283" r:id="rId13"/>
    <p:sldLayoutId id="2147484284" r:id="rId14"/>
    <p:sldLayoutId id="2147484285" r:id="rId15"/>
    <p:sldLayoutId id="2147484286" r:id="rId16"/>
    <p:sldLayoutId id="2147484287" r:id="rId17"/>
    <p:sldLayoutId id="2147484288" r:id="rId18"/>
    <p:sldLayoutId id="2147484289" r:id="rId19"/>
    <p:sldLayoutId id="2147484290" r:id="rId20"/>
    <p:sldLayoutId id="2147484291" r:id="rId21"/>
    <p:sldLayoutId id="2147484292" r:id="rId22"/>
    <p:sldLayoutId id="2147484293" r:id="rId23"/>
    <p:sldLayoutId id="2147484294" r:id="rId24"/>
    <p:sldLayoutId id="2147484295" r:id="rId25"/>
    <p:sldLayoutId id="2147484296" r:id="rId26"/>
    <p:sldLayoutId id="2147484297" r:id="rId27"/>
    <p:sldLayoutId id="2147484298" r:id="rId28"/>
    <p:sldLayoutId id="2147484299" r:id="rId29"/>
    <p:sldLayoutId id="2147484300" r:id="rId30"/>
    <p:sldLayoutId id="2147484301" r:id="rId31"/>
    <p:sldLayoutId id="2147484302" r:id="rId32"/>
    <p:sldLayoutId id="2147484303" r:id="rId33"/>
    <p:sldLayoutId id="2147484304" r:id="rId34"/>
    <p:sldLayoutId id="2147484305" r:id="rId35"/>
    <p:sldLayoutId id="2147484306" r:id="rId36"/>
    <p:sldLayoutId id="2147484307" r:id="rId37"/>
    <p:sldLayoutId id="2147484308" r:id="rId38"/>
    <p:sldLayoutId id="2147484309" r:id="rId39"/>
    <p:sldLayoutId id="2147484310" r:id="rId40"/>
    <p:sldLayoutId id="2147484311" r:id="rId41"/>
    <p:sldLayoutId id="2147484312" r:id="rId42"/>
    <p:sldLayoutId id="2147484313" r:id="rId43"/>
    <p:sldLayoutId id="2147484314" r:id="rId44"/>
    <p:sldLayoutId id="2147484315" r:id="rId45"/>
    <p:sldLayoutId id="2147484316" r:id="rId46"/>
    <p:sldLayoutId id="2147484317" r:id="rId47"/>
    <p:sldLayoutId id="2147484318" r:id="rId48"/>
    <p:sldLayoutId id="2147484319" r:id="rId49"/>
    <p:sldLayoutId id="2147484320" r:id="rId50"/>
    <p:sldLayoutId id="2147484321" r:id="rId51"/>
    <p:sldLayoutId id="2147484322" r:id="rId52"/>
    <p:sldLayoutId id="2147484323" r:id="rId53"/>
    <p:sldLayoutId id="2147484324" r:id="rId54"/>
    <p:sldLayoutId id="2147484325" r:id="rId55"/>
    <p:sldLayoutId id="2147484326" r:id="rId56"/>
    <p:sldLayoutId id="2147484327" r:id="rId57"/>
    <p:sldLayoutId id="2147484328" r:id="rId58"/>
    <p:sldLayoutId id="2147484329" r:id="rId59"/>
    <p:sldLayoutId id="2147484330" r:id="rId60"/>
    <p:sldLayoutId id="2147484331" r:id="rId61"/>
    <p:sldLayoutId id="2147484332" r:id="rId62"/>
    <p:sldLayoutId id="2147484333" r:id="rId63"/>
    <p:sldLayoutId id="2147484334" r:id="rId64"/>
    <p:sldLayoutId id="2147484335" r:id="rId65"/>
    <p:sldLayoutId id="2147484336" r:id="rId6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69"/>
        <p:cNvGrpSpPr/>
        <p:nvPr/>
      </p:nvGrpSpPr>
      <p:grpSpPr>
        <a:xfrm>
          <a:off x="0" y="0"/>
          <a:ext cx="0" cy="0"/>
          <a:chOff x="0" y="0"/>
          <a:chExt cx="0" cy="0"/>
        </a:xfrm>
      </p:grpSpPr>
      <p:sp>
        <p:nvSpPr>
          <p:cNvPr id="770" name="Google Shape;770;p50"/>
          <p:cNvSpPr txBox="1">
            <a:spLocks noGrp="1"/>
          </p:cNvSpPr>
          <p:nvPr>
            <p:ph type="title"/>
          </p:nvPr>
        </p:nvSpPr>
        <p:spPr>
          <a:xfrm>
            <a:off x="415600" y="593367"/>
            <a:ext cx="11360700" cy="763500"/>
          </a:xfrm>
          <a:prstGeom prst="rect">
            <a:avLst/>
          </a:prstGeom>
          <a:noFill/>
          <a:ln>
            <a:noFill/>
          </a:ln>
        </p:spPr>
        <p:txBody>
          <a:bodyPr spcFirstLastPara="1" wrap="square" lIns="121875" tIns="121875" rIns="121875" bIns="121875" anchor="t" anchorCtr="0">
            <a:noAutofit/>
          </a:bodyPr>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771" name="Google Shape;771;p50"/>
          <p:cNvSpPr txBox="1">
            <a:spLocks noGrp="1"/>
          </p:cNvSpPr>
          <p:nvPr>
            <p:ph type="body" idx="1"/>
          </p:nvPr>
        </p:nvSpPr>
        <p:spPr>
          <a:xfrm>
            <a:off x="415600" y="1536633"/>
            <a:ext cx="11360700" cy="4555200"/>
          </a:xfrm>
          <a:prstGeom prst="rect">
            <a:avLst/>
          </a:prstGeom>
          <a:noFill/>
          <a:ln>
            <a:noFill/>
          </a:ln>
        </p:spPr>
        <p:txBody>
          <a:bodyPr spcFirstLastPara="1" wrap="square" lIns="121875" tIns="121875" rIns="121875" bIns="121875" anchor="t" anchorCtr="0">
            <a:noAutofit/>
          </a:bodyPr>
          <a:lstStyle>
            <a:lvl1pPr marL="457200" marR="0" lvl="0" indent="-381000" algn="l" rtl="0">
              <a:lnSpc>
                <a:spcPct val="115000"/>
              </a:lnSpc>
              <a:spcBef>
                <a:spcPts val="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1pPr>
            <a:lvl2pPr marL="914400" marR="0" lvl="1"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2pPr>
            <a:lvl3pPr marL="1371600" marR="0" lvl="2"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3pPr>
            <a:lvl4pPr marL="1828800" marR="0" lvl="3"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4pPr>
            <a:lvl5pPr marL="2286000" marR="0" lvl="4"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5pPr>
            <a:lvl6pPr marL="2743200" marR="0" lvl="5"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6pPr>
            <a:lvl7pPr marL="3200400" marR="0" lvl="6"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7pPr>
            <a:lvl8pPr marL="3657600" marR="0" lvl="7"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8pPr>
            <a:lvl9pPr marL="4114800" marR="0" lvl="8" indent="-349250" algn="l" rtl="0">
              <a:lnSpc>
                <a:spcPct val="115000"/>
              </a:lnSpc>
              <a:spcBef>
                <a:spcPts val="2100"/>
              </a:spcBef>
              <a:spcAft>
                <a:spcPts val="2100"/>
              </a:spcAft>
              <a:buClr>
                <a:schemeClr val="dk2"/>
              </a:buClr>
              <a:buSzPts val="1900"/>
              <a:buFont typeface="Arial"/>
              <a:buChar char="■"/>
              <a:defRPr sz="1900" b="0" i="0" u="none" strike="noStrike" cap="none">
                <a:solidFill>
                  <a:schemeClr val="dk2"/>
                </a:solidFill>
                <a:latin typeface="Arial"/>
                <a:ea typeface="Arial"/>
                <a:cs typeface="Arial"/>
                <a:sym typeface="Arial"/>
              </a:defRPr>
            </a:lvl9pPr>
          </a:lstStyle>
          <a:p>
            <a:endParaRPr/>
          </a:p>
        </p:txBody>
      </p:sp>
      <p:sp>
        <p:nvSpPr>
          <p:cNvPr id="772" name="Google Shape;772;p50"/>
          <p:cNvSpPr txBox="1">
            <a:spLocks noGrp="1"/>
          </p:cNvSpPr>
          <p:nvPr>
            <p:ph type="sldNum" idx="12"/>
          </p:nvPr>
        </p:nvSpPr>
        <p:spPr>
          <a:xfrm>
            <a:off x="11296610" y="6217623"/>
            <a:ext cx="731700" cy="524700"/>
          </a:xfrm>
          <a:prstGeom prst="rect">
            <a:avLst/>
          </a:prstGeom>
          <a:noFill/>
          <a:ln>
            <a:noFill/>
          </a:ln>
        </p:spPr>
        <p:txBody>
          <a:bodyPr spcFirstLastPara="1" wrap="square" lIns="121875" tIns="121875" rIns="121875" bIns="121875"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730" r:id="rId35"/>
    <p:sldLayoutId id="2147483731" r:id="rId36"/>
    <p:sldLayoutId id="2147483732" r:id="rId37"/>
    <p:sldLayoutId id="2147483733" r:id="rId38"/>
    <p:sldLayoutId id="2147483734" r:id="rId39"/>
    <p:sldLayoutId id="2147483735" r:id="rId40"/>
    <p:sldLayoutId id="2147483736" r:id="rId41"/>
    <p:sldLayoutId id="2147483737" r:id="rId42"/>
    <p:sldLayoutId id="2147483738" r:id="rId43"/>
    <p:sldLayoutId id="2147483739" r:id="rId4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85"/>
        <p:cNvGrpSpPr/>
        <p:nvPr/>
      </p:nvGrpSpPr>
      <p:grpSpPr>
        <a:xfrm>
          <a:off x="0" y="0"/>
          <a:ext cx="0" cy="0"/>
          <a:chOff x="0" y="0"/>
          <a:chExt cx="0" cy="0"/>
        </a:xfrm>
      </p:grpSpPr>
      <p:sp>
        <p:nvSpPr>
          <p:cNvPr id="986" name="Google Shape;986;p95"/>
          <p:cNvSpPr txBox="1">
            <a:spLocks noGrp="1"/>
          </p:cNvSpPr>
          <p:nvPr>
            <p:ph type="title"/>
          </p:nvPr>
        </p:nvSpPr>
        <p:spPr>
          <a:xfrm>
            <a:off x="415600" y="593367"/>
            <a:ext cx="11360700" cy="763500"/>
          </a:xfrm>
          <a:prstGeom prst="rect">
            <a:avLst/>
          </a:prstGeom>
          <a:noFill/>
          <a:ln>
            <a:noFill/>
          </a:ln>
        </p:spPr>
        <p:txBody>
          <a:bodyPr spcFirstLastPara="1" wrap="square" lIns="121875" tIns="121875" rIns="121875" bIns="121875" anchor="t" anchorCtr="0">
            <a:noAutofit/>
          </a:bodyPr>
          <a:lstStyle>
            <a:lvl1pPr lvl="0" rtl="0">
              <a:spcBef>
                <a:spcPts val="0"/>
              </a:spcBef>
              <a:spcAft>
                <a:spcPts val="0"/>
              </a:spcAft>
              <a:buClr>
                <a:schemeClr val="dk1"/>
              </a:buClr>
              <a:buSzPts val="3700"/>
              <a:buNone/>
              <a:defRPr sz="3700">
                <a:solidFill>
                  <a:schemeClr val="dk1"/>
                </a:solidFill>
              </a:defRPr>
            </a:lvl1pPr>
            <a:lvl2pPr lvl="1" rtl="0">
              <a:spcBef>
                <a:spcPts val="0"/>
              </a:spcBef>
              <a:spcAft>
                <a:spcPts val="0"/>
              </a:spcAft>
              <a:buClr>
                <a:schemeClr val="dk1"/>
              </a:buClr>
              <a:buSzPts val="3700"/>
              <a:buNone/>
              <a:defRPr sz="3700">
                <a:solidFill>
                  <a:schemeClr val="dk1"/>
                </a:solidFill>
              </a:defRPr>
            </a:lvl2pPr>
            <a:lvl3pPr lvl="2" rtl="0">
              <a:spcBef>
                <a:spcPts val="0"/>
              </a:spcBef>
              <a:spcAft>
                <a:spcPts val="0"/>
              </a:spcAft>
              <a:buClr>
                <a:schemeClr val="dk1"/>
              </a:buClr>
              <a:buSzPts val="3700"/>
              <a:buNone/>
              <a:defRPr sz="3700">
                <a:solidFill>
                  <a:schemeClr val="dk1"/>
                </a:solidFill>
              </a:defRPr>
            </a:lvl3pPr>
            <a:lvl4pPr lvl="3" rtl="0">
              <a:spcBef>
                <a:spcPts val="0"/>
              </a:spcBef>
              <a:spcAft>
                <a:spcPts val="0"/>
              </a:spcAft>
              <a:buClr>
                <a:schemeClr val="dk1"/>
              </a:buClr>
              <a:buSzPts val="3700"/>
              <a:buNone/>
              <a:defRPr sz="3700">
                <a:solidFill>
                  <a:schemeClr val="dk1"/>
                </a:solidFill>
              </a:defRPr>
            </a:lvl4pPr>
            <a:lvl5pPr lvl="4" rtl="0">
              <a:spcBef>
                <a:spcPts val="0"/>
              </a:spcBef>
              <a:spcAft>
                <a:spcPts val="0"/>
              </a:spcAft>
              <a:buClr>
                <a:schemeClr val="dk1"/>
              </a:buClr>
              <a:buSzPts val="3700"/>
              <a:buNone/>
              <a:defRPr sz="3700">
                <a:solidFill>
                  <a:schemeClr val="dk1"/>
                </a:solidFill>
              </a:defRPr>
            </a:lvl5pPr>
            <a:lvl6pPr lvl="5" rtl="0">
              <a:spcBef>
                <a:spcPts val="0"/>
              </a:spcBef>
              <a:spcAft>
                <a:spcPts val="0"/>
              </a:spcAft>
              <a:buClr>
                <a:schemeClr val="dk1"/>
              </a:buClr>
              <a:buSzPts val="3700"/>
              <a:buNone/>
              <a:defRPr sz="3700">
                <a:solidFill>
                  <a:schemeClr val="dk1"/>
                </a:solidFill>
              </a:defRPr>
            </a:lvl6pPr>
            <a:lvl7pPr lvl="6" rtl="0">
              <a:spcBef>
                <a:spcPts val="0"/>
              </a:spcBef>
              <a:spcAft>
                <a:spcPts val="0"/>
              </a:spcAft>
              <a:buClr>
                <a:schemeClr val="dk1"/>
              </a:buClr>
              <a:buSzPts val="3700"/>
              <a:buNone/>
              <a:defRPr sz="3700">
                <a:solidFill>
                  <a:schemeClr val="dk1"/>
                </a:solidFill>
              </a:defRPr>
            </a:lvl7pPr>
            <a:lvl8pPr lvl="7" rtl="0">
              <a:spcBef>
                <a:spcPts val="0"/>
              </a:spcBef>
              <a:spcAft>
                <a:spcPts val="0"/>
              </a:spcAft>
              <a:buClr>
                <a:schemeClr val="dk1"/>
              </a:buClr>
              <a:buSzPts val="3700"/>
              <a:buNone/>
              <a:defRPr sz="3700">
                <a:solidFill>
                  <a:schemeClr val="dk1"/>
                </a:solidFill>
              </a:defRPr>
            </a:lvl8pPr>
            <a:lvl9pPr lvl="8" rtl="0">
              <a:spcBef>
                <a:spcPts val="0"/>
              </a:spcBef>
              <a:spcAft>
                <a:spcPts val="0"/>
              </a:spcAft>
              <a:buClr>
                <a:schemeClr val="dk1"/>
              </a:buClr>
              <a:buSzPts val="3700"/>
              <a:buNone/>
              <a:defRPr sz="3700">
                <a:solidFill>
                  <a:schemeClr val="dk1"/>
                </a:solidFill>
              </a:defRPr>
            </a:lvl9pPr>
          </a:lstStyle>
          <a:p>
            <a:endParaRPr/>
          </a:p>
        </p:txBody>
      </p:sp>
      <p:sp>
        <p:nvSpPr>
          <p:cNvPr id="987" name="Google Shape;987;p95"/>
          <p:cNvSpPr txBox="1">
            <a:spLocks noGrp="1"/>
          </p:cNvSpPr>
          <p:nvPr>
            <p:ph type="body" idx="1"/>
          </p:nvPr>
        </p:nvSpPr>
        <p:spPr>
          <a:xfrm>
            <a:off x="415600" y="1536633"/>
            <a:ext cx="11360700" cy="4555200"/>
          </a:xfrm>
          <a:prstGeom prst="rect">
            <a:avLst/>
          </a:prstGeom>
          <a:noFill/>
          <a:ln>
            <a:noFill/>
          </a:ln>
        </p:spPr>
        <p:txBody>
          <a:bodyPr spcFirstLastPara="1" wrap="square" lIns="121875" tIns="121875" rIns="121875" bIns="121875" anchor="t" anchorCtr="0">
            <a:noAutofit/>
          </a:bodyPr>
          <a:lstStyle>
            <a:lvl1pPr marL="457200" lvl="0" indent="-381000" rtl="0">
              <a:lnSpc>
                <a:spcPct val="115000"/>
              </a:lnSpc>
              <a:spcBef>
                <a:spcPts val="0"/>
              </a:spcBef>
              <a:spcAft>
                <a:spcPts val="0"/>
              </a:spcAft>
              <a:buClr>
                <a:schemeClr val="dk2"/>
              </a:buClr>
              <a:buSzPts val="2400"/>
              <a:buChar char="●"/>
              <a:defRPr sz="2400">
                <a:solidFill>
                  <a:schemeClr val="dk2"/>
                </a:solidFill>
              </a:defRPr>
            </a:lvl1pPr>
            <a:lvl2pPr marL="914400" lvl="1" indent="-349250" rtl="0">
              <a:lnSpc>
                <a:spcPct val="115000"/>
              </a:lnSpc>
              <a:spcBef>
                <a:spcPts val="2100"/>
              </a:spcBef>
              <a:spcAft>
                <a:spcPts val="0"/>
              </a:spcAft>
              <a:buClr>
                <a:schemeClr val="dk2"/>
              </a:buClr>
              <a:buSzPts val="1900"/>
              <a:buChar char="○"/>
              <a:defRPr sz="1900">
                <a:solidFill>
                  <a:schemeClr val="dk2"/>
                </a:solidFill>
              </a:defRPr>
            </a:lvl2pPr>
            <a:lvl3pPr marL="1371600" lvl="2" indent="-349250" rtl="0">
              <a:lnSpc>
                <a:spcPct val="115000"/>
              </a:lnSpc>
              <a:spcBef>
                <a:spcPts val="2100"/>
              </a:spcBef>
              <a:spcAft>
                <a:spcPts val="0"/>
              </a:spcAft>
              <a:buClr>
                <a:schemeClr val="dk2"/>
              </a:buClr>
              <a:buSzPts val="1900"/>
              <a:buChar char="■"/>
              <a:defRPr sz="1900">
                <a:solidFill>
                  <a:schemeClr val="dk2"/>
                </a:solidFill>
              </a:defRPr>
            </a:lvl3pPr>
            <a:lvl4pPr marL="1828800" lvl="3" indent="-349250" rtl="0">
              <a:lnSpc>
                <a:spcPct val="115000"/>
              </a:lnSpc>
              <a:spcBef>
                <a:spcPts val="2100"/>
              </a:spcBef>
              <a:spcAft>
                <a:spcPts val="0"/>
              </a:spcAft>
              <a:buClr>
                <a:schemeClr val="dk2"/>
              </a:buClr>
              <a:buSzPts val="1900"/>
              <a:buChar char="●"/>
              <a:defRPr sz="1900">
                <a:solidFill>
                  <a:schemeClr val="dk2"/>
                </a:solidFill>
              </a:defRPr>
            </a:lvl4pPr>
            <a:lvl5pPr marL="2286000" lvl="4" indent="-349250" rtl="0">
              <a:lnSpc>
                <a:spcPct val="115000"/>
              </a:lnSpc>
              <a:spcBef>
                <a:spcPts val="2100"/>
              </a:spcBef>
              <a:spcAft>
                <a:spcPts val="0"/>
              </a:spcAft>
              <a:buClr>
                <a:schemeClr val="dk2"/>
              </a:buClr>
              <a:buSzPts val="1900"/>
              <a:buChar char="○"/>
              <a:defRPr sz="1900">
                <a:solidFill>
                  <a:schemeClr val="dk2"/>
                </a:solidFill>
              </a:defRPr>
            </a:lvl5pPr>
            <a:lvl6pPr marL="2743200" lvl="5" indent="-349250" rtl="0">
              <a:lnSpc>
                <a:spcPct val="115000"/>
              </a:lnSpc>
              <a:spcBef>
                <a:spcPts val="2100"/>
              </a:spcBef>
              <a:spcAft>
                <a:spcPts val="0"/>
              </a:spcAft>
              <a:buClr>
                <a:schemeClr val="dk2"/>
              </a:buClr>
              <a:buSzPts val="1900"/>
              <a:buChar char="■"/>
              <a:defRPr sz="1900">
                <a:solidFill>
                  <a:schemeClr val="dk2"/>
                </a:solidFill>
              </a:defRPr>
            </a:lvl6pPr>
            <a:lvl7pPr marL="3200400" lvl="6" indent="-349250" rtl="0">
              <a:lnSpc>
                <a:spcPct val="115000"/>
              </a:lnSpc>
              <a:spcBef>
                <a:spcPts val="2100"/>
              </a:spcBef>
              <a:spcAft>
                <a:spcPts val="0"/>
              </a:spcAft>
              <a:buClr>
                <a:schemeClr val="dk2"/>
              </a:buClr>
              <a:buSzPts val="1900"/>
              <a:buChar char="●"/>
              <a:defRPr sz="1900">
                <a:solidFill>
                  <a:schemeClr val="dk2"/>
                </a:solidFill>
              </a:defRPr>
            </a:lvl7pPr>
            <a:lvl8pPr marL="3657600" lvl="7" indent="-349250" rtl="0">
              <a:lnSpc>
                <a:spcPct val="115000"/>
              </a:lnSpc>
              <a:spcBef>
                <a:spcPts val="2100"/>
              </a:spcBef>
              <a:spcAft>
                <a:spcPts val="0"/>
              </a:spcAft>
              <a:buClr>
                <a:schemeClr val="dk2"/>
              </a:buClr>
              <a:buSzPts val="1900"/>
              <a:buChar char="○"/>
              <a:defRPr sz="1900">
                <a:solidFill>
                  <a:schemeClr val="dk2"/>
                </a:solidFill>
              </a:defRPr>
            </a:lvl8pPr>
            <a:lvl9pPr marL="4114800" lvl="8" indent="-349250" rtl="0">
              <a:lnSpc>
                <a:spcPct val="115000"/>
              </a:lnSpc>
              <a:spcBef>
                <a:spcPts val="2100"/>
              </a:spcBef>
              <a:spcAft>
                <a:spcPts val="2100"/>
              </a:spcAft>
              <a:buClr>
                <a:schemeClr val="dk2"/>
              </a:buClr>
              <a:buSzPts val="1900"/>
              <a:buChar char="■"/>
              <a:defRPr sz="1900">
                <a:solidFill>
                  <a:schemeClr val="dk2"/>
                </a:solidFill>
              </a:defRPr>
            </a:lvl9pPr>
          </a:lstStyle>
          <a:p>
            <a:endParaRPr/>
          </a:p>
        </p:txBody>
      </p:sp>
      <p:sp>
        <p:nvSpPr>
          <p:cNvPr id="988" name="Google Shape;988;p95"/>
          <p:cNvSpPr txBox="1">
            <a:spLocks noGrp="1"/>
          </p:cNvSpPr>
          <p:nvPr>
            <p:ph type="sldNum" idx="12"/>
          </p:nvPr>
        </p:nvSpPr>
        <p:spPr>
          <a:xfrm>
            <a:off x="11296610" y="6217622"/>
            <a:ext cx="731700" cy="524700"/>
          </a:xfrm>
          <a:prstGeom prst="rect">
            <a:avLst/>
          </a:prstGeom>
          <a:noFill/>
          <a:ln>
            <a:noFill/>
          </a:ln>
        </p:spPr>
        <p:txBody>
          <a:bodyPr spcFirstLastPara="1" wrap="square" lIns="121875" tIns="121875" rIns="121875" bIns="121875" anchor="ctr" anchorCtr="0">
            <a:noAutofit/>
          </a:bodyPr>
          <a:lstStyle>
            <a:lvl1pPr lvl="0" algn="r" rtl="0">
              <a:buNone/>
              <a:defRPr sz="1300">
                <a:solidFill>
                  <a:schemeClr val="dk2"/>
                </a:solidFill>
              </a:defRPr>
            </a:lvl1pPr>
            <a:lvl2pPr lvl="1" algn="r" rtl="0">
              <a:buNone/>
              <a:defRPr sz="1300">
                <a:solidFill>
                  <a:schemeClr val="dk2"/>
                </a:solidFill>
              </a:defRPr>
            </a:lvl2pPr>
            <a:lvl3pPr lvl="2" algn="r" rtl="0">
              <a:buNone/>
              <a:defRPr sz="1300">
                <a:solidFill>
                  <a:schemeClr val="dk2"/>
                </a:solidFill>
              </a:defRPr>
            </a:lvl3pPr>
            <a:lvl4pPr lvl="3" algn="r" rtl="0">
              <a:buNone/>
              <a:defRPr sz="1300">
                <a:solidFill>
                  <a:schemeClr val="dk2"/>
                </a:solidFill>
              </a:defRPr>
            </a:lvl4pPr>
            <a:lvl5pPr lvl="4" algn="r" rtl="0">
              <a:buNone/>
              <a:defRPr sz="1300">
                <a:solidFill>
                  <a:schemeClr val="dk2"/>
                </a:solidFill>
              </a:defRPr>
            </a:lvl5pPr>
            <a:lvl6pPr lvl="5" algn="r" rtl="0">
              <a:buNone/>
              <a:defRPr sz="1300">
                <a:solidFill>
                  <a:schemeClr val="dk2"/>
                </a:solidFill>
              </a:defRPr>
            </a:lvl6pPr>
            <a:lvl7pPr lvl="6" algn="r" rtl="0">
              <a:buNone/>
              <a:defRPr sz="1300">
                <a:solidFill>
                  <a:schemeClr val="dk2"/>
                </a:solidFill>
              </a:defRPr>
            </a:lvl7pPr>
            <a:lvl8pPr lvl="7" algn="r" rtl="0">
              <a:buNone/>
              <a:defRPr sz="1300">
                <a:solidFill>
                  <a:schemeClr val="dk2"/>
                </a:solidFill>
              </a:defRPr>
            </a:lvl8pPr>
            <a:lvl9pPr lvl="8" algn="r" rtl="0">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62" r:id="rId23"/>
    <p:sldLayoutId id="2147483763" r:id="rId24"/>
    <p:sldLayoutId id="2147483764" r:id="rId25"/>
    <p:sldLayoutId id="2147483765" r:id="rId26"/>
    <p:sldLayoutId id="2147483766" r:id="rId27"/>
    <p:sldLayoutId id="2147483767" r:id="rId28"/>
    <p:sldLayoutId id="2147483768" r:id="rId29"/>
    <p:sldLayoutId id="2147483769" r:id="rId30"/>
    <p:sldLayoutId id="2147483770" r:id="rId31"/>
    <p:sldLayoutId id="2147483771" r:id="rId32"/>
    <p:sldLayoutId id="2147483772" r:id="rId33"/>
    <p:sldLayoutId id="2147483773" r:id="rId34"/>
    <p:sldLayoutId id="2147483774" r:id="rId35"/>
    <p:sldLayoutId id="2147483775" r:id="rId36"/>
    <p:sldLayoutId id="2147483776" r:id="rId37"/>
    <p:sldLayoutId id="2147483777" r:id="rId38"/>
    <p:sldLayoutId id="2147483778" r:id="rId39"/>
    <p:sldLayoutId id="2147483779" r:id="rId40"/>
    <p:sldLayoutId id="2147483780" r:id="rId41"/>
    <p:sldLayoutId id="2147483781" r:id="rId42"/>
    <p:sldLayoutId id="2147483782" r:id="rId43"/>
    <p:sldLayoutId id="2147483783" r:id="rId44"/>
    <p:sldLayoutId id="2147483784" r:id="rId45"/>
    <p:sldLayoutId id="2147483785" r:id="rId46"/>
    <p:sldLayoutId id="2147483786" r:id="rId4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216"/>
        <p:cNvGrpSpPr/>
        <p:nvPr/>
      </p:nvGrpSpPr>
      <p:grpSpPr>
        <a:xfrm>
          <a:off x="0" y="0"/>
          <a:ext cx="0" cy="0"/>
          <a:chOff x="0" y="0"/>
          <a:chExt cx="0" cy="0"/>
        </a:xfrm>
      </p:grpSpPr>
      <p:sp>
        <p:nvSpPr>
          <p:cNvPr id="1217" name="Google Shape;1217;p143"/>
          <p:cNvSpPr txBox="1">
            <a:spLocks noGrp="1"/>
          </p:cNvSpPr>
          <p:nvPr>
            <p:ph type="title"/>
          </p:nvPr>
        </p:nvSpPr>
        <p:spPr>
          <a:xfrm>
            <a:off x="415600" y="593367"/>
            <a:ext cx="11360700" cy="763500"/>
          </a:xfrm>
          <a:prstGeom prst="rect">
            <a:avLst/>
          </a:prstGeom>
          <a:noFill/>
          <a:ln>
            <a:noFill/>
          </a:ln>
        </p:spPr>
        <p:txBody>
          <a:bodyPr spcFirstLastPara="1" wrap="square" lIns="121875" tIns="121875" rIns="121875" bIns="121875" anchor="t" anchorCtr="0">
            <a:noAutofit/>
          </a:bodyPr>
          <a:lstStyle>
            <a:lvl1pPr lvl="0" rtl="0">
              <a:spcBef>
                <a:spcPts val="0"/>
              </a:spcBef>
              <a:spcAft>
                <a:spcPts val="0"/>
              </a:spcAft>
              <a:buClr>
                <a:schemeClr val="dk1"/>
              </a:buClr>
              <a:buSzPts val="3700"/>
              <a:buNone/>
              <a:defRPr sz="3700">
                <a:solidFill>
                  <a:schemeClr val="dk1"/>
                </a:solidFill>
              </a:defRPr>
            </a:lvl1pPr>
            <a:lvl2pPr lvl="1" rtl="0">
              <a:spcBef>
                <a:spcPts val="0"/>
              </a:spcBef>
              <a:spcAft>
                <a:spcPts val="0"/>
              </a:spcAft>
              <a:buClr>
                <a:schemeClr val="dk1"/>
              </a:buClr>
              <a:buSzPts val="3700"/>
              <a:buNone/>
              <a:defRPr sz="3700">
                <a:solidFill>
                  <a:schemeClr val="dk1"/>
                </a:solidFill>
              </a:defRPr>
            </a:lvl2pPr>
            <a:lvl3pPr lvl="2" rtl="0">
              <a:spcBef>
                <a:spcPts val="0"/>
              </a:spcBef>
              <a:spcAft>
                <a:spcPts val="0"/>
              </a:spcAft>
              <a:buClr>
                <a:schemeClr val="dk1"/>
              </a:buClr>
              <a:buSzPts val="3700"/>
              <a:buNone/>
              <a:defRPr sz="3700">
                <a:solidFill>
                  <a:schemeClr val="dk1"/>
                </a:solidFill>
              </a:defRPr>
            </a:lvl3pPr>
            <a:lvl4pPr lvl="3" rtl="0">
              <a:spcBef>
                <a:spcPts val="0"/>
              </a:spcBef>
              <a:spcAft>
                <a:spcPts val="0"/>
              </a:spcAft>
              <a:buClr>
                <a:schemeClr val="dk1"/>
              </a:buClr>
              <a:buSzPts val="3700"/>
              <a:buNone/>
              <a:defRPr sz="3700">
                <a:solidFill>
                  <a:schemeClr val="dk1"/>
                </a:solidFill>
              </a:defRPr>
            </a:lvl4pPr>
            <a:lvl5pPr lvl="4" rtl="0">
              <a:spcBef>
                <a:spcPts val="0"/>
              </a:spcBef>
              <a:spcAft>
                <a:spcPts val="0"/>
              </a:spcAft>
              <a:buClr>
                <a:schemeClr val="dk1"/>
              </a:buClr>
              <a:buSzPts val="3700"/>
              <a:buNone/>
              <a:defRPr sz="3700">
                <a:solidFill>
                  <a:schemeClr val="dk1"/>
                </a:solidFill>
              </a:defRPr>
            </a:lvl5pPr>
            <a:lvl6pPr lvl="5" rtl="0">
              <a:spcBef>
                <a:spcPts val="0"/>
              </a:spcBef>
              <a:spcAft>
                <a:spcPts val="0"/>
              </a:spcAft>
              <a:buClr>
                <a:schemeClr val="dk1"/>
              </a:buClr>
              <a:buSzPts val="3700"/>
              <a:buNone/>
              <a:defRPr sz="3700">
                <a:solidFill>
                  <a:schemeClr val="dk1"/>
                </a:solidFill>
              </a:defRPr>
            </a:lvl6pPr>
            <a:lvl7pPr lvl="6" rtl="0">
              <a:spcBef>
                <a:spcPts val="0"/>
              </a:spcBef>
              <a:spcAft>
                <a:spcPts val="0"/>
              </a:spcAft>
              <a:buClr>
                <a:schemeClr val="dk1"/>
              </a:buClr>
              <a:buSzPts val="3700"/>
              <a:buNone/>
              <a:defRPr sz="3700">
                <a:solidFill>
                  <a:schemeClr val="dk1"/>
                </a:solidFill>
              </a:defRPr>
            </a:lvl7pPr>
            <a:lvl8pPr lvl="7" rtl="0">
              <a:spcBef>
                <a:spcPts val="0"/>
              </a:spcBef>
              <a:spcAft>
                <a:spcPts val="0"/>
              </a:spcAft>
              <a:buClr>
                <a:schemeClr val="dk1"/>
              </a:buClr>
              <a:buSzPts val="3700"/>
              <a:buNone/>
              <a:defRPr sz="3700">
                <a:solidFill>
                  <a:schemeClr val="dk1"/>
                </a:solidFill>
              </a:defRPr>
            </a:lvl8pPr>
            <a:lvl9pPr lvl="8" rtl="0">
              <a:spcBef>
                <a:spcPts val="0"/>
              </a:spcBef>
              <a:spcAft>
                <a:spcPts val="0"/>
              </a:spcAft>
              <a:buClr>
                <a:schemeClr val="dk1"/>
              </a:buClr>
              <a:buSzPts val="3700"/>
              <a:buNone/>
              <a:defRPr sz="3700">
                <a:solidFill>
                  <a:schemeClr val="dk1"/>
                </a:solidFill>
              </a:defRPr>
            </a:lvl9pPr>
          </a:lstStyle>
          <a:p>
            <a:endParaRPr/>
          </a:p>
        </p:txBody>
      </p:sp>
      <p:sp>
        <p:nvSpPr>
          <p:cNvPr id="1218" name="Google Shape;1218;p143"/>
          <p:cNvSpPr txBox="1">
            <a:spLocks noGrp="1"/>
          </p:cNvSpPr>
          <p:nvPr>
            <p:ph type="body" idx="1"/>
          </p:nvPr>
        </p:nvSpPr>
        <p:spPr>
          <a:xfrm>
            <a:off x="415600" y="1536633"/>
            <a:ext cx="11360700" cy="4555200"/>
          </a:xfrm>
          <a:prstGeom prst="rect">
            <a:avLst/>
          </a:prstGeom>
          <a:noFill/>
          <a:ln>
            <a:noFill/>
          </a:ln>
        </p:spPr>
        <p:txBody>
          <a:bodyPr spcFirstLastPara="1" wrap="square" lIns="121875" tIns="121875" rIns="121875" bIns="121875" anchor="t" anchorCtr="0">
            <a:noAutofit/>
          </a:bodyPr>
          <a:lstStyle>
            <a:lvl1pPr marL="457200" lvl="0" indent="-381000" rtl="0">
              <a:lnSpc>
                <a:spcPct val="115000"/>
              </a:lnSpc>
              <a:spcBef>
                <a:spcPts val="0"/>
              </a:spcBef>
              <a:spcAft>
                <a:spcPts val="0"/>
              </a:spcAft>
              <a:buClr>
                <a:schemeClr val="dk2"/>
              </a:buClr>
              <a:buSzPts val="2400"/>
              <a:buChar char="●"/>
              <a:defRPr sz="2400">
                <a:solidFill>
                  <a:schemeClr val="dk2"/>
                </a:solidFill>
              </a:defRPr>
            </a:lvl1pPr>
            <a:lvl2pPr marL="914400" lvl="1" indent="-349250" rtl="0">
              <a:lnSpc>
                <a:spcPct val="115000"/>
              </a:lnSpc>
              <a:spcBef>
                <a:spcPts val="2100"/>
              </a:spcBef>
              <a:spcAft>
                <a:spcPts val="0"/>
              </a:spcAft>
              <a:buClr>
                <a:schemeClr val="dk2"/>
              </a:buClr>
              <a:buSzPts val="1900"/>
              <a:buChar char="○"/>
              <a:defRPr sz="1900">
                <a:solidFill>
                  <a:schemeClr val="dk2"/>
                </a:solidFill>
              </a:defRPr>
            </a:lvl2pPr>
            <a:lvl3pPr marL="1371600" lvl="2" indent="-349250" rtl="0">
              <a:lnSpc>
                <a:spcPct val="115000"/>
              </a:lnSpc>
              <a:spcBef>
                <a:spcPts val="2100"/>
              </a:spcBef>
              <a:spcAft>
                <a:spcPts val="0"/>
              </a:spcAft>
              <a:buClr>
                <a:schemeClr val="dk2"/>
              </a:buClr>
              <a:buSzPts val="1900"/>
              <a:buChar char="■"/>
              <a:defRPr sz="1900">
                <a:solidFill>
                  <a:schemeClr val="dk2"/>
                </a:solidFill>
              </a:defRPr>
            </a:lvl3pPr>
            <a:lvl4pPr marL="1828800" lvl="3" indent="-349250" rtl="0">
              <a:lnSpc>
                <a:spcPct val="115000"/>
              </a:lnSpc>
              <a:spcBef>
                <a:spcPts val="2100"/>
              </a:spcBef>
              <a:spcAft>
                <a:spcPts val="0"/>
              </a:spcAft>
              <a:buClr>
                <a:schemeClr val="dk2"/>
              </a:buClr>
              <a:buSzPts val="1900"/>
              <a:buChar char="●"/>
              <a:defRPr sz="1900">
                <a:solidFill>
                  <a:schemeClr val="dk2"/>
                </a:solidFill>
              </a:defRPr>
            </a:lvl4pPr>
            <a:lvl5pPr marL="2286000" lvl="4" indent="-349250" rtl="0">
              <a:lnSpc>
                <a:spcPct val="115000"/>
              </a:lnSpc>
              <a:spcBef>
                <a:spcPts val="2100"/>
              </a:spcBef>
              <a:spcAft>
                <a:spcPts val="0"/>
              </a:spcAft>
              <a:buClr>
                <a:schemeClr val="dk2"/>
              </a:buClr>
              <a:buSzPts val="1900"/>
              <a:buChar char="○"/>
              <a:defRPr sz="1900">
                <a:solidFill>
                  <a:schemeClr val="dk2"/>
                </a:solidFill>
              </a:defRPr>
            </a:lvl5pPr>
            <a:lvl6pPr marL="2743200" lvl="5" indent="-349250" rtl="0">
              <a:lnSpc>
                <a:spcPct val="115000"/>
              </a:lnSpc>
              <a:spcBef>
                <a:spcPts val="2100"/>
              </a:spcBef>
              <a:spcAft>
                <a:spcPts val="0"/>
              </a:spcAft>
              <a:buClr>
                <a:schemeClr val="dk2"/>
              </a:buClr>
              <a:buSzPts val="1900"/>
              <a:buChar char="■"/>
              <a:defRPr sz="1900">
                <a:solidFill>
                  <a:schemeClr val="dk2"/>
                </a:solidFill>
              </a:defRPr>
            </a:lvl6pPr>
            <a:lvl7pPr marL="3200400" lvl="6" indent="-349250" rtl="0">
              <a:lnSpc>
                <a:spcPct val="115000"/>
              </a:lnSpc>
              <a:spcBef>
                <a:spcPts val="2100"/>
              </a:spcBef>
              <a:spcAft>
                <a:spcPts val="0"/>
              </a:spcAft>
              <a:buClr>
                <a:schemeClr val="dk2"/>
              </a:buClr>
              <a:buSzPts val="1900"/>
              <a:buChar char="●"/>
              <a:defRPr sz="1900">
                <a:solidFill>
                  <a:schemeClr val="dk2"/>
                </a:solidFill>
              </a:defRPr>
            </a:lvl7pPr>
            <a:lvl8pPr marL="3657600" lvl="7" indent="-349250" rtl="0">
              <a:lnSpc>
                <a:spcPct val="115000"/>
              </a:lnSpc>
              <a:spcBef>
                <a:spcPts val="2100"/>
              </a:spcBef>
              <a:spcAft>
                <a:spcPts val="0"/>
              </a:spcAft>
              <a:buClr>
                <a:schemeClr val="dk2"/>
              </a:buClr>
              <a:buSzPts val="1900"/>
              <a:buChar char="○"/>
              <a:defRPr sz="1900">
                <a:solidFill>
                  <a:schemeClr val="dk2"/>
                </a:solidFill>
              </a:defRPr>
            </a:lvl8pPr>
            <a:lvl9pPr marL="4114800" lvl="8" indent="-349250" rtl="0">
              <a:lnSpc>
                <a:spcPct val="115000"/>
              </a:lnSpc>
              <a:spcBef>
                <a:spcPts val="2100"/>
              </a:spcBef>
              <a:spcAft>
                <a:spcPts val="2100"/>
              </a:spcAft>
              <a:buClr>
                <a:schemeClr val="dk2"/>
              </a:buClr>
              <a:buSzPts val="1900"/>
              <a:buChar char="■"/>
              <a:defRPr sz="1900">
                <a:solidFill>
                  <a:schemeClr val="dk2"/>
                </a:solidFill>
              </a:defRPr>
            </a:lvl9pPr>
          </a:lstStyle>
          <a:p>
            <a:endParaRPr/>
          </a:p>
        </p:txBody>
      </p:sp>
      <p:sp>
        <p:nvSpPr>
          <p:cNvPr id="1219" name="Google Shape;1219;p143"/>
          <p:cNvSpPr txBox="1">
            <a:spLocks noGrp="1"/>
          </p:cNvSpPr>
          <p:nvPr>
            <p:ph type="sldNum" idx="12"/>
          </p:nvPr>
        </p:nvSpPr>
        <p:spPr>
          <a:xfrm>
            <a:off x="11296610" y="6217622"/>
            <a:ext cx="731700" cy="524700"/>
          </a:xfrm>
          <a:prstGeom prst="rect">
            <a:avLst/>
          </a:prstGeom>
          <a:noFill/>
          <a:ln>
            <a:noFill/>
          </a:ln>
        </p:spPr>
        <p:txBody>
          <a:bodyPr spcFirstLastPara="1" wrap="square" lIns="121875" tIns="121875" rIns="121875" bIns="121875" anchor="ctr" anchorCtr="0">
            <a:noAutofit/>
          </a:bodyPr>
          <a:lstStyle>
            <a:lvl1pPr lvl="0" algn="r" rtl="0">
              <a:buNone/>
              <a:defRPr sz="1300">
                <a:solidFill>
                  <a:schemeClr val="dk2"/>
                </a:solidFill>
              </a:defRPr>
            </a:lvl1pPr>
            <a:lvl2pPr lvl="1" algn="r" rtl="0">
              <a:buNone/>
              <a:defRPr sz="1300">
                <a:solidFill>
                  <a:schemeClr val="dk2"/>
                </a:solidFill>
              </a:defRPr>
            </a:lvl2pPr>
            <a:lvl3pPr lvl="2" algn="r" rtl="0">
              <a:buNone/>
              <a:defRPr sz="1300">
                <a:solidFill>
                  <a:schemeClr val="dk2"/>
                </a:solidFill>
              </a:defRPr>
            </a:lvl3pPr>
            <a:lvl4pPr lvl="3" algn="r" rtl="0">
              <a:buNone/>
              <a:defRPr sz="1300">
                <a:solidFill>
                  <a:schemeClr val="dk2"/>
                </a:solidFill>
              </a:defRPr>
            </a:lvl4pPr>
            <a:lvl5pPr lvl="4" algn="r" rtl="0">
              <a:buNone/>
              <a:defRPr sz="1300">
                <a:solidFill>
                  <a:schemeClr val="dk2"/>
                </a:solidFill>
              </a:defRPr>
            </a:lvl5pPr>
            <a:lvl6pPr lvl="5" algn="r" rtl="0">
              <a:buNone/>
              <a:defRPr sz="1300">
                <a:solidFill>
                  <a:schemeClr val="dk2"/>
                </a:solidFill>
              </a:defRPr>
            </a:lvl6pPr>
            <a:lvl7pPr lvl="6" algn="r" rtl="0">
              <a:buNone/>
              <a:defRPr sz="1300">
                <a:solidFill>
                  <a:schemeClr val="dk2"/>
                </a:solidFill>
              </a:defRPr>
            </a:lvl7pPr>
            <a:lvl8pPr lvl="7" algn="r" rtl="0">
              <a:buNone/>
              <a:defRPr sz="1300">
                <a:solidFill>
                  <a:schemeClr val="dk2"/>
                </a:solidFill>
              </a:defRPr>
            </a:lvl8pPr>
            <a:lvl9pPr lvl="8" algn="r" rtl="0">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 id="2147483804" r:id="rId18"/>
    <p:sldLayoutId id="2147483805" r:id="rId19"/>
    <p:sldLayoutId id="2147483806" r:id="rId20"/>
    <p:sldLayoutId id="2147483807" r:id="rId21"/>
    <p:sldLayoutId id="2147483808" r:id="rId22"/>
    <p:sldLayoutId id="2147483809" r:id="rId23"/>
    <p:sldLayoutId id="2147483810" r:id="rId24"/>
    <p:sldLayoutId id="2147483811" r:id="rId25"/>
    <p:sldLayoutId id="2147483812" r:id="rId26"/>
    <p:sldLayoutId id="2147483813" r:id="rId27"/>
    <p:sldLayoutId id="2147483814" r:id="rId28"/>
    <p:sldLayoutId id="2147483815" r:id="rId29"/>
    <p:sldLayoutId id="2147483816" r:id="rId30"/>
    <p:sldLayoutId id="2147483817" r:id="rId31"/>
    <p:sldLayoutId id="2147483818" r:id="rId32"/>
    <p:sldLayoutId id="2147483819" r:id="rId33"/>
    <p:sldLayoutId id="2147483820" r:id="rId34"/>
    <p:sldLayoutId id="2147483821" r:id="rId35"/>
    <p:sldLayoutId id="2147483822" r:id="rId36"/>
    <p:sldLayoutId id="2147483823" r:id="rId37"/>
    <p:sldLayoutId id="2147483824" r:id="rId38"/>
    <p:sldLayoutId id="2147483825" r:id="rId39"/>
    <p:sldLayoutId id="2147483826" r:id="rId40"/>
    <p:sldLayoutId id="2147483827" r:id="rId41"/>
    <p:sldLayoutId id="2147483828" r:id="rId42"/>
    <p:sldLayoutId id="2147483829" r:id="rId43"/>
    <p:sldLayoutId id="2147483830" r:id="rId44"/>
    <p:sldLayoutId id="2147483831" r:id="rId45"/>
    <p:sldLayoutId id="2147483832" r:id="rId46"/>
    <p:sldLayoutId id="2147483833" r:id="rId47"/>
    <p:sldLayoutId id="2147483834" r:id="rId48"/>
    <p:sldLayoutId id="2147483835" r:id="rId49"/>
    <p:sldLayoutId id="2147483836" r:id="rId50"/>
    <p:sldLayoutId id="2147483837" r:id="rId51"/>
    <p:sldLayoutId id="2147483838" r:id="rId52"/>
    <p:sldLayoutId id="2147483839" r:id="rId53"/>
    <p:sldLayoutId id="2147483840" r:id="rId54"/>
    <p:sldLayoutId id="2147483841" r:id="rId55"/>
    <p:sldLayoutId id="2147483842" r:id="rId56"/>
    <p:sldLayoutId id="2147483843" r:id="rId57"/>
    <p:sldLayoutId id="2147483844" r:id="rId58"/>
    <p:sldLayoutId id="2147483845" r:id="rId59"/>
    <p:sldLayoutId id="2147483846" r:id="rId60"/>
    <p:sldLayoutId id="2147483847" r:id="rId61"/>
    <p:sldLayoutId id="2147483848" r:id="rId62"/>
    <p:sldLayoutId id="2147483849" r:id="rId63"/>
    <p:sldLayoutId id="2147483850" r:id="rId64"/>
    <p:sldLayoutId id="2147483851" r:id="rId65"/>
    <p:sldLayoutId id="2147483852" r:id="rId66"/>
    <p:sldLayoutId id="2147483853" r:id="rId67"/>
    <p:sldLayoutId id="2147483854" r:id="rId68"/>
    <p:sldLayoutId id="2147483855" r:id="rId69"/>
    <p:sldLayoutId id="2147483856" r:id="rId70"/>
    <p:sldLayoutId id="2147483857" r:id="rId71"/>
    <p:sldLayoutId id="2147483858" r:id="rId72"/>
    <p:sldLayoutId id="2147483859" r:id="rId73"/>
    <p:sldLayoutId id="2147483860" r:id="rId74"/>
    <p:sldLayoutId id="2147483861" r:id="rId75"/>
    <p:sldLayoutId id="2147483862" r:id="rId76"/>
    <p:sldLayoutId id="2147483863" r:id="rId77"/>
    <p:sldLayoutId id="2147483864" r:id="rId78"/>
    <p:sldLayoutId id="2147483865" r:id="rId79"/>
    <p:sldLayoutId id="2147483866" r:id="rId80"/>
    <p:sldLayoutId id="2147483867" r:id="rId81"/>
    <p:sldLayoutId id="2147483868" r:id="rId82"/>
    <p:sldLayoutId id="2147483869" r:id="rId83"/>
    <p:sldLayoutId id="2147483870" r:id="rId84"/>
    <p:sldLayoutId id="2147483871" r:id="rId85"/>
    <p:sldLayoutId id="2147483872" r:id="rId86"/>
    <p:sldLayoutId id="2147483873" r:id="rId87"/>
    <p:sldLayoutId id="2147483874" r:id="rId88"/>
    <p:sldLayoutId id="2147483875" r:id="rId89"/>
    <p:sldLayoutId id="2147483876" r:id="rId90"/>
    <p:sldLayoutId id="2147483877" r:id="rId91"/>
    <p:sldLayoutId id="2147483878" r:id="rId92"/>
    <p:sldLayoutId id="2147483879" r:id="rId93"/>
    <p:sldLayoutId id="2147483880" r:id="rId94"/>
    <p:sldLayoutId id="2147483881" r:id="rId95"/>
    <p:sldLayoutId id="2147483882" r:id="rId96"/>
    <p:sldLayoutId id="2147483883" r:id="rId97"/>
    <p:sldLayoutId id="2147483884" r:id="rId98"/>
    <p:sldLayoutId id="2147483885" r:id="rId99"/>
    <p:sldLayoutId id="2147483886" r:id="rId100"/>
    <p:sldLayoutId id="2147483887" r:id="rId101"/>
    <p:sldLayoutId id="2147483888" r:id="rId102"/>
    <p:sldLayoutId id="2147483889" r:id="rId103"/>
    <p:sldLayoutId id="2147483890" r:id="rId104"/>
    <p:sldLayoutId id="2147483891" r:id="rId105"/>
    <p:sldLayoutId id="2147483892" r:id="rId106"/>
    <p:sldLayoutId id="2147483893" r:id="rId107"/>
    <p:sldLayoutId id="2147483894" r:id="rId108"/>
    <p:sldLayoutId id="2147483895" r:id="rId109"/>
    <p:sldLayoutId id="2147483896" r:id="rId110"/>
    <p:sldLayoutId id="2147483897" r:id="rId111"/>
    <p:sldLayoutId id="2147483898" r:id="rId112"/>
    <p:sldLayoutId id="2147483899" r:id="rId113"/>
    <p:sldLayoutId id="2147483900" r:id="rId114"/>
    <p:sldLayoutId id="2147483901" r:id="rId115"/>
    <p:sldLayoutId id="2147483902" r:id="rId116"/>
    <p:sldLayoutId id="2147483903" r:id="rId117"/>
    <p:sldLayoutId id="2147483904" r:id="rId118"/>
    <p:sldLayoutId id="2147483905" r:id="rId119"/>
    <p:sldLayoutId id="2147483906" r:id="rId120"/>
    <p:sldLayoutId id="2147483907" r:id="rId121"/>
    <p:sldLayoutId id="2147483908" r:id="rId122"/>
    <p:sldLayoutId id="2147483909" r:id="rId123"/>
    <p:sldLayoutId id="2147483910" r:id="rId124"/>
    <p:sldLayoutId id="2147483911" r:id="rId125"/>
    <p:sldLayoutId id="2147483912" r:id="rId126"/>
    <p:sldLayoutId id="2147483913" r:id="rId127"/>
    <p:sldLayoutId id="2147483914" r:id="rId128"/>
    <p:sldLayoutId id="2147483915" r:id="rId129"/>
    <p:sldLayoutId id="2147483916" r:id="rId130"/>
    <p:sldLayoutId id="2147483917" r:id="rId131"/>
    <p:sldLayoutId id="2147483918" r:id="rId132"/>
    <p:sldLayoutId id="2147483919" r:id="rId133"/>
    <p:sldLayoutId id="2147483920" r:id="rId134"/>
    <p:sldLayoutId id="2147483921" r:id="rId135"/>
    <p:sldLayoutId id="2147483922" r:id="rId136"/>
    <p:sldLayoutId id="2147483923" r:id="rId137"/>
    <p:sldLayoutId id="2147483924" r:id="rId138"/>
    <p:sldLayoutId id="2147483925" r:id="rId139"/>
    <p:sldLayoutId id="2147483926" r:id="rId140"/>
    <p:sldLayoutId id="2147483927" r:id="rId141"/>
    <p:sldLayoutId id="2147483928" r:id="rId142"/>
    <p:sldLayoutId id="2147483929" r:id="rId143"/>
    <p:sldLayoutId id="2147483930" r:id="rId144"/>
    <p:sldLayoutId id="2147483931" r:id="rId145"/>
    <p:sldLayoutId id="2147483932" r:id="rId146"/>
    <p:sldLayoutId id="2147483933" r:id="rId147"/>
    <p:sldLayoutId id="2147483934" r:id="rId148"/>
    <p:sldLayoutId id="2147483935" r:id="rId149"/>
    <p:sldLayoutId id="2147483936" r:id="rId150"/>
    <p:sldLayoutId id="2147483937" r:id="rId151"/>
    <p:sldLayoutId id="2147483938" r:id="rId152"/>
    <p:sldLayoutId id="2147483939" r:id="rId153"/>
    <p:sldLayoutId id="2147483940" r:id="rId154"/>
    <p:sldLayoutId id="2147483941" r:id="rId155"/>
    <p:sldLayoutId id="2147483942" r:id="rId156"/>
    <p:sldLayoutId id="2147483943" r:id="rId157"/>
    <p:sldLayoutId id="2147483944" r:id="rId158"/>
    <p:sldLayoutId id="2147483945" r:id="rId159"/>
    <p:sldLayoutId id="2147483946" r:id="rId160"/>
    <p:sldLayoutId id="2147483947" r:id="rId161"/>
    <p:sldLayoutId id="2147483948" r:id="rId162"/>
    <p:sldLayoutId id="2147483949" r:id="rId163"/>
    <p:sldLayoutId id="2147483950" r:id="rId164"/>
    <p:sldLayoutId id="2147483951" r:id="rId165"/>
    <p:sldLayoutId id="2147483952" r:id="rId166"/>
    <p:sldLayoutId id="2147483953" r:id="rId167"/>
    <p:sldLayoutId id="2147483954" r:id="rId168"/>
    <p:sldLayoutId id="2147483955" r:id="rId169"/>
    <p:sldLayoutId id="2147483956" r:id="rId170"/>
    <p:sldLayoutId id="2147483957" r:id="rId171"/>
    <p:sldLayoutId id="2147483958" r:id="rId172"/>
    <p:sldLayoutId id="2147483959" r:id="rId173"/>
    <p:sldLayoutId id="2147483960" r:id="rId174"/>
    <p:sldLayoutId id="2147483961" r:id="rId175"/>
    <p:sldLayoutId id="2147483962" r:id="rId176"/>
    <p:sldLayoutId id="2147483963" r:id="rId177"/>
    <p:sldLayoutId id="2147483964" r:id="rId178"/>
    <p:sldLayoutId id="2147483965" r:id="rId179"/>
    <p:sldLayoutId id="2147483966" r:id="rId180"/>
    <p:sldLayoutId id="2147483967" r:id="rId181"/>
    <p:sldLayoutId id="2147483968" r:id="rId182"/>
    <p:sldLayoutId id="2147483969" r:id="rId183"/>
    <p:sldLayoutId id="2147483970" r:id="rId184"/>
    <p:sldLayoutId id="2147483971" r:id="rId185"/>
    <p:sldLayoutId id="2147483972" r:id="rId186"/>
    <p:sldLayoutId id="2147483973" r:id="rId187"/>
    <p:sldLayoutId id="2147483974" r:id="rId188"/>
    <p:sldLayoutId id="2147483975" r:id="rId189"/>
    <p:sldLayoutId id="2147483976" r:id="rId190"/>
    <p:sldLayoutId id="2147483977" r:id="rId191"/>
    <p:sldLayoutId id="2147483978" r:id="rId192"/>
    <p:sldLayoutId id="2147483979" r:id="rId193"/>
    <p:sldLayoutId id="2147483980" r:id="rId194"/>
    <p:sldLayoutId id="2147483981" r:id="rId195"/>
    <p:sldLayoutId id="2147483982" r:id="rId196"/>
    <p:sldLayoutId id="2147483983" r:id="rId197"/>
    <p:sldLayoutId id="2147483984" r:id="rId198"/>
    <p:sldLayoutId id="2147483985" r:id="rId199"/>
    <p:sldLayoutId id="2147483986" r:id="rId200"/>
    <p:sldLayoutId id="2147483987" r:id="rId201"/>
    <p:sldLayoutId id="2147483988" r:id="rId202"/>
    <p:sldLayoutId id="2147483989" r:id="rId203"/>
    <p:sldLayoutId id="2147483990" r:id="rId204"/>
    <p:sldLayoutId id="2147483991" r:id="rId205"/>
    <p:sldLayoutId id="2147483992" r:id="rId206"/>
    <p:sldLayoutId id="2147483993" r:id="rId207"/>
    <p:sldLayoutId id="2147483994" r:id="rId208"/>
    <p:sldLayoutId id="2147483995" r:id="rId209"/>
    <p:sldLayoutId id="2147483996" r:id="rId210"/>
    <p:sldLayoutId id="2147483997" r:id="rId211"/>
    <p:sldLayoutId id="2147483998" r:id="rId212"/>
    <p:sldLayoutId id="2147483999" r:id="rId213"/>
    <p:sldLayoutId id="2147484000" r:id="rId214"/>
    <p:sldLayoutId id="2147484001" r:id="rId215"/>
    <p:sldLayoutId id="2147484002" r:id="rId216"/>
    <p:sldLayoutId id="2147484003" r:id="rId217"/>
    <p:sldLayoutId id="2147484004" r:id="rId218"/>
    <p:sldLayoutId id="2147484005" r:id="rId219"/>
    <p:sldLayoutId id="2147484006" r:id="rId220"/>
    <p:sldLayoutId id="2147484007" r:id="rId221"/>
    <p:sldLayoutId id="2147484008" r:id="rId222"/>
    <p:sldLayoutId id="2147484009" r:id="rId223"/>
    <p:sldLayoutId id="2147484010" r:id="rId224"/>
    <p:sldLayoutId id="2147484011" r:id="rId225"/>
    <p:sldLayoutId id="2147484012" r:id="rId226"/>
    <p:sldLayoutId id="2147484013" r:id="rId227"/>
    <p:sldLayoutId id="2147484014" r:id="rId228"/>
    <p:sldLayoutId id="2147484015" r:id="rId229"/>
    <p:sldLayoutId id="2147484016" r:id="rId230"/>
    <p:sldLayoutId id="2147484017" r:id="rId231"/>
    <p:sldLayoutId id="2147484018" r:id="rId232"/>
    <p:sldLayoutId id="2147484019" r:id="rId233"/>
    <p:sldLayoutId id="2147484020" r:id="rId234"/>
    <p:sldLayoutId id="2147484021" r:id="rId235"/>
    <p:sldLayoutId id="2147484022" r:id="rId236"/>
    <p:sldLayoutId id="2147484023" r:id="rId237"/>
    <p:sldLayoutId id="2147484024" r:id="rId238"/>
    <p:sldLayoutId id="2147484025" r:id="rId239"/>
    <p:sldLayoutId id="2147484026" r:id="rId240"/>
    <p:sldLayoutId id="2147484027" r:id="rId241"/>
    <p:sldLayoutId id="2147484028" r:id="rId242"/>
    <p:sldLayoutId id="2147484029" r:id="rId243"/>
    <p:sldLayoutId id="2147484030" r:id="rId244"/>
    <p:sldLayoutId id="2147484031" r:id="rId24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810"/>
        <p:cNvGrpSpPr/>
        <p:nvPr/>
      </p:nvGrpSpPr>
      <p:grpSpPr>
        <a:xfrm>
          <a:off x="0" y="0"/>
          <a:ext cx="0" cy="0"/>
          <a:chOff x="0" y="0"/>
          <a:chExt cx="0" cy="0"/>
        </a:xfrm>
      </p:grpSpPr>
      <p:sp>
        <p:nvSpPr>
          <p:cNvPr id="2811" name="Google Shape;2811;p389"/>
          <p:cNvSpPr txBox="1">
            <a:spLocks noGrp="1"/>
          </p:cNvSpPr>
          <p:nvPr>
            <p:ph type="title"/>
          </p:nvPr>
        </p:nvSpPr>
        <p:spPr>
          <a:xfrm>
            <a:off x="415600" y="593367"/>
            <a:ext cx="11360700" cy="7641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dk1"/>
              </a:buClr>
              <a:buSzPts val="3500"/>
              <a:buFont typeface="Overpass Light"/>
              <a:buNone/>
              <a:defRPr sz="3500" b="0" i="0" u="none" strike="noStrike" cap="none">
                <a:solidFill>
                  <a:schemeClr val="dk1"/>
                </a:solidFill>
                <a:latin typeface="Overpass Light"/>
                <a:ea typeface="Overpass Light"/>
                <a:cs typeface="Overpass Light"/>
                <a:sym typeface="Overpass Light"/>
              </a:defRPr>
            </a:lvl1pPr>
            <a:lvl2pPr marR="0" lvl="1" algn="l" rtl="0">
              <a:lnSpc>
                <a:spcPct val="100000"/>
              </a:lnSpc>
              <a:spcBef>
                <a:spcPts val="0"/>
              </a:spcBef>
              <a:spcAft>
                <a:spcPts val="0"/>
              </a:spcAft>
              <a:buClr>
                <a:schemeClr val="dk1"/>
              </a:buClr>
              <a:buSzPts val="3500"/>
              <a:buFont typeface="Overpass Light"/>
              <a:buNone/>
              <a:defRPr sz="3500" b="0" i="0" u="none" strike="noStrike" cap="none">
                <a:solidFill>
                  <a:schemeClr val="dk1"/>
                </a:solidFill>
                <a:latin typeface="Overpass Light"/>
                <a:ea typeface="Overpass Light"/>
                <a:cs typeface="Overpass Light"/>
                <a:sym typeface="Overpass Light"/>
              </a:defRPr>
            </a:lvl2pPr>
            <a:lvl3pPr marR="0" lvl="2" algn="l" rtl="0">
              <a:lnSpc>
                <a:spcPct val="100000"/>
              </a:lnSpc>
              <a:spcBef>
                <a:spcPts val="0"/>
              </a:spcBef>
              <a:spcAft>
                <a:spcPts val="0"/>
              </a:spcAft>
              <a:buClr>
                <a:schemeClr val="dk1"/>
              </a:buClr>
              <a:buSzPts val="3500"/>
              <a:buFont typeface="Overpass Light"/>
              <a:buNone/>
              <a:defRPr sz="3500" b="0" i="0" u="none" strike="noStrike" cap="none">
                <a:solidFill>
                  <a:schemeClr val="dk1"/>
                </a:solidFill>
                <a:latin typeface="Overpass Light"/>
                <a:ea typeface="Overpass Light"/>
                <a:cs typeface="Overpass Light"/>
                <a:sym typeface="Overpass Light"/>
              </a:defRPr>
            </a:lvl3pPr>
            <a:lvl4pPr marR="0" lvl="3" algn="l" rtl="0">
              <a:lnSpc>
                <a:spcPct val="100000"/>
              </a:lnSpc>
              <a:spcBef>
                <a:spcPts val="0"/>
              </a:spcBef>
              <a:spcAft>
                <a:spcPts val="0"/>
              </a:spcAft>
              <a:buClr>
                <a:schemeClr val="dk1"/>
              </a:buClr>
              <a:buSzPts val="3500"/>
              <a:buFont typeface="Overpass Light"/>
              <a:buNone/>
              <a:defRPr sz="3500" b="0" i="0" u="none" strike="noStrike" cap="none">
                <a:solidFill>
                  <a:schemeClr val="dk1"/>
                </a:solidFill>
                <a:latin typeface="Overpass Light"/>
                <a:ea typeface="Overpass Light"/>
                <a:cs typeface="Overpass Light"/>
                <a:sym typeface="Overpass Light"/>
              </a:defRPr>
            </a:lvl4pPr>
            <a:lvl5pPr marR="0" lvl="4" algn="l" rtl="0">
              <a:lnSpc>
                <a:spcPct val="100000"/>
              </a:lnSpc>
              <a:spcBef>
                <a:spcPts val="0"/>
              </a:spcBef>
              <a:spcAft>
                <a:spcPts val="0"/>
              </a:spcAft>
              <a:buClr>
                <a:schemeClr val="dk1"/>
              </a:buClr>
              <a:buSzPts val="3500"/>
              <a:buFont typeface="Overpass Light"/>
              <a:buNone/>
              <a:defRPr sz="3500" b="0" i="0" u="none" strike="noStrike" cap="none">
                <a:solidFill>
                  <a:schemeClr val="dk1"/>
                </a:solidFill>
                <a:latin typeface="Overpass Light"/>
                <a:ea typeface="Overpass Light"/>
                <a:cs typeface="Overpass Light"/>
                <a:sym typeface="Overpass Light"/>
              </a:defRPr>
            </a:lvl5pPr>
            <a:lvl6pPr marR="0" lvl="5" algn="l" rtl="0">
              <a:lnSpc>
                <a:spcPct val="100000"/>
              </a:lnSpc>
              <a:spcBef>
                <a:spcPts val="0"/>
              </a:spcBef>
              <a:spcAft>
                <a:spcPts val="0"/>
              </a:spcAft>
              <a:buClr>
                <a:schemeClr val="dk1"/>
              </a:buClr>
              <a:buSzPts val="3500"/>
              <a:buFont typeface="Overpass Light"/>
              <a:buNone/>
              <a:defRPr sz="3500" b="0" i="0" u="none" strike="noStrike" cap="none">
                <a:solidFill>
                  <a:schemeClr val="dk1"/>
                </a:solidFill>
                <a:latin typeface="Overpass Light"/>
                <a:ea typeface="Overpass Light"/>
                <a:cs typeface="Overpass Light"/>
                <a:sym typeface="Overpass Light"/>
              </a:defRPr>
            </a:lvl6pPr>
            <a:lvl7pPr marR="0" lvl="6" algn="l" rtl="0">
              <a:lnSpc>
                <a:spcPct val="100000"/>
              </a:lnSpc>
              <a:spcBef>
                <a:spcPts val="0"/>
              </a:spcBef>
              <a:spcAft>
                <a:spcPts val="0"/>
              </a:spcAft>
              <a:buClr>
                <a:schemeClr val="dk1"/>
              </a:buClr>
              <a:buSzPts val="3500"/>
              <a:buFont typeface="Overpass Light"/>
              <a:buNone/>
              <a:defRPr sz="3500" b="0" i="0" u="none" strike="noStrike" cap="none">
                <a:solidFill>
                  <a:schemeClr val="dk1"/>
                </a:solidFill>
                <a:latin typeface="Overpass Light"/>
                <a:ea typeface="Overpass Light"/>
                <a:cs typeface="Overpass Light"/>
                <a:sym typeface="Overpass Light"/>
              </a:defRPr>
            </a:lvl7pPr>
            <a:lvl8pPr marR="0" lvl="7" algn="l" rtl="0">
              <a:lnSpc>
                <a:spcPct val="100000"/>
              </a:lnSpc>
              <a:spcBef>
                <a:spcPts val="0"/>
              </a:spcBef>
              <a:spcAft>
                <a:spcPts val="0"/>
              </a:spcAft>
              <a:buClr>
                <a:schemeClr val="dk1"/>
              </a:buClr>
              <a:buSzPts val="3500"/>
              <a:buFont typeface="Overpass Light"/>
              <a:buNone/>
              <a:defRPr sz="3500" b="0" i="0" u="none" strike="noStrike" cap="none">
                <a:solidFill>
                  <a:schemeClr val="dk1"/>
                </a:solidFill>
                <a:latin typeface="Overpass Light"/>
                <a:ea typeface="Overpass Light"/>
                <a:cs typeface="Overpass Light"/>
                <a:sym typeface="Overpass Light"/>
              </a:defRPr>
            </a:lvl8pPr>
            <a:lvl9pPr marR="0" lvl="8" algn="l" rtl="0">
              <a:lnSpc>
                <a:spcPct val="100000"/>
              </a:lnSpc>
              <a:spcBef>
                <a:spcPts val="0"/>
              </a:spcBef>
              <a:spcAft>
                <a:spcPts val="0"/>
              </a:spcAft>
              <a:buClr>
                <a:schemeClr val="dk1"/>
              </a:buClr>
              <a:buSzPts val="3500"/>
              <a:buFont typeface="Overpass Light"/>
              <a:buNone/>
              <a:defRPr sz="3500" b="0" i="0" u="none" strike="noStrike" cap="none">
                <a:solidFill>
                  <a:schemeClr val="dk1"/>
                </a:solidFill>
                <a:latin typeface="Overpass Light"/>
                <a:ea typeface="Overpass Light"/>
                <a:cs typeface="Overpass Light"/>
                <a:sym typeface="Overpass Light"/>
              </a:defRPr>
            </a:lvl9pPr>
          </a:lstStyle>
          <a:p>
            <a:endParaRPr/>
          </a:p>
        </p:txBody>
      </p:sp>
      <p:sp>
        <p:nvSpPr>
          <p:cNvPr id="2812" name="Google Shape;2812;p389"/>
          <p:cNvSpPr txBox="1">
            <a:spLocks noGrp="1"/>
          </p:cNvSpPr>
          <p:nvPr>
            <p:ph type="body" idx="1"/>
          </p:nvPr>
        </p:nvSpPr>
        <p:spPr>
          <a:xfrm>
            <a:off x="415600" y="1536633"/>
            <a:ext cx="11360700" cy="4555200"/>
          </a:xfrm>
          <a:prstGeom prst="rect">
            <a:avLst/>
          </a:prstGeom>
          <a:noFill/>
          <a:ln>
            <a:noFill/>
          </a:ln>
        </p:spPr>
        <p:txBody>
          <a:bodyPr spcFirstLastPara="1" wrap="square" lIns="0" tIns="0" rIns="0" bIns="0" anchor="t" anchorCtr="0">
            <a:noAutofit/>
          </a:bodyPr>
          <a:lstStyle>
            <a:lvl1pPr marL="457200" marR="0" lvl="0" indent="-361950" algn="l" rtl="0">
              <a:lnSpc>
                <a:spcPct val="115000"/>
              </a:lnSpc>
              <a:spcBef>
                <a:spcPts val="0"/>
              </a:spcBef>
              <a:spcAft>
                <a:spcPts val="0"/>
              </a:spcAft>
              <a:buClr>
                <a:srgbClr val="000000"/>
              </a:buClr>
              <a:buSzPts val="2100"/>
              <a:buFont typeface="Overpass Light"/>
              <a:buChar char="●"/>
              <a:defRPr sz="2100" b="0" i="0" u="none" strike="noStrike" cap="none">
                <a:solidFill>
                  <a:srgbClr val="000000"/>
                </a:solidFill>
                <a:latin typeface="Overpass Light"/>
                <a:ea typeface="Overpass Light"/>
                <a:cs typeface="Overpass Light"/>
                <a:sym typeface="Overpass Light"/>
              </a:defRPr>
            </a:lvl1pPr>
            <a:lvl2pPr marL="914400" marR="0" lvl="1" indent="-330200" algn="l" rtl="0">
              <a:lnSpc>
                <a:spcPct val="115000"/>
              </a:lnSpc>
              <a:spcBef>
                <a:spcPts val="2100"/>
              </a:spcBef>
              <a:spcAft>
                <a:spcPts val="0"/>
              </a:spcAft>
              <a:buClr>
                <a:srgbClr val="000000"/>
              </a:buClr>
              <a:buSzPts val="1600"/>
              <a:buFont typeface="Overpass Light"/>
              <a:buChar char="○"/>
              <a:defRPr sz="1600" b="0" i="0" u="none" strike="noStrike" cap="none">
                <a:solidFill>
                  <a:srgbClr val="000000"/>
                </a:solidFill>
                <a:latin typeface="Overpass Light"/>
                <a:ea typeface="Overpass Light"/>
                <a:cs typeface="Overpass Light"/>
                <a:sym typeface="Overpass Light"/>
              </a:defRPr>
            </a:lvl2pPr>
            <a:lvl3pPr marL="1371600" marR="0" lvl="2" indent="-330200" algn="l" rtl="0">
              <a:lnSpc>
                <a:spcPct val="115000"/>
              </a:lnSpc>
              <a:spcBef>
                <a:spcPts val="2100"/>
              </a:spcBef>
              <a:spcAft>
                <a:spcPts val="0"/>
              </a:spcAft>
              <a:buClr>
                <a:srgbClr val="000000"/>
              </a:buClr>
              <a:buSzPts val="1600"/>
              <a:buFont typeface="Overpass Light"/>
              <a:buChar char="■"/>
              <a:defRPr sz="1600" b="0" i="0" u="none" strike="noStrike" cap="none">
                <a:solidFill>
                  <a:srgbClr val="000000"/>
                </a:solidFill>
                <a:latin typeface="Overpass Light"/>
                <a:ea typeface="Overpass Light"/>
                <a:cs typeface="Overpass Light"/>
                <a:sym typeface="Overpass Light"/>
              </a:defRPr>
            </a:lvl3pPr>
            <a:lvl4pPr marL="1828800" marR="0" lvl="3" indent="-330200" algn="l" rtl="0">
              <a:lnSpc>
                <a:spcPct val="115000"/>
              </a:lnSpc>
              <a:spcBef>
                <a:spcPts val="2100"/>
              </a:spcBef>
              <a:spcAft>
                <a:spcPts val="0"/>
              </a:spcAft>
              <a:buClr>
                <a:srgbClr val="000000"/>
              </a:buClr>
              <a:buSzPts val="1600"/>
              <a:buFont typeface="Overpass Light"/>
              <a:buChar char="●"/>
              <a:defRPr sz="1600" b="0" i="0" u="none" strike="noStrike" cap="none">
                <a:solidFill>
                  <a:srgbClr val="000000"/>
                </a:solidFill>
                <a:latin typeface="Overpass Light"/>
                <a:ea typeface="Overpass Light"/>
                <a:cs typeface="Overpass Light"/>
                <a:sym typeface="Overpass Light"/>
              </a:defRPr>
            </a:lvl4pPr>
            <a:lvl5pPr marL="2286000" marR="0" lvl="4" indent="-330200" algn="l" rtl="0">
              <a:lnSpc>
                <a:spcPct val="115000"/>
              </a:lnSpc>
              <a:spcBef>
                <a:spcPts val="2100"/>
              </a:spcBef>
              <a:spcAft>
                <a:spcPts val="0"/>
              </a:spcAft>
              <a:buClr>
                <a:srgbClr val="000000"/>
              </a:buClr>
              <a:buSzPts val="1600"/>
              <a:buFont typeface="Overpass Light"/>
              <a:buChar char="○"/>
              <a:defRPr sz="1600" b="0" i="0" u="none" strike="noStrike" cap="none">
                <a:solidFill>
                  <a:srgbClr val="000000"/>
                </a:solidFill>
                <a:latin typeface="Overpass Light"/>
                <a:ea typeface="Overpass Light"/>
                <a:cs typeface="Overpass Light"/>
                <a:sym typeface="Overpass Light"/>
              </a:defRPr>
            </a:lvl5pPr>
            <a:lvl6pPr marL="2743200" marR="0" lvl="5" indent="-330200" algn="l" rtl="0">
              <a:lnSpc>
                <a:spcPct val="115000"/>
              </a:lnSpc>
              <a:spcBef>
                <a:spcPts val="2100"/>
              </a:spcBef>
              <a:spcAft>
                <a:spcPts val="0"/>
              </a:spcAft>
              <a:buClr>
                <a:srgbClr val="000000"/>
              </a:buClr>
              <a:buSzPts val="1600"/>
              <a:buFont typeface="Overpass Light"/>
              <a:buChar char="■"/>
              <a:defRPr sz="1600" b="0" i="0" u="none" strike="noStrike" cap="none">
                <a:solidFill>
                  <a:srgbClr val="000000"/>
                </a:solidFill>
                <a:latin typeface="Overpass Light"/>
                <a:ea typeface="Overpass Light"/>
                <a:cs typeface="Overpass Light"/>
                <a:sym typeface="Overpass Light"/>
              </a:defRPr>
            </a:lvl6pPr>
            <a:lvl7pPr marL="3200400" marR="0" lvl="6" indent="-330200" algn="l" rtl="0">
              <a:lnSpc>
                <a:spcPct val="115000"/>
              </a:lnSpc>
              <a:spcBef>
                <a:spcPts val="2100"/>
              </a:spcBef>
              <a:spcAft>
                <a:spcPts val="0"/>
              </a:spcAft>
              <a:buClr>
                <a:srgbClr val="000000"/>
              </a:buClr>
              <a:buSzPts val="1600"/>
              <a:buFont typeface="Overpass Light"/>
              <a:buChar char="●"/>
              <a:defRPr sz="1600" b="0" i="0" u="none" strike="noStrike" cap="none">
                <a:solidFill>
                  <a:srgbClr val="000000"/>
                </a:solidFill>
                <a:latin typeface="Overpass Light"/>
                <a:ea typeface="Overpass Light"/>
                <a:cs typeface="Overpass Light"/>
                <a:sym typeface="Overpass Light"/>
              </a:defRPr>
            </a:lvl7pPr>
            <a:lvl8pPr marL="3657600" marR="0" lvl="7" indent="-330200" algn="l" rtl="0">
              <a:lnSpc>
                <a:spcPct val="115000"/>
              </a:lnSpc>
              <a:spcBef>
                <a:spcPts val="2100"/>
              </a:spcBef>
              <a:spcAft>
                <a:spcPts val="0"/>
              </a:spcAft>
              <a:buClr>
                <a:srgbClr val="000000"/>
              </a:buClr>
              <a:buSzPts val="1600"/>
              <a:buFont typeface="Overpass Light"/>
              <a:buChar char="○"/>
              <a:defRPr sz="1600" b="0" i="0" u="none" strike="noStrike" cap="none">
                <a:solidFill>
                  <a:srgbClr val="000000"/>
                </a:solidFill>
                <a:latin typeface="Overpass Light"/>
                <a:ea typeface="Overpass Light"/>
                <a:cs typeface="Overpass Light"/>
                <a:sym typeface="Overpass Light"/>
              </a:defRPr>
            </a:lvl8pPr>
            <a:lvl9pPr marL="4114800" marR="0" lvl="8" indent="-330200" algn="l" rtl="0">
              <a:lnSpc>
                <a:spcPct val="115000"/>
              </a:lnSpc>
              <a:spcBef>
                <a:spcPts val="2100"/>
              </a:spcBef>
              <a:spcAft>
                <a:spcPts val="2100"/>
              </a:spcAft>
              <a:buClr>
                <a:srgbClr val="000000"/>
              </a:buClr>
              <a:buSzPts val="1600"/>
              <a:buFont typeface="Overpass Light"/>
              <a:buChar char="■"/>
              <a:defRPr sz="1600" b="0" i="0" u="none" strike="noStrike" cap="none">
                <a:solidFill>
                  <a:srgbClr val="000000"/>
                </a:solidFill>
                <a:latin typeface="Overpass Light"/>
                <a:ea typeface="Overpass Light"/>
                <a:cs typeface="Overpass Light"/>
                <a:sym typeface="Overpass Light"/>
              </a:defRPr>
            </a:lvl9pPr>
          </a:lstStyle>
          <a:p>
            <a:endParaRPr/>
          </a:p>
        </p:txBody>
      </p:sp>
    </p:spTree>
  </p:cSld>
  <p:clrMap bg1="lt1" tx1="dk1" bg2="dk2" tx2="lt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 id="2147484043" r:id="rId12"/>
    <p:sldLayoutId id="2147484044" r:id="rId13"/>
    <p:sldLayoutId id="2147484045" r:id="rId14"/>
    <p:sldLayoutId id="2147484046" r:id="rId15"/>
    <p:sldLayoutId id="2147484047" r:id="rId16"/>
    <p:sldLayoutId id="2147484048" r:id="rId17"/>
    <p:sldLayoutId id="2147484049" r:id="rId18"/>
    <p:sldLayoutId id="2147484050" r:id="rId19"/>
    <p:sldLayoutId id="2147484051" r:id="rId20"/>
    <p:sldLayoutId id="2147484052" r:id="rId21"/>
    <p:sldLayoutId id="2147484053" r:id="rId22"/>
    <p:sldLayoutId id="2147484054" r:id="rId23"/>
    <p:sldLayoutId id="2147484055" r:id="rId24"/>
    <p:sldLayoutId id="2147484056" r:id="rId25"/>
    <p:sldLayoutId id="2147484057" r:id="rId26"/>
    <p:sldLayoutId id="2147484058" r:id="rId27"/>
    <p:sldLayoutId id="2147484059" r:id="rId28"/>
    <p:sldLayoutId id="2147484060" r:id="rId29"/>
    <p:sldLayoutId id="2147484061" r:id="rId30"/>
    <p:sldLayoutId id="2147484062" r:id="rId31"/>
    <p:sldLayoutId id="2147484063" r:id="rId32"/>
    <p:sldLayoutId id="2147484064" r:id="rId33"/>
    <p:sldLayoutId id="2147484065" r:id="rId34"/>
    <p:sldLayoutId id="2147484066" r:id="rId35"/>
    <p:sldLayoutId id="2147484067" r:id="rId36"/>
    <p:sldLayoutId id="2147484068" r:id="rId37"/>
    <p:sldLayoutId id="2147484069" r:id="rId38"/>
    <p:sldLayoutId id="2147484070" r:id="rId39"/>
    <p:sldLayoutId id="2147484071" r:id="rId40"/>
    <p:sldLayoutId id="2147484072" r:id="rId41"/>
    <p:sldLayoutId id="2147484073" r:id="rId42"/>
    <p:sldLayoutId id="2147484074" r:id="rId43"/>
    <p:sldLayoutId id="2147484075" r:id="rId44"/>
    <p:sldLayoutId id="2147484076" r:id="rId45"/>
    <p:sldLayoutId id="2147484077" r:id="rId46"/>
    <p:sldLayoutId id="2147484078" r:id="rId47"/>
    <p:sldLayoutId id="2147484079" r:id="rId48"/>
    <p:sldLayoutId id="2147484080" r:id="rId49"/>
    <p:sldLayoutId id="2147484081" r:id="rId50"/>
    <p:sldLayoutId id="2147484082" r:id="rId51"/>
    <p:sldLayoutId id="2147484083" r:id="rId52"/>
    <p:sldLayoutId id="2147484084" r:id="rId53"/>
    <p:sldLayoutId id="2147484085" r:id="rId54"/>
    <p:sldLayoutId id="2147484086" r:id="rId55"/>
    <p:sldLayoutId id="2147484087" r:id="rId56"/>
    <p:sldLayoutId id="2147484088" r:id="rId57"/>
    <p:sldLayoutId id="2147484089" r:id="rId58"/>
    <p:sldLayoutId id="2147484090" r:id="rId59"/>
    <p:sldLayoutId id="2147484091" r:id="rId60"/>
    <p:sldLayoutId id="2147484092" r:id="rId61"/>
    <p:sldLayoutId id="2147484093" r:id="rId62"/>
    <p:sldLayoutId id="2147484094" r:id="rId63"/>
    <p:sldLayoutId id="2147484095" r:id="rId64"/>
    <p:sldLayoutId id="2147484096" r:id="rId65"/>
    <p:sldLayoutId id="2147484097" r:id="rId66"/>
    <p:sldLayoutId id="2147484098" r:id="rId67"/>
    <p:sldLayoutId id="2147484099" r:id="rId6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3297"/>
        <p:cNvGrpSpPr/>
        <p:nvPr/>
      </p:nvGrpSpPr>
      <p:grpSpPr>
        <a:xfrm>
          <a:off x="0" y="0"/>
          <a:ext cx="0" cy="0"/>
          <a:chOff x="0" y="0"/>
          <a:chExt cx="0" cy="0"/>
        </a:xfrm>
      </p:grpSpPr>
      <p:sp>
        <p:nvSpPr>
          <p:cNvPr id="3298" name="Google Shape;3298;p458"/>
          <p:cNvSpPr txBox="1">
            <a:spLocks noGrp="1"/>
          </p:cNvSpPr>
          <p:nvPr>
            <p:ph type="title"/>
          </p:nvPr>
        </p:nvSpPr>
        <p:spPr>
          <a:xfrm>
            <a:off x="415600" y="593367"/>
            <a:ext cx="11360700" cy="7638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9pPr>
          </a:lstStyle>
          <a:p>
            <a:endParaRPr/>
          </a:p>
        </p:txBody>
      </p:sp>
      <p:sp>
        <p:nvSpPr>
          <p:cNvPr id="3299" name="Google Shape;3299;p458"/>
          <p:cNvSpPr txBox="1">
            <a:spLocks noGrp="1"/>
          </p:cNvSpPr>
          <p:nvPr>
            <p:ph type="body" idx="1"/>
          </p:nvPr>
        </p:nvSpPr>
        <p:spPr>
          <a:xfrm>
            <a:off x="415600" y="1536633"/>
            <a:ext cx="11360700" cy="4555200"/>
          </a:xfrm>
          <a:prstGeom prst="rect">
            <a:avLst/>
          </a:prstGeom>
          <a:noFill/>
          <a:ln>
            <a:noFill/>
          </a:ln>
        </p:spPr>
        <p:txBody>
          <a:bodyPr spcFirstLastPara="1" wrap="square" lIns="0" tIns="0" rIns="0" bIns="0" anchor="t" anchorCtr="0">
            <a:noAutofit/>
          </a:bodyPr>
          <a:lstStyle>
            <a:lvl1pPr marL="457200" lvl="0" indent="-342900" rtl="0">
              <a:lnSpc>
                <a:spcPct val="140000"/>
              </a:lnSpc>
              <a:spcBef>
                <a:spcPts val="0"/>
              </a:spcBef>
              <a:spcAft>
                <a:spcPts val="0"/>
              </a:spcAft>
              <a:buClr>
                <a:schemeClr val="accent1"/>
              </a:buClr>
              <a:buSzPts val="1800"/>
              <a:buFont typeface="Red Hat Display"/>
              <a:buChar char="▸"/>
              <a:defRPr sz="1800">
                <a:latin typeface="Red Hat Display"/>
                <a:ea typeface="Red Hat Display"/>
                <a:cs typeface="Red Hat Display"/>
                <a:sym typeface="Red Hat Display"/>
              </a:defRPr>
            </a:lvl1pPr>
            <a:lvl2pPr marL="914400" lvl="1" indent="-3429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2pPr>
            <a:lvl3pPr marL="1371600" lvl="2" indent="-3429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3pPr>
            <a:lvl4pPr marL="1828800" lvl="3" indent="-3429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4pPr>
            <a:lvl5pPr marL="2286000" lvl="4" indent="-3429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5pPr>
            <a:lvl6pPr marL="2743200" lvl="5" indent="-3429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6pPr>
            <a:lvl7pPr marL="3200400" lvl="6" indent="-3429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7pPr>
            <a:lvl8pPr marL="3657600" lvl="7" indent="-3429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8pPr>
            <a:lvl9pPr marL="4114800" lvl="8" indent="-342900" rtl="0">
              <a:lnSpc>
                <a:spcPct val="140000"/>
              </a:lnSpc>
              <a:spcBef>
                <a:spcPts val="500"/>
              </a:spcBef>
              <a:spcAft>
                <a:spcPts val="500"/>
              </a:spcAft>
              <a:buSzPts val="1800"/>
              <a:buFont typeface="Red Hat Display"/>
              <a:buChar char="･"/>
              <a:defRPr sz="1800">
                <a:latin typeface="Red Hat Display"/>
                <a:ea typeface="Red Hat Display"/>
                <a:cs typeface="Red Hat Display"/>
                <a:sym typeface="Red Hat Display"/>
              </a:defRPr>
            </a:lvl9pPr>
          </a:lstStyle>
          <a:p>
            <a:endParaRPr/>
          </a:p>
        </p:txBody>
      </p:sp>
    </p:spTree>
  </p:cSld>
  <p:clrMap bg1="lt1" tx1="dk1" bg2="dk2" tx2="lt2" accent1="accent1" accent2="accent2" accent3="accent3" accent4="accent4" accent5="accent5" accent6="accent6" hlink="hlink" folHlink="folHlink"/>
  <p:sldLayoutIdLst>
    <p:sldLayoutId id="2147484100" r:id="rId1"/>
    <p:sldLayoutId id="2147484101" r:id="rId2"/>
    <p:sldLayoutId id="2147484102" r:id="rId3"/>
    <p:sldLayoutId id="2147484103" r:id="rId4"/>
    <p:sldLayoutId id="2147484104" r:id="rId5"/>
    <p:sldLayoutId id="2147484105" r:id="rId6"/>
    <p:sldLayoutId id="2147484106" r:id="rId7"/>
    <p:sldLayoutId id="2147484107" r:id="rId8"/>
    <p:sldLayoutId id="2147484108" r:id="rId9"/>
    <p:sldLayoutId id="2147484109" r:id="rId10"/>
    <p:sldLayoutId id="2147484110" r:id="rId11"/>
    <p:sldLayoutId id="2147484111" r:id="rId12"/>
    <p:sldLayoutId id="2147484112" r:id="rId13"/>
    <p:sldLayoutId id="2147484113" r:id="rId14"/>
    <p:sldLayoutId id="2147484114" r:id="rId15"/>
    <p:sldLayoutId id="2147484115" r:id="rId16"/>
    <p:sldLayoutId id="2147484116" r:id="rId17"/>
    <p:sldLayoutId id="2147484117" r:id="rId18"/>
    <p:sldLayoutId id="2147484118" r:id="rId19"/>
    <p:sldLayoutId id="2147484119" r:id="rId20"/>
    <p:sldLayoutId id="2147484120" r:id="rId21"/>
    <p:sldLayoutId id="2147484121" r:id="rId22"/>
    <p:sldLayoutId id="2147484122" r:id="rId23"/>
    <p:sldLayoutId id="2147484123" r:id="rId24"/>
    <p:sldLayoutId id="2147484124" r:id="rId25"/>
    <p:sldLayoutId id="2147484125" r:id="rId26"/>
    <p:sldLayoutId id="2147484126" r:id="rId27"/>
    <p:sldLayoutId id="2147484127" r:id="rId28"/>
    <p:sldLayoutId id="2147484128" r:id="rId29"/>
    <p:sldLayoutId id="2147484129" r:id="rId30"/>
    <p:sldLayoutId id="2147484130" r:id="rId31"/>
    <p:sldLayoutId id="2147484131" r:id="rId32"/>
    <p:sldLayoutId id="2147484132" r:id="rId33"/>
    <p:sldLayoutId id="2147484133" r:id="rId34"/>
    <p:sldLayoutId id="2147484134" r:id="rId35"/>
    <p:sldLayoutId id="2147484135" r:id="rId36"/>
    <p:sldLayoutId id="2147484136" r:id="rId37"/>
    <p:sldLayoutId id="2147484137" r:id="rId38"/>
    <p:sldLayoutId id="2147484138" r:id="rId39"/>
    <p:sldLayoutId id="2147484139" r:id="rId40"/>
    <p:sldLayoutId id="2147484140" r:id="rId41"/>
    <p:sldLayoutId id="2147484141" r:id="rId42"/>
    <p:sldLayoutId id="2147484142" r:id="rId43"/>
    <p:sldLayoutId id="2147484143" r:id="rId44"/>
    <p:sldLayoutId id="2147484144" r:id="rId45"/>
    <p:sldLayoutId id="2147484145" r:id="rId46"/>
    <p:sldLayoutId id="2147484146" r:id="rId47"/>
    <p:sldLayoutId id="2147484147" r:id="rId4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056"/>
        <p:cNvGrpSpPr/>
        <p:nvPr/>
      </p:nvGrpSpPr>
      <p:grpSpPr>
        <a:xfrm>
          <a:off x="0" y="0"/>
          <a:ext cx="0" cy="0"/>
          <a:chOff x="0" y="0"/>
          <a:chExt cx="0" cy="0"/>
        </a:xfrm>
      </p:grpSpPr>
      <p:sp>
        <p:nvSpPr>
          <p:cNvPr id="4057" name="Google Shape;4057;p507"/>
          <p:cNvSpPr txBox="1">
            <a:spLocks noGrp="1"/>
          </p:cNvSpPr>
          <p:nvPr>
            <p:ph type="title"/>
          </p:nvPr>
        </p:nvSpPr>
        <p:spPr>
          <a:xfrm>
            <a:off x="415600" y="593367"/>
            <a:ext cx="11360700" cy="7638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9pPr>
          </a:lstStyle>
          <a:p>
            <a:endParaRPr/>
          </a:p>
        </p:txBody>
      </p:sp>
      <p:sp>
        <p:nvSpPr>
          <p:cNvPr id="4058" name="Google Shape;4058;p507"/>
          <p:cNvSpPr txBox="1">
            <a:spLocks noGrp="1"/>
          </p:cNvSpPr>
          <p:nvPr>
            <p:ph type="body" idx="1"/>
          </p:nvPr>
        </p:nvSpPr>
        <p:spPr>
          <a:xfrm>
            <a:off x="415600" y="1536633"/>
            <a:ext cx="11360700" cy="4555200"/>
          </a:xfrm>
          <a:prstGeom prst="rect">
            <a:avLst/>
          </a:prstGeom>
          <a:noFill/>
          <a:ln>
            <a:noFill/>
          </a:ln>
        </p:spPr>
        <p:txBody>
          <a:bodyPr spcFirstLastPara="1" wrap="square" lIns="0" tIns="0" rIns="0" bIns="0" anchor="t" anchorCtr="0">
            <a:noAutofit/>
          </a:bodyPr>
          <a:lstStyle>
            <a:lvl1pPr marL="457200" lvl="0" indent="-342900" rtl="0">
              <a:lnSpc>
                <a:spcPct val="140000"/>
              </a:lnSpc>
              <a:spcBef>
                <a:spcPts val="0"/>
              </a:spcBef>
              <a:spcAft>
                <a:spcPts val="0"/>
              </a:spcAft>
              <a:buClr>
                <a:schemeClr val="dk2"/>
              </a:buClr>
              <a:buSzPts val="1800"/>
              <a:buFont typeface="Red Hat Display"/>
              <a:buChar char="▸"/>
              <a:defRPr sz="1800">
                <a:latin typeface="Red Hat Display"/>
                <a:ea typeface="Red Hat Display"/>
                <a:cs typeface="Red Hat Display"/>
                <a:sym typeface="Red Hat Display"/>
              </a:defRPr>
            </a:lvl1pPr>
            <a:lvl2pPr marL="914400" lvl="1" indent="-3429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2pPr>
            <a:lvl3pPr marL="1371600" lvl="2" indent="-3429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3pPr>
            <a:lvl4pPr marL="1828800" lvl="3" indent="-3429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4pPr>
            <a:lvl5pPr marL="2286000" lvl="4" indent="-3429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5pPr>
            <a:lvl6pPr marL="2743200" lvl="5" indent="-3429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6pPr>
            <a:lvl7pPr marL="3200400" lvl="6" indent="-3429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7pPr>
            <a:lvl8pPr marL="3657600" lvl="7" indent="-3429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8pPr>
            <a:lvl9pPr marL="4114800" lvl="8" indent="-342900" rtl="0">
              <a:lnSpc>
                <a:spcPct val="140000"/>
              </a:lnSpc>
              <a:spcBef>
                <a:spcPts val="500"/>
              </a:spcBef>
              <a:spcAft>
                <a:spcPts val="500"/>
              </a:spcAft>
              <a:buSzPts val="1800"/>
              <a:buFont typeface="Red Hat Display"/>
              <a:buChar char="･"/>
              <a:defRPr sz="1800">
                <a:latin typeface="Red Hat Display"/>
                <a:ea typeface="Red Hat Display"/>
                <a:cs typeface="Red Hat Display"/>
                <a:sym typeface="Red Hat Display"/>
              </a:defRPr>
            </a:lvl9pPr>
          </a:lstStyle>
          <a:p>
            <a:endParaRPr/>
          </a:p>
        </p:txBody>
      </p:sp>
    </p:spTree>
  </p:cSld>
  <p:clrMap bg1="lt1" tx1="dk1" bg2="dk2" tx2="lt2" accent1="accent1" accent2="accent2" accent3="accent3" accent4="accent4" accent5="accent5" accent6="accent6" hlink="hlink" folHlink="folHlink"/>
  <p:sldLayoutIdLst>
    <p:sldLayoutId id="2147484148"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066"/>
        <p:cNvGrpSpPr/>
        <p:nvPr/>
      </p:nvGrpSpPr>
      <p:grpSpPr>
        <a:xfrm>
          <a:off x="0" y="0"/>
          <a:ext cx="0" cy="0"/>
          <a:chOff x="0" y="0"/>
          <a:chExt cx="0" cy="0"/>
        </a:xfrm>
      </p:grpSpPr>
      <p:sp>
        <p:nvSpPr>
          <p:cNvPr id="4067" name="Google Shape;4067;p509"/>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rtl="0">
              <a:spcBef>
                <a:spcPts val="0"/>
              </a:spcBef>
              <a:spcAft>
                <a:spcPts val="0"/>
              </a:spcAft>
              <a:buClr>
                <a:schemeClr val="dk1"/>
              </a:buClr>
              <a:buSzPts val="3700"/>
              <a:buNone/>
              <a:defRPr sz="3700">
                <a:solidFill>
                  <a:schemeClr val="dk1"/>
                </a:solidFill>
              </a:defRPr>
            </a:lvl1pPr>
            <a:lvl2pPr lvl="1" rtl="0">
              <a:spcBef>
                <a:spcPts val="0"/>
              </a:spcBef>
              <a:spcAft>
                <a:spcPts val="0"/>
              </a:spcAft>
              <a:buClr>
                <a:schemeClr val="dk1"/>
              </a:buClr>
              <a:buSzPts val="3700"/>
              <a:buNone/>
              <a:defRPr sz="3700">
                <a:solidFill>
                  <a:schemeClr val="dk1"/>
                </a:solidFill>
              </a:defRPr>
            </a:lvl2pPr>
            <a:lvl3pPr lvl="2" rtl="0">
              <a:spcBef>
                <a:spcPts val="0"/>
              </a:spcBef>
              <a:spcAft>
                <a:spcPts val="0"/>
              </a:spcAft>
              <a:buClr>
                <a:schemeClr val="dk1"/>
              </a:buClr>
              <a:buSzPts val="3700"/>
              <a:buNone/>
              <a:defRPr sz="3700">
                <a:solidFill>
                  <a:schemeClr val="dk1"/>
                </a:solidFill>
              </a:defRPr>
            </a:lvl3pPr>
            <a:lvl4pPr lvl="3" rtl="0">
              <a:spcBef>
                <a:spcPts val="0"/>
              </a:spcBef>
              <a:spcAft>
                <a:spcPts val="0"/>
              </a:spcAft>
              <a:buClr>
                <a:schemeClr val="dk1"/>
              </a:buClr>
              <a:buSzPts val="3700"/>
              <a:buNone/>
              <a:defRPr sz="3700">
                <a:solidFill>
                  <a:schemeClr val="dk1"/>
                </a:solidFill>
              </a:defRPr>
            </a:lvl4pPr>
            <a:lvl5pPr lvl="4" rtl="0">
              <a:spcBef>
                <a:spcPts val="0"/>
              </a:spcBef>
              <a:spcAft>
                <a:spcPts val="0"/>
              </a:spcAft>
              <a:buClr>
                <a:schemeClr val="dk1"/>
              </a:buClr>
              <a:buSzPts val="3700"/>
              <a:buNone/>
              <a:defRPr sz="3700">
                <a:solidFill>
                  <a:schemeClr val="dk1"/>
                </a:solidFill>
              </a:defRPr>
            </a:lvl5pPr>
            <a:lvl6pPr lvl="5" rtl="0">
              <a:spcBef>
                <a:spcPts val="0"/>
              </a:spcBef>
              <a:spcAft>
                <a:spcPts val="0"/>
              </a:spcAft>
              <a:buClr>
                <a:schemeClr val="dk1"/>
              </a:buClr>
              <a:buSzPts val="3700"/>
              <a:buNone/>
              <a:defRPr sz="3700">
                <a:solidFill>
                  <a:schemeClr val="dk1"/>
                </a:solidFill>
              </a:defRPr>
            </a:lvl6pPr>
            <a:lvl7pPr lvl="6" rtl="0">
              <a:spcBef>
                <a:spcPts val="0"/>
              </a:spcBef>
              <a:spcAft>
                <a:spcPts val="0"/>
              </a:spcAft>
              <a:buClr>
                <a:schemeClr val="dk1"/>
              </a:buClr>
              <a:buSzPts val="3700"/>
              <a:buNone/>
              <a:defRPr sz="3700">
                <a:solidFill>
                  <a:schemeClr val="dk1"/>
                </a:solidFill>
              </a:defRPr>
            </a:lvl7pPr>
            <a:lvl8pPr lvl="7" rtl="0">
              <a:spcBef>
                <a:spcPts val="0"/>
              </a:spcBef>
              <a:spcAft>
                <a:spcPts val="0"/>
              </a:spcAft>
              <a:buClr>
                <a:schemeClr val="dk1"/>
              </a:buClr>
              <a:buSzPts val="3700"/>
              <a:buNone/>
              <a:defRPr sz="3700">
                <a:solidFill>
                  <a:schemeClr val="dk1"/>
                </a:solidFill>
              </a:defRPr>
            </a:lvl8pPr>
            <a:lvl9pPr lvl="8" rtl="0">
              <a:spcBef>
                <a:spcPts val="0"/>
              </a:spcBef>
              <a:spcAft>
                <a:spcPts val="0"/>
              </a:spcAft>
              <a:buClr>
                <a:schemeClr val="dk1"/>
              </a:buClr>
              <a:buSzPts val="3700"/>
              <a:buNone/>
              <a:defRPr sz="3700">
                <a:solidFill>
                  <a:schemeClr val="dk1"/>
                </a:solidFill>
              </a:defRPr>
            </a:lvl9pPr>
          </a:lstStyle>
          <a:p>
            <a:endParaRPr/>
          </a:p>
        </p:txBody>
      </p:sp>
      <p:sp>
        <p:nvSpPr>
          <p:cNvPr id="4068" name="Google Shape;4068;p509"/>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81000" rtl="0">
              <a:lnSpc>
                <a:spcPct val="115000"/>
              </a:lnSpc>
              <a:spcBef>
                <a:spcPts val="0"/>
              </a:spcBef>
              <a:spcAft>
                <a:spcPts val="0"/>
              </a:spcAft>
              <a:buClr>
                <a:schemeClr val="dk2"/>
              </a:buClr>
              <a:buSzPts val="2400"/>
              <a:buChar char="●"/>
              <a:defRPr sz="2400">
                <a:solidFill>
                  <a:schemeClr val="dk2"/>
                </a:solidFill>
              </a:defRPr>
            </a:lvl1pPr>
            <a:lvl2pPr marL="914400" lvl="1" indent="-349250" rtl="0">
              <a:lnSpc>
                <a:spcPct val="115000"/>
              </a:lnSpc>
              <a:spcBef>
                <a:spcPts val="0"/>
              </a:spcBef>
              <a:spcAft>
                <a:spcPts val="0"/>
              </a:spcAft>
              <a:buClr>
                <a:schemeClr val="dk2"/>
              </a:buClr>
              <a:buSzPts val="1900"/>
              <a:buChar char="○"/>
              <a:defRPr sz="1900">
                <a:solidFill>
                  <a:schemeClr val="dk2"/>
                </a:solidFill>
              </a:defRPr>
            </a:lvl2pPr>
            <a:lvl3pPr marL="1371600" lvl="2" indent="-349250" rtl="0">
              <a:lnSpc>
                <a:spcPct val="115000"/>
              </a:lnSpc>
              <a:spcBef>
                <a:spcPts val="0"/>
              </a:spcBef>
              <a:spcAft>
                <a:spcPts val="0"/>
              </a:spcAft>
              <a:buClr>
                <a:schemeClr val="dk2"/>
              </a:buClr>
              <a:buSzPts val="1900"/>
              <a:buChar char="■"/>
              <a:defRPr sz="1900">
                <a:solidFill>
                  <a:schemeClr val="dk2"/>
                </a:solidFill>
              </a:defRPr>
            </a:lvl3pPr>
            <a:lvl4pPr marL="1828800" lvl="3" indent="-349250" rtl="0">
              <a:lnSpc>
                <a:spcPct val="115000"/>
              </a:lnSpc>
              <a:spcBef>
                <a:spcPts val="0"/>
              </a:spcBef>
              <a:spcAft>
                <a:spcPts val="0"/>
              </a:spcAft>
              <a:buClr>
                <a:schemeClr val="dk2"/>
              </a:buClr>
              <a:buSzPts val="1900"/>
              <a:buChar char="●"/>
              <a:defRPr sz="1900">
                <a:solidFill>
                  <a:schemeClr val="dk2"/>
                </a:solidFill>
              </a:defRPr>
            </a:lvl4pPr>
            <a:lvl5pPr marL="2286000" lvl="4" indent="-349250" rtl="0">
              <a:lnSpc>
                <a:spcPct val="115000"/>
              </a:lnSpc>
              <a:spcBef>
                <a:spcPts val="0"/>
              </a:spcBef>
              <a:spcAft>
                <a:spcPts val="0"/>
              </a:spcAft>
              <a:buClr>
                <a:schemeClr val="dk2"/>
              </a:buClr>
              <a:buSzPts val="1900"/>
              <a:buChar char="○"/>
              <a:defRPr sz="1900">
                <a:solidFill>
                  <a:schemeClr val="dk2"/>
                </a:solidFill>
              </a:defRPr>
            </a:lvl5pPr>
            <a:lvl6pPr marL="2743200" lvl="5" indent="-349250" rtl="0">
              <a:lnSpc>
                <a:spcPct val="115000"/>
              </a:lnSpc>
              <a:spcBef>
                <a:spcPts val="0"/>
              </a:spcBef>
              <a:spcAft>
                <a:spcPts val="0"/>
              </a:spcAft>
              <a:buClr>
                <a:schemeClr val="dk2"/>
              </a:buClr>
              <a:buSzPts val="1900"/>
              <a:buChar char="■"/>
              <a:defRPr sz="1900">
                <a:solidFill>
                  <a:schemeClr val="dk2"/>
                </a:solidFill>
              </a:defRPr>
            </a:lvl6pPr>
            <a:lvl7pPr marL="3200400" lvl="6" indent="-349250" rtl="0">
              <a:lnSpc>
                <a:spcPct val="115000"/>
              </a:lnSpc>
              <a:spcBef>
                <a:spcPts val="0"/>
              </a:spcBef>
              <a:spcAft>
                <a:spcPts val="0"/>
              </a:spcAft>
              <a:buClr>
                <a:schemeClr val="dk2"/>
              </a:buClr>
              <a:buSzPts val="1900"/>
              <a:buChar char="●"/>
              <a:defRPr sz="1900">
                <a:solidFill>
                  <a:schemeClr val="dk2"/>
                </a:solidFill>
              </a:defRPr>
            </a:lvl7pPr>
            <a:lvl8pPr marL="3657600" lvl="7" indent="-349250" rtl="0">
              <a:lnSpc>
                <a:spcPct val="115000"/>
              </a:lnSpc>
              <a:spcBef>
                <a:spcPts val="0"/>
              </a:spcBef>
              <a:spcAft>
                <a:spcPts val="0"/>
              </a:spcAft>
              <a:buClr>
                <a:schemeClr val="dk2"/>
              </a:buClr>
              <a:buSzPts val="1900"/>
              <a:buChar char="○"/>
              <a:defRPr sz="1900">
                <a:solidFill>
                  <a:schemeClr val="dk2"/>
                </a:solidFill>
              </a:defRPr>
            </a:lvl8pPr>
            <a:lvl9pPr marL="4114800" lvl="8" indent="-349250" rtl="0">
              <a:lnSpc>
                <a:spcPct val="115000"/>
              </a:lnSpc>
              <a:spcBef>
                <a:spcPts val="0"/>
              </a:spcBef>
              <a:spcAft>
                <a:spcPts val="0"/>
              </a:spcAft>
              <a:buClr>
                <a:schemeClr val="dk2"/>
              </a:buClr>
              <a:buSzPts val="1900"/>
              <a:buChar char="■"/>
              <a:defRPr sz="1900">
                <a:solidFill>
                  <a:schemeClr val="dk2"/>
                </a:solidFill>
              </a:defRPr>
            </a:lvl9pPr>
          </a:lstStyle>
          <a:p>
            <a:endParaRPr/>
          </a:p>
        </p:txBody>
      </p:sp>
      <p:sp>
        <p:nvSpPr>
          <p:cNvPr id="4069" name="Google Shape;4069;p509"/>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lvl="0" algn="r" rtl="0">
              <a:buNone/>
              <a:defRPr sz="1300">
                <a:solidFill>
                  <a:schemeClr val="dk2"/>
                </a:solidFill>
              </a:defRPr>
            </a:lvl1pPr>
            <a:lvl2pPr lvl="1" algn="r" rtl="0">
              <a:buNone/>
              <a:defRPr sz="1300">
                <a:solidFill>
                  <a:schemeClr val="dk2"/>
                </a:solidFill>
              </a:defRPr>
            </a:lvl2pPr>
            <a:lvl3pPr lvl="2" algn="r" rtl="0">
              <a:buNone/>
              <a:defRPr sz="1300">
                <a:solidFill>
                  <a:schemeClr val="dk2"/>
                </a:solidFill>
              </a:defRPr>
            </a:lvl3pPr>
            <a:lvl4pPr lvl="3" algn="r" rtl="0">
              <a:buNone/>
              <a:defRPr sz="1300">
                <a:solidFill>
                  <a:schemeClr val="dk2"/>
                </a:solidFill>
              </a:defRPr>
            </a:lvl4pPr>
            <a:lvl5pPr lvl="4" algn="r" rtl="0">
              <a:buNone/>
              <a:defRPr sz="1300">
                <a:solidFill>
                  <a:schemeClr val="dk2"/>
                </a:solidFill>
              </a:defRPr>
            </a:lvl5pPr>
            <a:lvl6pPr lvl="5" algn="r" rtl="0">
              <a:buNone/>
              <a:defRPr sz="1300">
                <a:solidFill>
                  <a:schemeClr val="dk2"/>
                </a:solidFill>
              </a:defRPr>
            </a:lvl6pPr>
            <a:lvl7pPr lvl="6" algn="r" rtl="0">
              <a:buNone/>
              <a:defRPr sz="1300">
                <a:solidFill>
                  <a:schemeClr val="dk2"/>
                </a:solidFill>
              </a:defRPr>
            </a:lvl7pPr>
            <a:lvl8pPr lvl="7" algn="r" rtl="0">
              <a:buNone/>
              <a:defRPr sz="1300">
                <a:solidFill>
                  <a:schemeClr val="dk2"/>
                </a:solidFill>
              </a:defRPr>
            </a:lvl8pPr>
            <a:lvl9pPr lvl="8" algn="r" rtl="0">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4149" r:id="rId1"/>
    <p:sldLayoutId id="2147484150" r:id="rId2"/>
    <p:sldLayoutId id="2147484151" r:id="rId3"/>
    <p:sldLayoutId id="2147484152" r:id="rId4"/>
    <p:sldLayoutId id="2147484153" r:id="rId5"/>
    <p:sldLayoutId id="2147484154" r:id="rId6"/>
    <p:sldLayoutId id="2147484155" r:id="rId7"/>
    <p:sldLayoutId id="2147484156" r:id="rId8"/>
    <p:sldLayoutId id="2147484157" r:id="rId9"/>
    <p:sldLayoutId id="2147484158" r:id="rId10"/>
    <p:sldLayoutId id="2147484159" r:id="rId11"/>
    <p:sldLayoutId id="2147484160" r:id="rId12"/>
    <p:sldLayoutId id="2147484161" r:id="rId13"/>
    <p:sldLayoutId id="2147484162" r:id="rId14"/>
    <p:sldLayoutId id="2147484163" r:id="rId15"/>
    <p:sldLayoutId id="2147484164" r:id="rId16"/>
    <p:sldLayoutId id="2147484165" r:id="rId17"/>
    <p:sldLayoutId id="2147484166" r:id="rId18"/>
    <p:sldLayoutId id="2147484167" r:id="rId19"/>
    <p:sldLayoutId id="2147484168" r:id="rId20"/>
    <p:sldLayoutId id="2147484169" r:id="rId21"/>
    <p:sldLayoutId id="2147484170" r:id="rId22"/>
    <p:sldLayoutId id="2147484171" r:id="rId23"/>
    <p:sldLayoutId id="2147484172" r:id="rId24"/>
    <p:sldLayoutId id="2147484173" r:id="rId25"/>
    <p:sldLayoutId id="2147484174" r:id="rId26"/>
    <p:sldLayoutId id="2147484175" r:id="rId27"/>
    <p:sldLayoutId id="2147484176" r:id="rId28"/>
    <p:sldLayoutId id="2147484177" r:id="rId29"/>
    <p:sldLayoutId id="2147484178" r:id="rId30"/>
    <p:sldLayoutId id="2147484179" r:id="rId31"/>
    <p:sldLayoutId id="2147484180" r:id="rId32"/>
    <p:sldLayoutId id="2147484181" r:id="rId33"/>
    <p:sldLayoutId id="2147484182" r:id="rId34"/>
    <p:sldLayoutId id="2147484183" r:id="rId35"/>
    <p:sldLayoutId id="2147484184" r:id="rId36"/>
    <p:sldLayoutId id="2147484185" r:id="rId37"/>
    <p:sldLayoutId id="2147484186" r:id="rId38"/>
    <p:sldLayoutId id="2147484187" r:id="rId39"/>
    <p:sldLayoutId id="2147484188" r:id="rId40"/>
    <p:sldLayoutId id="2147484189" r:id="rId41"/>
    <p:sldLayoutId id="2147484190" r:id="rId42"/>
    <p:sldLayoutId id="2147484191" r:id="rId43"/>
    <p:sldLayoutId id="2147484192" r:id="rId44"/>
    <p:sldLayoutId id="2147484193" r:id="rId45"/>
    <p:sldLayoutId id="2147484194" r:id="rId46"/>
    <p:sldLayoutId id="2147484195" r:id="rId47"/>
    <p:sldLayoutId id="2147484196" r:id="rId48"/>
    <p:sldLayoutId id="2147484197" r:id="rId49"/>
    <p:sldLayoutId id="2147484198" r:id="rId50"/>
    <p:sldLayoutId id="2147484199" r:id="rId51"/>
    <p:sldLayoutId id="2147484200" r:id="rId52"/>
    <p:sldLayoutId id="2147484201" r:id="rId53"/>
    <p:sldLayoutId id="2147484202" r:id="rId54"/>
    <p:sldLayoutId id="2147484203" r:id="rId55"/>
    <p:sldLayoutId id="2147484204" r:id="rId56"/>
    <p:sldLayoutId id="2147484205" r:id="rId57"/>
    <p:sldLayoutId id="2147484206" r:id="rId58"/>
    <p:sldLayoutId id="2147484207" r:id="rId59"/>
    <p:sldLayoutId id="2147484208" r:id="rId60"/>
    <p:sldLayoutId id="2147484209" r:id="rId61"/>
    <p:sldLayoutId id="2147484210" r:id="rId62"/>
    <p:sldLayoutId id="2147484211" r:id="rId63"/>
    <p:sldLayoutId id="2147484212" r:id="rId64"/>
    <p:sldLayoutId id="2147484213" r:id="rId65"/>
    <p:sldLayoutId id="2147484214" r:id="rId66"/>
    <p:sldLayoutId id="2147484215" r:id="rId67"/>
    <p:sldLayoutId id="2147484216" r:id="rId68"/>
    <p:sldLayoutId id="2147484217" r:id="rId69"/>
    <p:sldLayoutId id="2147484218" r:id="rId70"/>
    <p:sldLayoutId id="2147484219" r:id="rId71"/>
    <p:sldLayoutId id="2147484220" r:id="rId72"/>
    <p:sldLayoutId id="2147484221" r:id="rId73"/>
    <p:sldLayoutId id="2147484222" r:id="rId74"/>
    <p:sldLayoutId id="2147484223" r:id="rId75"/>
    <p:sldLayoutId id="2147484224" r:id="rId76"/>
    <p:sldLayoutId id="2147484225" r:id="rId77"/>
    <p:sldLayoutId id="2147484226" r:id="rId78"/>
    <p:sldLayoutId id="2147484227" r:id="rId7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574"/>
        <p:cNvGrpSpPr/>
        <p:nvPr/>
      </p:nvGrpSpPr>
      <p:grpSpPr>
        <a:xfrm>
          <a:off x="0" y="0"/>
          <a:ext cx="0" cy="0"/>
          <a:chOff x="0" y="0"/>
          <a:chExt cx="0" cy="0"/>
        </a:xfrm>
      </p:grpSpPr>
      <p:sp>
        <p:nvSpPr>
          <p:cNvPr id="4575" name="Google Shape;4575;p589"/>
          <p:cNvSpPr txBox="1"/>
          <p:nvPr/>
        </p:nvSpPr>
        <p:spPr>
          <a:xfrm>
            <a:off x="9677749" y="269825"/>
            <a:ext cx="2009100" cy="298800"/>
          </a:xfrm>
          <a:prstGeom prst="rect">
            <a:avLst/>
          </a:prstGeom>
          <a:noFill/>
          <a:ln>
            <a:noFill/>
          </a:ln>
        </p:spPr>
        <p:txBody>
          <a:bodyPr spcFirstLastPara="1" wrap="square" lIns="0" tIns="0" rIns="0" bIns="0" anchor="b" anchorCtr="0">
            <a:noAutofit/>
          </a:bodyPr>
          <a:lstStyle/>
          <a:p>
            <a:pPr marL="0" lvl="0" indent="0" algn="r" rtl="0">
              <a:lnSpc>
                <a:spcPct val="150000"/>
              </a:lnSpc>
              <a:spcBef>
                <a:spcPts val="0"/>
              </a:spcBef>
              <a:spcAft>
                <a:spcPts val="0"/>
              </a:spcAft>
              <a:buNone/>
            </a:pPr>
            <a:r>
              <a:rPr lang="en" sz="700">
                <a:latin typeface="Red Hat Text Medium"/>
                <a:ea typeface="Red Hat Text Medium"/>
                <a:cs typeface="Red Hat Text Medium"/>
                <a:sym typeface="Red Hat Text Medium"/>
              </a:rPr>
              <a:t>CONFIDENTIAL Red Hat associate and NDA partner use only, No further distribution</a:t>
            </a:r>
            <a:endParaRPr sz="700">
              <a:latin typeface="Red Hat Text Medium"/>
              <a:ea typeface="Red Hat Text Medium"/>
              <a:cs typeface="Red Hat Text Medium"/>
              <a:sym typeface="Red Hat Text Medium"/>
            </a:endParaRPr>
          </a:p>
        </p:txBody>
      </p:sp>
      <p:sp>
        <p:nvSpPr>
          <p:cNvPr id="4576" name="Google Shape;4576;p589"/>
          <p:cNvSpPr txBox="1">
            <a:spLocks noGrp="1"/>
          </p:cNvSpPr>
          <p:nvPr>
            <p:ph type="title"/>
          </p:nvPr>
        </p:nvSpPr>
        <p:spPr>
          <a:xfrm>
            <a:off x="415600" y="593367"/>
            <a:ext cx="11360700" cy="764100"/>
          </a:xfrm>
          <a:prstGeom prst="rect">
            <a:avLst/>
          </a:prstGeom>
          <a:noFill/>
          <a:ln>
            <a:noFill/>
          </a:ln>
        </p:spPr>
        <p:txBody>
          <a:bodyPr spcFirstLastPara="1" wrap="square" lIns="0" tIns="0" rIns="0" bIns="0" anchor="t" anchorCtr="0">
            <a:noAutofit/>
          </a:bodyPr>
          <a:lstStyle>
            <a:lvl1pPr lv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1pPr>
            <a:lvl2pPr lvl="1">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2pPr>
            <a:lvl3pPr lvl="2">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3pPr>
            <a:lvl4pPr lvl="3">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4pPr>
            <a:lvl5pPr lvl="4">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5pPr>
            <a:lvl6pPr lvl="5">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6pPr>
            <a:lvl7pPr lvl="6">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7pPr>
            <a:lvl8pPr lvl="7">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8pPr>
            <a:lvl9pPr lvl="8">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9pPr>
          </a:lstStyle>
          <a:p>
            <a:endParaRPr/>
          </a:p>
        </p:txBody>
      </p:sp>
      <p:sp>
        <p:nvSpPr>
          <p:cNvPr id="4577" name="Google Shape;4577;p589"/>
          <p:cNvSpPr txBox="1">
            <a:spLocks noGrp="1"/>
          </p:cNvSpPr>
          <p:nvPr>
            <p:ph type="body" idx="1"/>
          </p:nvPr>
        </p:nvSpPr>
        <p:spPr>
          <a:xfrm>
            <a:off x="415600" y="1536633"/>
            <a:ext cx="11360700" cy="4555200"/>
          </a:xfrm>
          <a:prstGeom prst="rect">
            <a:avLst/>
          </a:prstGeom>
          <a:noFill/>
          <a:ln>
            <a:noFill/>
          </a:ln>
        </p:spPr>
        <p:txBody>
          <a:bodyPr spcFirstLastPara="1" wrap="square" lIns="0" tIns="0" rIns="0" bIns="0" anchor="t" anchorCtr="0">
            <a:noAutofit/>
          </a:bodyPr>
          <a:lstStyle>
            <a:lvl1pPr marL="457200" lvl="0" indent="-330200">
              <a:lnSpc>
                <a:spcPct val="140000"/>
              </a:lnSpc>
              <a:spcBef>
                <a:spcPts val="0"/>
              </a:spcBef>
              <a:spcAft>
                <a:spcPts val="0"/>
              </a:spcAft>
              <a:buClr>
                <a:schemeClr val="accent1"/>
              </a:buClr>
              <a:buSzPts val="1600"/>
              <a:buFont typeface="Red Hat Text"/>
              <a:buChar char="▸"/>
              <a:defRPr sz="1600">
                <a:latin typeface="Red Hat Text"/>
                <a:ea typeface="Red Hat Text"/>
                <a:cs typeface="Red Hat Text"/>
                <a:sym typeface="Red Hat Text"/>
              </a:defRPr>
            </a:lvl1pPr>
            <a:lvl2pPr marL="914400" lvl="1" indent="-323850">
              <a:lnSpc>
                <a:spcPct val="140000"/>
              </a:lnSpc>
              <a:spcBef>
                <a:spcPts val="500"/>
              </a:spcBef>
              <a:spcAft>
                <a:spcPts val="0"/>
              </a:spcAft>
              <a:buSzPts val="1500"/>
              <a:buFont typeface="Red Hat Text"/>
              <a:buChar char="･"/>
              <a:defRPr sz="1500">
                <a:latin typeface="Red Hat Text"/>
                <a:ea typeface="Red Hat Text"/>
                <a:cs typeface="Red Hat Text"/>
                <a:sym typeface="Red Hat Text"/>
              </a:defRPr>
            </a:lvl2pPr>
            <a:lvl3pPr marL="1371600" lvl="2" indent="-323850">
              <a:lnSpc>
                <a:spcPct val="140000"/>
              </a:lnSpc>
              <a:spcBef>
                <a:spcPts val="500"/>
              </a:spcBef>
              <a:spcAft>
                <a:spcPts val="0"/>
              </a:spcAft>
              <a:buSzPts val="1500"/>
              <a:buFont typeface="Red Hat Text"/>
              <a:buChar char="･"/>
              <a:defRPr sz="1500">
                <a:latin typeface="Red Hat Text"/>
                <a:ea typeface="Red Hat Text"/>
                <a:cs typeface="Red Hat Text"/>
                <a:sym typeface="Red Hat Text"/>
              </a:defRPr>
            </a:lvl3pPr>
            <a:lvl4pPr marL="1828800" lvl="3" indent="-323850">
              <a:lnSpc>
                <a:spcPct val="140000"/>
              </a:lnSpc>
              <a:spcBef>
                <a:spcPts val="500"/>
              </a:spcBef>
              <a:spcAft>
                <a:spcPts val="0"/>
              </a:spcAft>
              <a:buSzPts val="1500"/>
              <a:buFont typeface="Red Hat Text"/>
              <a:buChar char="･"/>
              <a:defRPr sz="1500">
                <a:latin typeface="Red Hat Text"/>
                <a:ea typeface="Red Hat Text"/>
                <a:cs typeface="Red Hat Text"/>
                <a:sym typeface="Red Hat Text"/>
              </a:defRPr>
            </a:lvl4pPr>
            <a:lvl5pPr marL="2286000" lvl="4" indent="-323850">
              <a:lnSpc>
                <a:spcPct val="140000"/>
              </a:lnSpc>
              <a:spcBef>
                <a:spcPts val="500"/>
              </a:spcBef>
              <a:spcAft>
                <a:spcPts val="0"/>
              </a:spcAft>
              <a:buSzPts val="1500"/>
              <a:buFont typeface="Red Hat Text"/>
              <a:buChar char="･"/>
              <a:defRPr sz="1500">
                <a:latin typeface="Red Hat Text"/>
                <a:ea typeface="Red Hat Text"/>
                <a:cs typeface="Red Hat Text"/>
                <a:sym typeface="Red Hat Text"/>
              </a:defRPr>
            </a:lvl5pPr>
            <a:lvl6pPr marL="2743200" lvl="5" indent="-323850">
              <a:lnSpc>
                <a:spcPct val="140000"/>
              </a:lnSpc>
              <a:spcBef>
                <a:spcPts val="500"/>
              </a:spcBef>
              <a:spcAft>
                <a:spcPts val="0"/>
              </a:spcAft>
              <a:buSzPts val="1500"/>
              <a:buFont typeface="Red Hat Text"/>
              <a:buChar char="･"/>
              <a:defRPr sz="1500">
                <a:latin typeface="Red Hat Text"/>
                <a:ea typeface="Red Hat Text"/>
                <a:cs typeface="Red Hat Text"/>
                <a:sym typeface="Red Hat Text"/>
              </a:defRPr>
            </a:lvl6pPr>
            <a:lvl7pPr marL="3200400" lvl="6" indent="-323850">
              <a:lnSpc>
                <a:spcPct val="140000"/>
              </a:lnSpc>
              <a:spcBef>
                <a:spcPts val="500"/>
              </a:spcBef>
              <a:spcAft>
                <a:spcPts val="0"/>
              </a:spcAft>
              <a:buSzPts val="1500"/>
              <a:buFont typeface="Red Hat Text"/>
              <a:buChar char="･"/>
              <a:defRPr sz="1500">
                <a:latin typeface="Red Hat Text"/>
                <a:ea typeface="Red Hat Text"/>
                <a:cs typeface="Red Hat Text"/>
                <a:sym typeface="Red Hat Text"/>
              </a:defRPr>
            </a:lvl7pPr>
            <a:lvl8pPr marL="3657600" lvl="7" indent="-323850">
              <a:lnSpc>
                <a:spcPct val="140000"/>
              </a:lnSpc>
              <a:spcBef>
                <a:spcPts val="500"/>
              </a:spcBef>
              <a:spcAft>
                <a:spcPts val="0"/>
              </a:spcAft>
              <a:buSzPts val="1500"/>
              <a:buFont typeface="Red Hat Text"/>
              <a:buChar char="･"/>
              <a:defRPr sz="1500">
                <a:latin typeface="Red Hat Text"/>
                <a:ea typeface="Red Hat Text"/>
                <a:cs typeface="Red Hat Text"/>
                <a:sym typeface="Red Hat Text"/>
              </a:defRPr>
            </a:lvl8pPr>
            <a:lvl9pPr marL="4114800" lvl="8" indent="-323850">
              <a:lnSpc>
                <a:spcPct val="140000"/>
              </a:lnSpc>
              <a:spcBef>
                <a:spcPts val="500"/>
              </a:spcBef>
              <a:spcAft>
                <a:spcPts val="500"/>
              </a:spcAft>
              <a:buSzPts val="1500"/>
              <a:buFont typeface="Red Hat Text"/>
              <a:buChar char="･"/>
              <a:defRPr sz="1500">
                <a:latin typeface="Red Hat Text"/>
                <a:ea typeface="Red Hat Text"/>
                <a:cs typeface="Red Hat Text"/>
                <a:sym typeface="Red Hat Text"/>
              </a:defRPr>
            </a:lvl9pPr>
          </a:lstStyle>
          <a:p>
            <a:endParaRPr/>
          </a:p>
        </p:txBody>
      </p:sp>
    </p:spTree>
  </p:cSld>
  <p:clrMap bg1="lt1" tx1="dk1" bg2="dk2" tx2="lt2" accent1="accent1" accent2="accent2" accent3="accent3" accent4="accent4" accent5="accent5" accent6="accent6" hlink="hlink" folHlink="folHlink"/>
  <p:sldLayoutIdLst>
    <p:sldLayoutId id="2147484228" r:id="rId1"/>
    <p:sldLayoutId id="2147484229" r:id="rId2"/>
    <p:sldLayoutId id="2147484230" r:id="rId3"/>
    <p:sldLayoutId id="2147484231" r:id="rId4"/>
    <p:sldLayoutId id="2147484232" r:id="rId5"/>
    <p:sldLayoutId id="2147484233" r:id="rId6"/>
    <p:sldLayoutId id="2147484234" r:id="rId7"/>
    <p:sldLayoutId id="2147484235" r:id="rId8"/>
    <p:sldLayoutId id="2147484236" r:id="rId9"/>
    <p:sldLayoutId id="2147484237" r:id="rId10"/>
    <p:sldLayoutId id="2147484238" r:id="rId11"/>
    <p:sldLayoutId id="2147484239" r:id="rId12"/>
    <p:sldLayoutId id="2147484240" r:id="rId13"/>
    <p:sldLayoutId id="2147484241" r:id="rId14"/>
    <p:sldLayoutId id="2147484242" r:id="rId15"/>
    <p:sldLayoutId id="2147484243" r:id="rId16"/>
    <p:sldLayoutId id="2147484244" r:id="rId17"/>
    <p:sldLayoutId id="2147484245" r:id="rId18"/>
    <p:sldLayoutId id="2147484246" r:id="rId19"/>
    <p:sldLayoutId id="2147484247" r:id="rId20"/>
    <p:sldLayoutId id="2147484248" r:id="rId21"/>
    <p:sldLayoutId id="2147484249" r:id="rId22"/>
    <p:sldLayoutId id="2147484250" r:id="rId23"/>
    <p:sldLayoutId id="2147484251" r:id="rId24"/>
    <p:sldLayoutId id="2147484252" r:id="rId25"/>
    <p:sldLayoutId id="2147484253" r:id="rId26"/>
    <p:sldLayoutId id="2147484254" r:id="rId27"/>
    <p:sldLayoutId id="2147484255" r:id="rId28"/>
    <p:sldLayoutId id="2147484256" r:id="rId29"/>
    <p:sldLayoutId id="2147484257" r:id="rId30"/>
    <p:sldLayoutId id="2147484258" r:id="rId31"/>
    <p:sldLayoutId id="2147484259" r:id="rId32"/>
    <p:sldLayoutId id="2147484260" r:id="rId33"/>
    <p:sldLayoutId id="2147484261" r:id="rId34"/>
    <p:sldLayoutId id="2147484262" r:id="rId35"/>
    <p:sldLayoutId id="2147484263" r:id="rId36"/>
    <p:sldLayoutId id="2147484264" r:id="rId37"/>
    <p:sldLayoutId id="2147484265" r:id="rId38"/>
    <p:sldLayoutId id="2147484266" r:id="rId39"/>
    <p:sldLayoutId id="2147484267" r:id="rId40"/>
    <p:sldLayoutId id="2147484268" r:id="rId41"/>
    <p:sldLayoutId id="2147484269" r:id="rId42"/>
    <p:sldLayoutId id="2147484270" r:id="rId4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3.png"/><Relationship Id="rId2" Type="http://schemas.openxmlformats.org/officeDocument/2006/relationships/notesSlide" Target="../notesSlides/notesSlide10.xml"/><Relationship Id="rId1" Type="http://schemas.openxmlformats.org/officeDocument/2006/relationships/slideLayout" Target="../slideLayouts/slideLayout39.xml"/><Relationship Id="rId6" Type="http://schemas.openxmlformats.org/officeDocument/2006/relationships/image" Target="../media/image92.png"/><Relationship Id="rId5" Type="http://schemas.openxmlformats.org/officeDocument/2006/relationships/image" Target="../media/image87.png"/><Relationship Id="rId4" Type="http://schemas.openxmlformats.org/officeDocument/2006/relationships/image" Target="../media/image91.png"/></Relationships>
</file>

<file path=ppt/slides/_rels/slide100.xml.rels><?xml version="1.0" encoding="UTF-8" standalone="yes"?>
<Relationships xmlns="http://schemas.openxmlformats.org/package/2006/relationships"><Relationship Id="rId8" Type="http://schemas.openxmlformats.org/officeDocument/2006/relationships/image" Target="../media/image267.png"/><Relationship Id="rId3" Type="http://schemas.openxmlformats.org/officeDocument/2006/relationships/hyperlink" Target="https://access.redhat.com/articles/7073065" TargetMode="External"/><Relationship Id="rId7" Type="http://schemas.openxmlformats.org/officeDocument/2006/relationships/image" Target="../media/image266.png"/><Relationship Id="rId2" Type="http://schemas.openxmlformats.org/officeDocument/2006/relationships/notesSlide" Target="../notesSlides/notesSlide100.xml"/><Relationship Id="rId1" Type="http://schemas.openxmlformats.org/officeDocument/2006/relationships/slideLayout" Target="../slideLayouts/slideLayout21.xml"/><Relationship Id="rId6" Type="http://schemas.openxmlformats.org/officeDocument/2006/relationships/image" Target="../media/image265.png"/><Relationship Id="rId5" Type="http://schemas.openxmlformats.org/officeDocument/2006/relationships/image" Target="../media/image264.png"/><Relationship Id="rId4" Type="http://schemas.openxmlformats.org/officeDocument/2006/relationships/hyperlink" Target="https://www.cncf.io/training/certification/software-conformance/" TargetMode="External"/></Relationships>
</file>

<file path=ppt/slides/_rels/slide101.xml.rels><?xml version="1.0" encoding="UTF-8" standalone="yes"?>
<Relationships xmlns="http://schemas.openxmlformats.org/package/2006/relationships"><Relationship Id="rId3" Type="http://schemas.openxmlformats.org/officeDocument/2006/relationships/hyperlink" Target="https://docs.redhat.com/en/documentation/red_hat_advanced_cluster_management_for_kubernetes/2.11/html-single/clusters/index#import-discover-rosa" TargetMode="External"/><Relationship Id="rId2" Type="http://schemas.openxmlformats.org/officeDocument/2006/relationships/notesSlide" Target="../notesSlides/notesSlide101.xml"/><Relationship Id="rId1" Type="http://schemas.openxmlformats.org/officeDocument/2006/relationships/slideLayout" Target="../slideLayouts/slideLayout21.xml"/><Relationship Id="rId4" Type="http://schemas.openxmlformats.org/officeDocument/2006/relationships/image" Target="../media/image268.png"/></Relationships>
</file>

<file path=ppt/slides/_rels/slide102.xml.rels><?xml version="1.0" encoding="UTF-8" standalone="yes"?>
<Relationships xmlns="http://schemas.openxmlformats.org/package/2006/relationships"><Relationship Id="rId3" Type="http://schemas.openxmlformats.org/officeDocument/2006/relationships/hyperlink" Target="https://docs.redhat.com/en/documentation/red_hat_advanced_cluster_management_for_kubernetes/2.11/html/multicluster_global_hub/multicluster-global-hub#global-search" TargetMode="External"/><Relationship Id="rId2" Type="http://schemas.openxmlformats.org/officeDocument/2006/relationships/notesSlide" Target="../notesSlides/notesSlide102.xml"/><Relationship Id="rId1" Type="http://schemas.openxmlformats.org/officeDocument/2006/relationships/slideLayout" Target="../slideLayouts/slideLayout21.xml"/><Relationship Id="rId4" Type="http://schemas.openxmlformats.org/officeDocument/2006/relationships/image" Target="../media/image269.png"/></Relationships>
</file>

<file path=ppt/slides/_rels/slide103.xml.rels><?xml version="1.0" encoding="UTF-8" standalone="yes"?>
<Relationships xmlns="http://schemas.openxmlformats.org/package/2006/relationships"><Relationship Id="rId3" Type="http://schemas.openxmlformats.org/officeDocument/2006/relationships/hyperlink" Target="https://docs.redhat.com/en/documentation/red_hat_advanced_cluster_management_for_kubernetes/2.11/html/governance/governance#policy-operator" TargetMode="External"/><Relationship Id="rId2" Type="http://schemas.openxmlformats.org/officeDocument/2006/relationships/notesSlide" Target="../notesSlides/notesSlide103.xml"/><Relationship Id="rId1" Type="http://schemas.openxmlformats.org/officeDocument/2006/relationships/slideLayout" Target="../slideLayouts/slideLayout21.xml"/><Relationship Id="rId4" Type="http://schemas.openxmlformats.org/officeDocument/2006/relationships/image" Target="../media/image270.png"/></Relationships>
</file>

<file path=ppt/slides/_rels/slide104.xml.rels><?xml version="1.0" encoding="UTF-8" standalone="yes"?>
<Relationships xmlns="http://schemas.openxmlformats.org/package/2006/relationships"><Relationship Id="rId3" Type="http://schemas.openxmlformats.org/officeDocument/2006/relationships/image" Target="../media/image271.gif"/><Relationship Id="rId2" Type="http://schemas.openxmlformats.org/officeDocument/2006/relationships/notesSlide" Target="../notesSlides/notesSlide104.xml"/><Relationship Id="rId1" Type="http://schemas.openxmlformats.org/officeDocument/2006/relationships/slideLayout" Target="../slideLayouts/slideLayout21.xml"/><Relationship Id="rId4" Type="http://schemas.openxmlformats.org/officeDocument/2006/relationships/hyperlink" Target="https://docs.redhat.com/en/documentation/red_hat_advanced_cluster_management_for_kubernetes/2.11/html/governance/governance#configure-debug-log"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105.xml"/><Relationship Id="rId1" Type="http://schemas.openxmlformats.org/officeDocument/2006/relationships/slideLayout" Target="../slideLayouts/slideLayout21.xml"/><Relationship Id="rId5" Type="http://schemas.openxmlformats.org/officeDocument/2006/relationships/image" Target="../media/image274.png"/><Relationship Id="rId4" Type="http://schemas.openxmlformats.org/officeDocument/2006/relationships/image" Target="../media/image273.png"/></Relationships>
</file>

<file path=ppt/slides/_rels/slide106.xml.rels><?xml version="1.0" encoding="UTF-8" standalone="yes"?>
<Relationships xmlns="http://schemas.openxmlformats.org/package/2006/relationships"><Relationship Id="rId3" Type="http://schemas.openxmlformats.org/officeDocument/2006/relationships/hyperlink" Target="https://kubernetes.io/docs/concepts/configuration/manage-resources-containers/#requests-and-limits" TargetMode="External"/><Relationship Id="rId2" Type="http://schemas.openxmlformats.org/officeDocument/2006/relationships/notesSlide" Target="../notesSlides/notesSlide106.xml"/><Relationship Id="rId1" Type="http://schemas.openxmlformats.org/officeDocument/2006/relationships/slideLayout" Target="../slideLayouts/slideLayout21.xml"/><Relationship Id="rId6" Type="http://schemas.openxmlformats.org/officeDocument/2006/relationships/image" Target="../media/image276.png"/><Relationship Id="rId5" Type="http://schemas.openxmlformats.org/officeDocument/2006/relationships/image" Target="../media/image275.png"/><Relationship Id="rId4" Type="http://schemas.openxmlformats.org/officeDocument/2006/relationships/hyperlink" Target="https://developers.redhat.com/articles/2024/07/16/improved-right-sizing-experience-red-hat-advanced-cluster-management-kubernetes" TargetMode="External"/></Relationships>
</file>

<file path=ppt/slides/_rels/slide107.xml.rels><?xml version="1.0" encoding="UTF-8" standalone="yes"?>
<Relationships xmlns="http://schemas.openxmlformats.org/package/2006/relationships"><Relationship Id="rId3" Type="http://schemas.openxmlformats.org/officeDocument/2006/relationships/hyperlink" Target="https://docs.redhat.com/en/documentation/red_hat_advanced_cluster_management_for_kubernetes/2.11/html/access_control/access-control#console-api-rbac-obs" TargetMode="External"/><Relationship Id="rId2" Type="http://schemas.openxmlformats.org/officeDocument/2006/relationships/notesSlide" Target="../notesSlides/notesSlide107.xml"/><Relationship Id="rId1" Type="http://schemas.openxmlformats.org/officeDocument/2006/relationships/slideLayout" Target="../slideLayouts/slideLayout21.xml"/></Relationships>
</file>

<file path=ppt/slides/_rels/slide108.xml.rels><?xml version="1.0" encoding="UTF-8" standalone="yes"?>
<Relationships xmlns="http://schemas.openxmlformats.org/package/2006/relationships"><Relationship Id="rId8" Type="http://schemas.openxmlformats.org/officeDocument/2006/relationships/hyperlink" Target="https://docs.redhat.com/en/documentation/red_hat_advanced_cluster_management_for_kubernetes/2.11/html/clusters/cluster_mce_overview#eus-upgrades" TargetMode="External"/><Relationship Id="rId3" Type="http://schemas.openxmlformats.org/officeDocument/2006/relationships/image" Target="../media/image277.png"/><Relationship Id="rId7" Type="http://schemas.openxmlformats.org/officeDocument/2006/relationships/image" Target="../media/image281.png"/><Relationship Id="rId2" Type="http://schemas.openxmlformats.org/officeDocument/2006/relationships/notesSlide" Target="../notesSlides/notesSlide108.xml"/><Relationship Id="rId1" Type="http://schemas.openxmlformats.org/officeDocument/2006/relationships/slideLayout" Target="../slideLayouts/slideLayout21.xml"/><Relationship Id="rId6" Type="http://schemas.openxmlformats.org/officeDocument/2006/relationships/image" Target="../media/image280.png"/><Relationship Id="rId5" Type="http://schemas.openxmlformats.org/officeDocument/2006/relationships/image" Target="../media/image279.png"/><Relationship Id="rId4" Type="http://schemas.openxmlformats.org/officeDocument/2006/relationships/image" Target="../media/image278.png"/></Relationships>
</file>

<file path=ppt/slides/_rels/slide10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9.xml"/><Relationship Id="rId1" Type="http://schemas.openxmlformats.org/officeDocument/2006/relationships/slideLayout" Target="../slideLayouts/slideLayout40.xml"/><Relationship Id="rId6" Type="http://schemas.openxmlformats.org/officeDocument/2006/relationships/image" Target="../media/image147.png"/><Relationship Id="rId5" Type="http://schemas.openxmlformats.org/officeDocument/2006/relationships/hyperlink" Target="https://docs.redhat.com/en/documentation/red_hat_advanced_cluster_management_for_kubernetes/2.11/html-single/observability/index#search-operations" TargetMode="External"/><Relationship Id="rId4" Type="http://schemas.openxmlformats.org/officeDocument/2006/relationships/image" Target="../media/image282.png"/></Relationships>
</file>

<file path=ppt/slides/_rels/slide1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6.xml"/></Relationships>
</file>

<file path=ppt/slides/_rels/slide111.xml.rels><?xml version="1.0" encoding="UTF-8" standalone="yes"?>
<Relationships xmlns="http://schemas.openxmlformats.org/package/2006/relationships"><Relationship Id="rId8" Type="http://schemas.openxmlformats.org/officeDocument/2006/relationships/hyperlink" Target="https://www.redhat.com/en/technologies/management/advanced-cluster-management/trial" TargetMode="External"/><Relationship Id="rId13" Type="http://schemas.openxmlformats.org/officeDocument/2006/relationships/hyperlink" Target="https://www.redhat.com/en/resources/bridging-hybrid-cloud-environments-infographic" TargetMode="External"/><Relationship Id="rId18" Type="http://schemas.openxmlformats.org/officeDocument/2006/relationships/image" Target="../media/image161.png"/><Relationship Id="rId3" Type="http://schemas.openxmlformats.org/officeDocument/2006/relationships/image" Target="../media/image283.png"/><Relationship Id="rId7" Type="http://schemas.openxmlformats.org/officeDocument/2006/relationships/image" Target="../media/image107.png"/><Relationship Id="rId12" Type="http://schemas.openxmlformats.org/officeDocument/2006/relationships/hyperlink" Target="https://www.redhat.com/en/resources/advanced-cluster-management-kubernetes-infographic" TargetMode="External"/><Relationship Id="rId17" Type="http://schemas.openxmlformats.org/officeDocument/2006/relationships/image" Target="../media/image286.png"/><Relationship Id="rId2" Type="http://schemas.openxmlformats.org/officeDocument/2006/relationships/notesSlide" Target="../notesSlides/notesSlide111.xml"/><Relationship Id="rId16" Type="http://schemas.openxmlformats.org/officeDocument/2006/relationships/hyperlink" Target="https://www.redhat.com/en/resources/5-considerations-upgrading-openshift-platform-plus-checklist" TargetMode="External"/><Relationship Id="rId20" Type="http://schemas.openxmlformats.org/officeDocument/2006/relationships/image" Target="../media/image288.png"/><Relationship Id="rId1" Type="http://schemas.openxmlformats.org/officeDocument/2006/relationships/slideLayout" Target="../slideLayouts/slideLayout17.xml"/><Relationship Id="rId6" Type="http://schemas.openxmlformats.org/officeDocument/2006/relationships/image" Target="../media/image227.png"/><Relationship Id="rId11" Type="http://schemas.openxmlformats.org/officeDocument/2006/relationships/hyperlink" Target="https://access.redhat.com/documentation/en-us/red_hat_advanced_cluster_management_for_kubernetes/" TargetMode="External"/><Relationship Id="rId5" Type="http://schemas.openxmlformats.org/officeDocument/2006/relationships/image" Target="../media/image285.png"/><Relationship Id="rId15" Type="http://schemas.openxmlformats.org/officeDocument/2006/relationships/hyperlink" Target="https://www.redhat.com/en/engage/kube-clusters-checklist-s-202010070251" TargetMode="External"/><Relationship Id="rId10" Type="http://schemas.openxmlformats.org/officeDocument/2006/relationships/hyperlink" Target="https://www.redhat.com/en/resources/advanced-cluster-security-for-kubernetes-datasheet" TargetMode="External"/><Relationship Id="rId19" Type="http://schemas.openxmlformats.org/officeDocument/2006/relationships/image" Target="../media/image287.png"/><Relationship Id="rId4" Type="http://schemas.openxmlformats.org/officeDocument/2006/relationships/image" Target="../media/image284.png"/><Relationship Id="rId9" Type="http://schemas.openxmlformats.org/officeDocument/2006/relationships/hyperlink" Target="https://www.redhat.com/en/technologies/management/advanced-cluster-management" TargetMode="External"/><Relationship Id="rId14" Type="http://schemas.openxmlformats.org/officeDocument/2006/relationships/hyperlink" Target="https://www.redhat.com/en/engage/kube-dummies-ebook-s-202011201800" TargetMode="Externa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92.png"/><Relationship Id="rId2" Type="http://schemas.openxmlformats.org/officeDocument/2006/relationships/notesSlide" Target="../notesSlides/notesSlide12.xml"/><Relationship Id="rId1" Type="http://schemas.openxmlformats.org/officeDocument/2006/relationships/slideLayout" Target="../slideLayouts/slideLayout37.xml"/><Relationship Id="rId6" Type="http://schemas.openxmlformats.org/officeDocument/2006/relationships/image" Target="../media/image100.png"/><Relationship Id="rId5" Type="http://schemas.openxmlformats.org/officeDocument/2006/relationships/image" Target="../media/image90.png"/><Relationship Id="rId4" Type="http://schemas.openxmlformats.org/officeDocument/2006/relationships/image" Target="../media/image9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4.xml"/><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5.xml"/><Relationship Id="rId1" Type="http://schemas.openxmlformats.org/officeDocument/2006/relationships/slideLayout" Target="../slideLayouts/slideLayout4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notesSlide" Target="../notesSlides/notesSlide17.xml"/><Relationship Id="rId1" Type="http://schemas.openxmlformats.org/officeDocument/2006/relationships/slideLayout" Target="../slideLayouts/slideLayout39.xml"/><Relationship Id="rId6" Type="http://schemas.openxmlformats.org/officeDocument/2006/relationships/image" Target="../media/image106.png"/><Relationship Id="rId5" Type="http://schemas.openxmlformats.org/officeDocument/2006/relationships/image" Target="../media/image105.png"/><Relationship Id="rId10" Type="http://schemas.openxmlformats.org/officeDocument/2006/relationships/image" Target="../media/image109.png"/><Relationship Id="rId4" Type="http://schemas.openxmlformats.org/officeDocument/2006/relationships/image" Target="../media/image104.png"/><Relationship Id="rId9" Type="http://schemas.openxmlformats.org/officeDocument/2006/relationships/image" Target="../media/image108.png"/></Relationships>
</file>

<file path=ppt/slides/_rels/slide18.xml.rels><?xml version="1.0" encoding="UTF-8" standalone="yes"?>
<Relationships xmlns="http://schemas.openxmlformats.org/package/2006/relationships"><Relationship Id="rId13" Type="http://schemas.openxmlformats.org/officeDocument/2006/relationships/hyperlink" Target="https://thanos.io/" TargetMode="External"/><Relationship Id="rId18" Type="http://schemas.openxmlformats.org/officeDocument/2006/relationships/image" Target="../media/image117.png"/><Relationship Id="rId26" Type="http://schemas.openxmlformats.org/officeDocument/2006/relationships/image" Target="../media/image122.png"/><Relationship Id="rId3" Type="http://schemas.openxmlformats.org/officeDocument/2006/relationships/image" Target="../media/image110.png"/><Relationship Id="rId21" Type="http://schemas.openxmlformats.org/officeDocument/2006/relationships/hyperlink" Target="https://github.com/openshift/hive" TargetMode="External"/><Relationship Id="rId34" Type="http://schemas.openxmlformats.org/officeDocument/2006/relationships/hyperlink" Target="https://cluster-api.sigs.k8s.io/" TargetMode="External"/><Relationship Id="rId7" Type="http://schemas.openxmlformats.org/officeDocument/2006/relationships/hyperlink" Target="https://submariner.io/" TargetMode="External"/><Relationship Id="rId12" Type="http://schemas.openxmlformats.org/officeDocument/2006/relationships/image" Target="../media/image114.png"/><Relationship Id="rId17" Type="http://schemas.openxmlformats.org/officeDocument/2006/relationships/hyperlink" Target="https://prometheus.io/" TargetMode="External"/><Relationship Id="rId25" Type="http://schemas.openxmlformats.org/officeDocument/2006/relationships/image" Target="../media/image121.png"/><Relationship Id="rId33" Type="http://schemas.openxmlformats.org/officeDocument/2006/relationships/image" Target="../media/image129.png"/><Relationship Id="rId2" Type="http://schemas.openxmlformats.org/officeDocument/2006/relationships/notesSlide" Target="../notesSlides/notesSlide18.xml"/><Relationship Id="rId16" Type="http://schemas.openxmlformats.org/officeDocument/2006/relationships/image" Target="../media/image116.png"/><Relationship Id="rId20" Type="http://schemas.openxmlformats.org/officeDocument/2006/relationships/image" Target="../media/image118.png"/><Relationship Id="rId29" Type="http://schemas.openxmlformats.org/officeDocument/2006/relationships/image" Target="../media/image125.png"/><Relationship Id="rId1" Type="http://schemas.openxmlformats.org/officeDocument/2006/relationships/slideLayout" Target="../slideLayouts/slideLayout17.xml"/><Relationship Id="rId6" Type="http://schemas.openxmlformats.org/officeDocument/2006/relationships/image" Target="../media/image111.png"/><Relationship Id="rId11" Type="http://schemas.openxmlformats.org/officeDocument/2006/relationships/hyperlink" Target="https://www.redhat.com/en/technologies/management/ansible" TargetMode="External"/><Relationship Id="rId24" Type="http://schemas.openxmlformats.org/officeDocument/2006/relationships/image" Target="../media/image120.png"/><Relationship Id="rId32" Type="http://schemas.openxmlformats.org/officeDocument/2006/relationships/image" Target="../media/image128.png"/><Relationship Id="rId5" Type="http://schemas.openxmlformats.org/officeDocument/2006/relationships/hyperlink" Target="https://argo-cd.readthedocs.io/en/stable/" TargetMode="External"/><Relationship Id="rId15" Type="http://schemas.openxmlformats.org/officeDocument/2006/relationships/hyperlink" Target="https://grafana.com/" TargetMode="External"/><Relationship Id="rId23" Type="http://schemas.openxmlformats.org/officeDocument/2006/relationships/hyperlink" Target="https://metal3.io/" TargetMode="External"/><Relationship Id="rId28" Type="http://schemas.openxmlformats.org/officeDocument/2006/relationships/image" Target="../media/image124.png"/><Relationship Id="rId10" Type="http://schemas.openxmlformats.org/officeDocument/2006/relationships/image" Target="../media/image113.png"/><Relationship Id="rId19" Type="http://schemas.openxmlformats.org/officeDocument/2006/relationships/hyperlink" Target="https://helm.sh/" TargetMode="External"/><Relationship Id="rId31" Type="http://schemas.openxmlformats.org/officeDocument/2006/relationships/image" Target="../media/image127.png"/><Relationship Id="rId4" Type="http://schemas.openxmlformats.org/officeDocument/2006/relationships/image" Target="../media/image107.png"/><Relationship Id="rId9" Type="http://schemas.openxmlformats.org/officeDocument/2006/relationships/hyperlink" Target="https://www.openpolicyagent.org/" TargetMode="External"/><Relationship Id="rId14" Type="http://schemas.openxmlformats.org/officeDocument/2006/relationships/image" Target="../media/image115.png"/><Relationship Id="rId22" Type="http://schemas.openxmlformats.org/officeDocument/2006/relationships/image" Target="../media/image119.png"/><Relationship Id="rId27" Type="http://schemas.openxmlformats.org/officeDocument/2006/relationships/image" Target="../media/image123.png"/><Relationship Id="rId30" Type="http://schemas.openxmlformats.org/officeDocument/2006/relationships/image" Target="../media/image126.png"/><Relationship Id="rId35" Type="http://schemas.openxmlformats.org/officeDocument/2006/relationships/image" Target="../media/image130.png"/><Relationship Id="rId8" Type="http://schemas.openxmlformats.org/officeDocument/2006/relationships/image" Target="../media/image112.png"/></Relationships>
</file>

<file path=ppt/slides/_rels/slide19.xml.rels><?xml version="1.0" encoding="UTF-8" standalone="yes"?>
<Relationships xmlns="http://schemas.openxmlformats.org/package/2006/relationships"><Relationship Id="rId3" Type="http://schemas.openxmlformats.org/officeDocument/2006/relationships/hyperlink" Target="https://www.cncf.io/projects/open-cluster-management/" TargetMode="External"/><Relationship Id="rId2" Type="http://schemas.openxmlformats.org/officeDocument/2006/relationships/notesSlide" Target="../notesSlides/notesSlide19.xml"/><Relationship Id="rId1" Type="http://schemas.openxmlformats.org/officeDocument/2006/relationships/slideLayout" Target="../slideLayouts/slideLayout17.xml"/><Relationship Id="rId5" Type="http://schemas.openxmlformats.org/officeDocument/2006/relationships/image" Target="../media/image132.png"/><Relationship Id="rId4" Type="http://schemas.openxmlformats.org/officeDocument/2006/relationships/image" Target="../media/image131.png"/></Relationships>
</file>

<file path=ppt/slides/_rels/slide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2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image" Target="../media/image140.gif"/></Relationships>
</file>

<file path=ppt/slides/_rels/slide2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4.xml"/><Relationship Id="rId1" Type="http://schemas.openxmlformats.org/officeDocument/2006/relationships/slideLayout" Target="../slideLayouts/slideLayout17.xml"/><Relationship Id="rId4" Type="http://schemas.openxmlformats.org/officeDocument/2006/relationships/image" Target="../media/image141.gif"/></Relationships>
</file>

<file path=ppt/slides/_rels/slide25.xml.rels><?xml version="1.0" encoding="UTF-8" standalone="yes"?>
<Relationships xmlns="http://schemas.openxmlformats.org/package/2006/relationships"><Relationship Id="rId3" Type="http://schemas.openxmlformats.org/officeDocument/2006/relationships/image" Target="../media/image142.gif"/><Relationship Id="rId2" Type="http://schemas.openxmlformats.org/officeDocument/2006/relationships/notesSlide" Target="../notesSlides/notesSlide25.xml"/><Relationship Id="rId1" Type="http://schemas.openxmlformats.org/officeDocument/2006/relationships/slideLayout" Target="../slideLayouts/slideLayout17.xml"/><Relationship Id="rId4" Type="http://schemas.openxmlformats.org/officeDocument/2006/relationships/image" Target="../media/image136.png"/></Relationships>
</file>

<file path=ppt/slides/_rels/slide2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6.xml"/><Relationship Id="rId1" Type="http://schemas.openxmlformats.org/officeDocument/2006/relationships/slideLayout" Target="../slideLayouts/slideLayout17.xml"/><Relationship Id="rId4" Type="http://schemas.openxmlformats.org/officeDocument/2006/relationships/image" Target="../media/image143.gif"/></Relationships>
</file>

<file path=ppt/slides/_rels/slide2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7.xml"/><Relationship Id="rId1" Type="http://schemas.openxmlformats.org/officeDocument/2006/relationships/slideLayout" Target="../slideLayouts/slideLayout17.xml"/><Relationship Id="rId4" Type="http://schemas.openxmlformats.org/officeDocument/2006/relationships/image" Target="../media/image144.png"/></Relationships>
</file>

<file path=ppt/slides/_rels/slide2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8.xml"/><Relationship Id="rId1" Type="http://schemas.openxmlformats.org/officeDocument/2006/relationships/slideLayout" Target="../slideLayouts/slideLayout17.xml"/><Relationship Id="rId4" Type="http://schemas.openxmlformats.org/officeDocument/2006/relationships/image" Target="../media/image145.gi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hyperlink" Target="https://issues.redhat.com/browse/ACM-14188" TargetMode="External"/><Relationship Id="rId13" Type="http://schemas.openxmlformats.org/officeDocument/2006/relationships/hyperlink" Target="https://issues.redhat.com/browse/ACM-2354" TargetMode="External"/><Relationship Id="rId18" Type="http://schemas.openxmlformats.org/officeDocument/2006/relationships/hyperlink" Target="https://issues.redhat.com/browse/ACM-12339" TargetMode="External"/><Relationship Id="rId3" Type="http://schemas.openxmlformats.org/officeDocument/2006/relationships/hyperlink" Target="https://issues.redhat.com/browse/ACM-3225" TargetMode="External"/><Relationship Id="rId21" Type="http://schemas.openxmlformats.org/officeDocument/2006/relationships/hyperlink" Target="https://issues.redhat.com/browse/ACM-1413" TargetMode="External"/><Relationship Id="rId7" Type="http://schemas.openxmlformats.org/officeDocument/2006/relationships/hyperlink" Target="https://issues.redhat.com/browse/ACM-12385" TargetMode="External"/><Relationship Id="rId12" Type="http://schemas.openxmlformats.org/officeDocument/2006/relationships/hyperlink" Target="https://issues.redhat.com/browse/ACM-9057" TargetMode="External"/><Relationship Id="rId17" Type="http://schemas.openxmlformats.org/officeDocument/2006/relationships/hyperlink" Target="https://issues.redhat.com/browse/ACM-12484" TargetMode="External"/><Relationship Id="rId2" Type="http://schemas.openxmlformats.org/officeDocument/2006/relationships/notesSlide" Target="../notesSlides/notesSlide3.xml"/><Relationship Id="rId16" Type="http://schemas.openxmlformats.org/officeDocument/2006/relationships/hyperlink" Target="https://issues.redhat.com/browse/ACM-4697" TargetMode="External"/><Relationship Id="rId20" Type="http://schemas.openxmlformats.org/officeDocument/2006/relationships/hyperlink" Target="https://issues.redhat.com/browse/ACM-13694" TargetMode="External"/><Relationship Id="rId1" Type="http://schemas.openxmlformats.org/officeDocument/2006/relationships/slideLayout" Target="../slideLayouts/slideLayout622.xml"/><Relationship Id="rId6" Type="http://schemas.openxmlformats.org/officeDocument/2006/relationships/hyperlink" Target="https://issues.redhat.com/browse/OBSDA-720" TargetMode="External"/><Relationship Id="rId11" Type="http://schemas.openxmlformats.org/officeDocument/2006/relationships/hyperlink" Target="https://issues.redhat.com/browse/ACM-11051" TargetMode="External"/><Relationship Id="rId5" Type="http://schemas.openxmlformats.org/officeDocument/2006/relationships/hyperlink" Target="https://issues.redhat.com/browse/OCPSTRAT-1304" TargetMode="External"/><Relationship Id="rId15" Type="http://schemas.openxmlformats.org/officeDocument/2006/relationships/hyperlink" Target="https://issues.redhat.com/browse/ACM-3943" TargetMode="External"/><Relationship Id="rId10" Type="http://schemas.openxmlformats.org/officeDocument/2006/relationships/hyperlink" Target="https://issues.redhat.com/browse/ACM-12063" TargetMode="External"/><Relationship Id="rId19" Type="http://schemas.openxmlformats.org/officeDocument/2006/relationships/hyperlink" Target="https://issues.redhat.com/browse/ACM-12099" TargetMode="External"/><Relationship Id="rId4" Type="http://schemas.openxmlformats.org/officeDocument/2006/relationships/hyperlink" Target="https://issues.redhat.com/browse/OCPSTRAT-1088" TargetMode="External"/><Relationship Id="rId9" Type="http://schemas.openxmlformats.org/officeDocument/2006/relationships/hyperlink" Target="https://issues.redhat.com/browse/ACM-13303" TargetMode="External"/><Relationship Id="rId14" Type="http://schemas.openxmlformats.org/officeDocument/2006/relationships/hyperlink" Target="https://issues.redhat.com/browse/ACM-12195" TargetMode="External"/><Relationship Id="rId22" Type="http://schemas.openxmlformats.org/officeDocument/2006/relationships/hyperlink" Target="https://issues.redhat.com/browse/ACM-12519"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notesSlide" Target="../notesSlides/notesSlide30.xml"/><Relationship Id="rId1" Type="http://schemas.openxmlformats.org/officeDocument/2006/relationships/slideLayout" Target="../slideLayouts/slideLayout17.xml"/><Relationship Id="rId6" Type="http://schemas.openxmlformats.org/officeDocument/2006/relationships/image" Target="../media/image149.png"/><Relationship Id="rId5" Type="http://schemas.openxmlformats.org/officeDocument/2006/relationships/image" Target="../media/image148.png"/><Relationship Id="rId10" Type="http://schemas.openxmlformats.org/officeDocument/2006/relationships/image" Target="../media/image136.png"/><Relationship Id="rId4" Type="http://schemas.openxmlformats.org/officeDocument/2006/relationships/image" Target="../media/image147.png"/><Relationship Id="rId9" Type="http://schemas.openxmlformats.org/officeDocument/2006/relationships/image" Target="../media/image152.png"/></Relationships>
</file>

<file path=ppt/slides/_rels/slide3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1.xml"/><Relationship Id="rId1" Type="http://schemas.openxmlformats.org/officeDocument/2006/relationships/slideLayout" Target="../slideLayouts/slideLayout17.xml"/><Relationship Id="rId4" Type="http://schemas.openxmlformats.org/officeDocument/2006/relationships/image" Target="../media/image153.gif"/></Relationships>
</file>

<file path=ppt/slides/_rels/slide3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2.xml"/><Relationship Id="rId1" Type="http://schemas.openxmlformats.org/officeDocument/2006/relationships/slideLayout" Target="../slideLayouts/slideLayout17.xml"/><Relationship Id="rId5" Type="http://schemas.openxmlformats.org/officeDocument/2006/relationships/image" Target="../media/image154.gif"/><Relationship Id="rId4" Type="http://schemas.openxmlformats.org/officeDocument/2006/relationships/hyperlink" Target="https://www.google.com/url?q=https://access.redhat.com/articles/7055998&amp;sa=D&amp;source=editors&amp;ust=1717603055021165&amp;usg=AOvVaw0r3sIM4rWEpPK_5p-OSz43"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33.xml"/><Relationship Id="rId1" Type="http://schemas.openxmlformats.org/officeDocument/2006/relationships/slideLayout" Target="../slideLayouts/slideLayout17.xml"/><Relationship Id="rId4" Type="http://schemas.openxmlformats.org/officeDocument/2006/relationships/image" Target="../media/image155.gif"/></Relationships>
</file>

<file path=ppt/slides/_rels/slide3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4.xml"/><Relationship Id="rId1" Type="http://schemas.openxmlformats.org/officeDocument/2006/relationships/slideLayout" Target="../slideLayouts/slideLayout17.xml"/><Relationship Id="rId6" Type="http://schemas.openxmlformats.org/officeDocument/2006/relationships/image" Target="../media/image109.png"/><Relationship Id="rId5" Type="http://schemas.openxmlformats.org/officeDocument/2006/relationships/image" Target="../media/image157.png"/><Relationship Id="rId4" Type="http://schemas.openxmlformats.org/officeDocument/2006/relationships/image" Target="../media/image156.png"/></Relationships>
</file>

<file path=ppt/slides/_rels/slide3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5.xml"/><Relationship Id="rId1" Type="http://schemas.openxmlformats.org/officeDocument/2006/relationships/slideLayout" Target="../slideLayouts/slideLayout17.xml"/><Relationship Id="rId4" Type="http://schemas.openxmlformats.org/officeDocument/2006/relationships/image" Target="../media/image158.gif"/></Relationships>
</file>

<file path=ppt/slides/_rels/slide3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6.xml"/><Relationship Id="rId1" Type="http://schemas.openxmlformats.org/officeDocument/2006/relationships/slideLayout" Target="../slideLayouts/slideLayout17.xml"/><Relationship Id="rId4" Type="http://schemas.openxmlformats.org/officeDocument/2006/relationships/image" Target="../media/image159.gif"/></Relationships>
</file>

<file path=ppt/slides/_rels/slide3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7.xml"/><Relationship Id="rId1" Type="http://schemas.openxmlformats.org/officeDocument/2006/relationships/slideLayout" Target="../slideLayouts/slideLayout17.xml"/><Relationship Id="rId4" Type="http://schemas.openxmlformats.org/officeDocument/2006/relationships/image" Target="../media/image160.gi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notesSlide" Target="../notesSlides/notesSlide39.xml"/><Relationship Id="rId1" Type="http://schemas.openxmlformats.org/officeDocument/2006/relationships/slideLayout" Target="../slideLayouts/slideLayout17.xml"/><Relationship Id="rId6" Type="http://schemas.openxmlformats.org/officeDocument/2006/relationships/image" Target="../media/image164.png"/><Relationship Id="rId5" Type="http://schemas.openxmlformats.org/officeDocument/2006/relationships/image" Target="../media/image163.png"/><Relationship Id="rId10" Type="http://schemas.openxmlformats.org/officeDocument/2006/relationships/image" Target="../media/image168.png"/><Relationship Id="rId4" Type="http://schemas.openxmlformats.org/officeDocument/2006/relationships/image" Target="../media/image162.png"/><Relationship Id="rId9" Type="http://schemas.openxmlformats.org/officeDocument/2006/relationships/image" Target="../media/image167.png"/></Relationships>
</file>

<file path=ppt/slides/_rels/slide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xml"/><Relationship Id="rId1" Type="http://schemas.openxmlformats.org/officeDocument/2006/relationships/slideLayout" Target="../slideLayouts/slideLayout643.xml"/><Relationship Id="rId5" Type="http://schemas.openxmlformats.org/officeDocument/2006/relationships/image" Target="../media/image83.png"/><Relationship Id="rId4" Type="http://schemas.openxmlformats.org/officeDocument/2006/relationships/image" Target="../media/image82.png"/></Relationships>
</file>

<file path=ppt/slides/_rels/slide4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40.xml"/><Relationship Id="rId1" Type="http://schemas.openxmlformats.org/officeDocument/2006/relationships/slideLayout" Target="../slideLayouts/slideLayout17.xml"/><Relationship Id="rId4" Type="http://schemas.openxmlformats.org/officeDocument/2006/relationships/image" Target="../media/image169.gif"/></Relationships>
</file>

<file path=ppt/slides/_rels/slide4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1.xml"/><Relationship Id="rId1" Type="http://schemas.openxmlformats.org/officeDocument/2006/relationships/slideLayout" Target="../slideLayouts/slideLayout17.xml"/><Relationship Id="rId4" Type="http://schemas.openxmlformats.org/officeDocument/2006/relationships/image" Target="../media/image170.gif"/></Relationships>
</file>

<file path=ppt/slides/_rels/slide4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2.xml"/><Relationship Id="rId1" Type="http://schemas.openxmlformats.org/officeDocument/2006/relationships/slideLayout" Target="../slideLayouts/slideLayout17.xml"/><Relationship Id="rId4" Type="http://schemas.openxmlformats.org/officeDocument/2006/relationships/image" Target="../media/image171.png"/></Relationships>
</file>

<file path=ppt/slides/_rels/slide4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3.xml"/><Relationship Id="rId1" Type="http://schemas.openxmlformats.org/officeDocument/2006/relationships/slideLayout" Target="../slideLayouts/slideLayout17.xml"/><Relationship Id="rId4" Type="http://schemas.openxmlformats.org/officeDocument/2006/relationships/image" Target="../media/image172.gif"/></Relationships>
</file>

<file path=ppt/slides/_rels/slide4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4.xml"/><Relationship Id="rId1" Type="http://schemas.openxmlformats.org/officeDocument/2006/relationships/slideLayout" Target="../slideLayouts/slideLayout17.xml"/><Relationship Id="rId4" Type="http://schemas.openxmlformats.org/officeDocument/2006/relationships/image" Target="../media/image173.gif"/></Relationships>
</file>

<file path=ppt/slides/_rels/slide45.xml.rels><?xml version="1.0" encoding="UTF-8" standalone="yes"?>
<Relationships xmlns="http://schemas.openxmlformats.org/package/2006/relationships"><Relationship Id="rId3" Type="http://schemas.openxmlformats.org/officeDocument/2006/relationships/image" Target="../media/image174.gif"/><Relationship Id="rId2" Type="http://schemas.openxmlformats.org/officeDocument/2006/relationships/notesSlide" Target="../notesSlides/notesSlide45.xml"/><Relationship Id="rId1" Type="http://schemas.openxmlformats.org/officeDocument/2006/relationships/slideLayout" Target="../slideLayouts/slideLayout17.xml"/><Relationship Id="rId4" Type="http://schemas.openxmlformats.org/officeDocument/2006/relationships/image" Target="../media/image167.png"/></Relationships>
</file>

<file path=ppt/slides/_rels/slide4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6.xml"/><Relationship Id="rId1" Type="http://schemas.openxmlformats.org/officeDocument/2006/relationships/slideLayout" Target="../slideLayouts/slideLayout17.xml"/><Relationship Id="rId4" Type="http://schemas.openxmlformats.org/officeDocument/2006/relationships/image" Target="../media/image175.png"/></Relationships>
</file>

<file path=ppt/slides/_rels/slide4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7.xml"/><Relationship Id="rId1" Type="http://schemas.openxmlformats.org/officeDocument/2006/relationships/slideLayout" Target="../slideLayouts/slideLayout17.xml"/><Relationship Id="rId4" Type="http://schemas.openxmlformats.org/officeDocument/2006/relationships/image" Target="../media/image176.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49.xml"/><Relationship Id="rId1" Type="http://schemas.openxmlformats.org/officeDocument/2006/relationships/slideLayout" Target="../slideLayouts/slideLayout17.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68.png"/></Relationships>
</file>

<file path=ppt/slides/_rels/slide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xml"/><Relationship Id="rId1" Type="http://schemas.openxmlformats.org/officeDocument/2006/relationships/slideLayout" Target="../slideLayouts/slideLayout682.xml"/></Relationships>
</file>

<file path=ppt/slides/_rels/slide5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50.xml"/><Relationship Id="rId1" Type="http://schemas.openxmlformats.org/officeDocument/2006/relationships/slideLayout" Target="../slideLayouts/slideLayout17.xml"/><Relationship Id="rId4" Type="http://schemas.openxmlformats.org/officeDocument/2006/relationships/image" Target="../media/image180.gif"/></Relationships>
</file>

<file path=ppt/slides/_rels/slide51.xml.rels><?xml version="1.0" encoding="UTF-8" standalone="yes"?>
<Relationships xmlns="http://schemas.openxmlformats.org/package/2006/relationships"><Relationship Id="rId3" Type="http://schemas.openxmlformats.org/officeDocument/2006/relationships/hyperlink" Target="https://open-cluster-management.io/concepts/placement/" TargetMode="External"/><Relationship Id="rId2" Type="http://schemas.openxmlformats.org/officeDocument/2006/relationships/notesSlide" Target="../notesSlides/notesSlide51.xml"/><Relationship Id="rId1" Type="http://schemas.openxmlformats.org/officeDocument/2006/relationships/slideLayout" Target="../slideLayouts/slideLayout17.xml"/><Relationship Id="rId5" Type="http://schemas.openxmlformats.org/officeDocument/2006/relationships/image" Target="../media/image181.png"/><Relationship Id="rId4" Type="http://schemas.openxmlformats.org/officeDocument/2006/relationships/image" Target="../media/image168.png"/></Relationships>
</file>

<file path=ppt/slides/_rels/slide5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52.xml"/><Relationship Id="rId1" Type="http://schemas.openxmlformats.org/officeDocument/2006/relationships/slideLayout" Target="../slideLayouts/slideLayout17.xml"/><Relationship Id="rId4" Type="http://schemas.openxmlformats.org/officeDocument/2006/relationships/image" Target="../media/image182.gif"/></Relationships>
</file>

<file path=ppt/slides/_rels/slide5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53.xml"/><Relationship Id="rId1" Type="http://schemas.openxmlformats.org/officeDocument/2006/relationships/slideLayout" Target="../slideLayouts/slideLayout17.xml"/><Relationship Id="rId4" Type="http://schemas.openxmlformats.org/officeDocument/2006/relationships/image" Target="../media/image183.gif"/></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55.xml"/><Relationship Id="rId1" Type="http://schemas.openxmlformats.org/officeDocument/2006/relationships/slideLayout" Target="../slideLayouts/slideLayout17.xml"/><Relationship Id="rId6" Type="http://schemas.openxmlformats.org/officeDocument/2006/relationships/image" Target="../media/image186.png"/><Relationship Id="rId5" Type="http://schemas.openxmlformats.org/officeDocument/2006/relationships/image" Target="../media/image137.png"/><Relationship Id="rId4" Type="http://schemas.openxmlformats.org/officeDocument/2006/relationships/image" Target="../media/image185.png"/></Relationships>
</file>

<file path=ppt/slides/_rels/slide5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56.xml"/><Relationship Id="rId1" Type="http://schemas.openxmlformats.org/officeDocument/2006/relationships/slideLayout" Target="../slideLayouts/slideLayout17.xml"/><Relationship Id="rId4" Type="http://schemas.openxmlformats.org/officeDocument/2006/relationships/image" Target="../media/image187.png"/></Relationships>
</file>

<file path=ppt/slides/_rels/slide5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57.xml"/><Relationship Id="rId1" Type="http://schemas.openxmlformats.org/officeDocument/2006/relationships/slideLayout" Target="../slideLayouts/slideLayout17.xml"/><Relationship Id="rId4" Type="http://schemas.openxmlformats.org/officeDocument/2006/relationships/image" Target="../media/image184.png"/></Relationships>
</file>

<file path=ppt/slides/_rels/slide5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8.xml"/><Relationship Id="rId1" Type="http://schemas.openxmlformats.org/officeDocument/2006/relationships/slideLayout" Target="../slideLayouts/slideLayout17.xml"/><Relationship Id="rId4" Type="http://schemas.openxmlformats.org/officeDocument/2006/relationships/image" Target="../media/image189.gif"/></Relationships>
</file>

<file path=ppt/slides/_rels/slide5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59.xml"/><Relationship Id="rId1" Type="http://schemas.openxmlformats.org/officeDocument/2006/relationships/slideLayout" Target="../slideLayouts/slideLayout17.xml"/><Relationship Id="rId4" Type="http://schemas.openxmlformats.org/officeDocument/2006/relationships/image" Target="../media/image18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61.xml"/><Relationship Id="rId1" Type="http://schemas.openxmlformats.org/officeDocument/2006/relationships/slideLayout" Target="../slideLayouts/slideLayout17.xml"/><Relationship Id="rId5" Type="http://schemas.openxmlformats.org/officeDocument/2006/relationships/image" Target="../media/image193.png"/><Relationship Id="rId4" Type="http://schemas.openxmlformats.org/officeDocument/2006/relationships/image" Target="../media/image192.png"/></Relationships>
</file>

<file path=ppt/slides/_rels/slide6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62.xml"/><Relationship Id="rId1" Type="http://schemas.openxmlformats.org/officeDocument/2006/relationships/slideLayout" Target="../slideLayouts/slideLayout17.xml"/><Relationship Id="rId4" Type="http://schemas.openxmlformats.org/officeDocument/2006/relationships/image" Target="../media/image194.gif"/></Relationships>
</file>

<file path=ppt/slides/_rels/slide63.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63.xml"/><Relationship Id="rId1" Type="http://schemas.openxmlformats.org/officeDocument/2006/relationships/slideLayout" Target="../slideLayouts/slideLayout17.xml"/><Relationship Id="rId4" Type="http://schemas.openxmlformats.org/officeDocument/2006/relationships/image" Target="../media/image193.png"/></Relationships>
</file>

<file path=ppt/slides/_rels/slide6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64.xml"/><Relationship Id="rId1" Type="http://schemas.openxmlformats.org/officeDocument/2006/relationships/slideLayout" Target="../slideLayouts/slideLayout17.xml"/><Relationship Id="rId4" Type="http://schemas.openxmlformats.org/officeDocument/2006/relationships/image" Target="../media/image196.png"/></Relationships>
</file>

<file path=ppt/slides/_rels/slide65.xml.rels><?xml version="1.0" encoding="UTF-8" standalone="yes"?>
<Relationships xmlns="http://schemas.openxmlformats.org/package/2006/relationships"><Relationship Id="rId3" Type="http://schemas.openxmlformats.org/officeDocument/2006/relationships/image" Target="../media/image197.png"/><Relationship Id="rId7" Type="http://schemas.openxmlformats.org/officeDocument/2006/relationships/image" Target="../media/image200.png"/><Relationship Id="rId2" Type="http://schemas.openxmlformats.org/officeDocument/2006/relationships/notesSlide" Target="../notesSlides/notesSlide65.xml"/><Relationship Id="rId1" Type="http://schemas.openxmlformats.org/officeDocument/2006/relationships/slideLayout" Target="../slideLayouts/slideLayout500.xml"/><Relationship Id="rId6" Type="http://schemas.openxmlformats.org/officeDocument/2006/relationships/image" Target="../media/image122.png"/><Relationship Id="rId5" Type="http://schemas.openxmlformats.org/officeDocument/2006/relationships/image" Target="../media/image199.png"/><Relationship Id="rId4" Type="http://schemas.openxmlformats.org/officeDocument/2006/relationships/image" Target="../media/image198.png"/></Relationships>
</file>

<file path=ppt/slides/_rels/slide66.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97.png"/><Relationship Id="rId7" Type="http://schemas.openxmlformats.org/officeDocument/2006/relationships/image" Target="../media/image122.png"/><Relationship Id="rId2" Type="http://schemas.openxmlformats.org/officeDocument/2006/relationships/notesSlide" Target="../notesSlides/notesSlide66.xml"/><Relationship Id="rId1" Type="http://schemas.openxmlformats.org/officeDocument/2006/relationships/slideLayout" Target="../slideLayouts/slideLayout500.xml"/><Relationship Id="rId6" Type="http://schemas.openxmlformats.org/officeDocument/2006/relationships/image" Target="../media/image198.png"/><Relationship Id="rId5" Type="http://schemas.openxmlformats.org/officeDocument/2006/relationships/image" Target="../media/image202.png"/><Relationship Id="rId4" Type="http://schemas.openxmlformats.org/officeDocument/2006/relationships/image" Target="../media/image201.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68.xml"/><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3" Type="http://schemas.openxmlformats.org/officeDocument/2006/relationships/image" Target="../media/image204.png"/><Relationship Id="rId7" Type="http://schemas.openxmlformats.org/officeDocument/2006/relationships/image" Target="../media/image208.png"/><Relationship Id="rId2" Type="http://schemas.openxmlformats.org/officeDocument/2006/relationships/notesSlide" Target="../notesSlides/notesSlide69.xml"/><Relationship Id="rId1" Type="http://schemas.openxmlformats.org/officeDocument/2006/relationships/slideLayout" Target="../slideLayouts/slideLayout21.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5.png"/></Relationships>
</file>

<file path=ppt/slides/_rels/slide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70.xml.rels><?xml version="1.0" encoding="UTF-8" standalone="yes"?>
<Relationships xmlns="http://schemas.openxmlformats.org/package/2006/relationships"><Relationship Id="rId8" Type="http://schemas.openxmlformats.org/officeDocument/2006/relationships/image" Target="../media/image214.png"/><Relationship Id="rId13" Type="http://schemas.openxmlformats.org/officeDocument/2006/relationships/image" Target="../media/image219.png"/><Relationship Id="rId3" Type="http://schemas.openxmlformats.org/officeDocument/2006/relationships/image" Target="../media/image209.png"/><Relationship Id="rId7" Type="http://schemas.openxmlformats.org/officeDocument/2006/relationships/image" Target="../media/image213.png"/><Relationship Id="rId12" Type="http://schemas.openxmlformats.org/officeDocument/2006/relationships/image" Target="../media/image218.png"/><Relationship Id="rId2" Type="http://schemas.openxmlformats.org/officeDocument/2006/relationships/notesSlide" Target="../notesSlides/notesSlide70.xml"/><Relationship Id="rId16" Type="http://schemas.openxmlformats.org/officeDocument/2006/relationships/image" Target="../media/image207.png"/><Relationship Id="rId1" Type="http://schemas.openxmlformats.org/officeDocument/2006/relationships/slideLayout" Target="../slideLayouts/slideLayout21.xml"/><Relationship Id="rId6" Type="http://schemas.openxmlformats.org/officeDocument/2006/relationships/image" Target="../media/image212.png"/><Relationship Id="rId11" Type="http://schemas.openxmlformats.org/officeDocument/2006/relationships/image" Target="../media/image217.png"/><Relationship Id="rId5" Type="http://schemas.openxmlformats.org/officeDocument/2006/relationships/image" Target="../media/image211.png"/><Relationship Id="rId15" Type="http://schemas.openxmlformats.org/officeDocument/2006/relationships/image" Target="../media/image221.png"/><Relationship Id="rId10" Type="http://schemas.openxmlformats.org/officeDocument/2006/relationships/image" Target="../media/image216.png"/><Relationship Id="rId4" Type="http://schemas.openxmlformats.org/officeDocument/2006/relationships/image" Target="../media/image210.png"/><Relationship Id="rId9" Type="http://schemas.openxmlformats.org/officeDocument/2006/relationships/image" Target="../media/image215.png"/><Relationship Id="rId14" Type="http://schemas.openxmlformats.org/officeDocument/2006/relationships/image" Target="../media/image220.png"/></Relationships>
</file>

<file path=ppt/slides/_rels/slide71.xml.rels><?xml version="1.0" encoding="UTF-8" standalone="yes"?>
<Relationships xmlns="http://schemas.openxmlformats.org/package/2006/relationships"><Relationship Id="rId8" Type="http://schemas.openxmlformats.org/officeDocument/2006/relationships/image" Target="../media/image226.png"/><Relationship Id="rId3" Type="http://schemas.openxmlformats.org/officeDocument/2006/relationships/image" Target="../media/image222.png"/><Relationship Id="rId7" Type="http://schemas.openxmlformats.org/officeDocument/2006/relationships/image" Target="../media/image225.png"/><Relationship Id="rId2" Type="http://schemas.openxmlformats.org/officeDocument/2006/relationships/notesSlide" Target="../notesSlides/notesSlide71.xml"/><Relationship Id="rId1" Type="http://schemas.openxmlformats.org/officeDocument/2006/relationships/slideLayout" Target="../slideLayouts/slideLayout17.xml"/><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image" Target="../media/image108.png"/></Relationships>
</file>

<file path=ppt/slides/_rels/slide72.xml.rels><?xml version="1.0" encoding="UTF-8" standalone="yes"?>
<Relationships xmlns="http://schemas.openxmlformats.org/package/2006/relationships"><Relationship Id="rId3" Type="http://schemas.openxmlformats.org/officeDocument/2006/relationships/hyperlink" Target="https://www.redhat.com/rhdc/managed-files/cl-forrester-tei-study-analyst-material-211016-202301-en.pdf" TargetMode="External"/><Relationship Id="rId2" Type="http://schemas.openxmlformats.org/officeDocument/2006/relationships/notesSlide" Target="../notesSlides/notesSlide72.xml"/><Relationship Id="rId1" Type="http://schemas.openxmlformats.org/officeDocument/2006/relationships/slideLayout" Target="../slideLayouts/slideLayout17.xml"/><Relationship Id="rId4" Type="http://schemas.openxmlformats.org/officeDocument/2006/relationships/image" Target="../media/image227.png"/></Relationships>
</file>

<file path=ppt/slides/_rels/slide73.xml.rels><?xml version="1.0" encoding="UTF-8" standalone="yes"?>
<Relationships xmlns="http://schemas.openxmlformats.org/package/2006/relationships"><Relationship Id="rId3" Type="http://schemas.openxmlformats.org/officeDocument/2006/relationships/hyperlink" Target="https://github.com/stolostron/ansible-collection.core/blob/main/README.md" TargetMode="External"/><Relationship Id="rId2" Type="http://schemas.openxmlformats.org/officeDocument/2006/relationships/notesSlide" Target="../notesSlides/notesSlide73.xml"/><Relationship Id="rId1" Type="http://schemas.openxmlformats.org/officeDocument/2006/relationships/slideLayout" Target="../slideLayouts/slideLayout17.xml"/><Relationship Id="rId4" Type="http://schemas.openxmlformats.org/officeDocument/2006/relationships/image" Target="../media/image228.png"/></Relationships>
</file>

<file path=ppt/slides/_rels/slide74.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200.png"/><Relationship Id="rId7" Type="http://schemas.openxmlformats.org/officeDocument/2006/relationships/image" Target="../media/image232.png"/><Relationship Id="rId2" Type="http://schemas.openxmlformats.org/officeDocument/2006/relationships/notesSlide" Target="../notesSlides/notesSlide74.xml"/><Relationship Id="rId1" Type="http://schemas.openxmlformats.org/officeDocument/2006/relationships/slideLayout" Target="../slideLayouts/slideLayout501.xml"/><Relationship Id="rId6" Type="http://schemas.openxmlformats.org/officeDocument/2006/relationships/image" Target="../media/image231.png"/><Relationship Id="rId5" Type="http://schemas.openxmlformats.org/officeDocument/2006/relationships/image" Target="../media/image230.png"/><Relationship Id="rId4" Type="http://schemas.openxmlformats.org/officeDocument/2006/relationships/image" Target="../media/image229.png"/></Relationships>
</file>

<file path=ppt/slides/_rels/slide75.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75.xml"/><Relationship Id="rId1" Type="http://schemas.openxmlformats.org/officeDocument/2006/relationships/slideLayout" Target="../slideLayouts/slideLayout2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8" Type="http://schemas.openxmlformats.org/officeDocument/2006/relationships/image" Target="../media/image238.png"/><Relationship Id="rId13" Type="http://schemas.openxmlformats.org/officeDocument/2006/relationships/image" Target="../media/image229.png"/><Relationship Id="rId3" Type="http://schemas.openxmlformats.org/officeDocument/2006/relationships/hyperlink" Target="https://operatorhub.io/operator/klusterlet" TargetMode="External"/><Relationship Id="rId7" Type="http://schemas.openxmlformats.org/officeDocument/2006/relationships/image" Target="../media/image237.png"/><Relationship Id="rId12" Type="http://schemas.openxmlformats.org/officeDocument/2006/relationships/image" Target="../media/image200.png"/><Relationship Id="rId2" Type="http://schemas.openxmlformats.org/officeDocument/2006/relationships/notesSlide" Target="../notesSlides/notesSlide77.xml"/><Relationship Id="rId16" Type="http://schemas.openxmlformats.org/officeDocument/2006/relationships/image" Target="../media/image243.png"/><Relationship Id="rId1" Type="http://schemas.openxmlformats.org/officeDocument/2006/relationships/slideLayout" Target="../slideLayouts/slideLayout501.xml"/><Relationship Id="rId6" Type="http://schemas.openxmlformats.org/officeDocument/2006/relationships/image" Target="../media/image236.png"/><Relationship Id="rId11" Type="http://schemas.openxmlformats.org/officeDocument/2006/relationships/image" Target="../media/image97.png"/><Relationship Id="rId5" Type="http://schemas.openxmlformats.org/officeDocument/2006/relationships/image" Target="../media/image235.png"/><Relationship Id="rId15" Type="http://schemas.openxmlformats.org/officeDocument/2006/relationships/image" Target="../media/image242.png"/><Relationship Id="rId10" Type="http://schemas.openxmlformats.org/officeDocument/2006/relationships/image" Target="../media/image240.png"/><Relationship Id="rId4" Type="http://schemas.openxmlformats.org/officeDocument/2006/relationships/image" Target="../media/image234.png"/><Relationship Id="rId9" Type="http://schemas.openxmlformats.org/officeDocument/2006/relationships/image" Target="../media/image239.png"/><Relationship Id="rId14" Type="http://schemas.openxmlformats.org/officeDocument/2006/relationships/image" Target="../media/image241.png"/></Relationships>
</file>

<file path=ppt/slides/_rels/slide78.xml.rels><?xml version="1.0" encoding="UTF-8" standalone="yes"?>
<Relationships xmlns="http://schemas.openxmlformats.org/package/2006/relationships"><Relationship Id="rId3" Type="http://schemas.openxmlformats.org/officeDocument/2006/relationships/hyperlink" Target="https://operatorhub.io/operator/klusterlet" TargetMode="External"/><Relationship Id="rId2" Type="http://schemas.openxmlformats.org/officeDocument/2006/relationships/notesSlide" Target="../notesSlides/notesSlide78.xml"/><Relationship Id="rId1" Type="http://schemas.openxmlformats.org/officeDocument/2006/relationships/slideLayout" Target="../slideLayouts/slideLayout17.xml"/><Relationship Id="rId4" Type="http://schemas.openxmlformats.org/officeDocument/2006/relationships/image" Target="../media/image87.png"/></Relationships>
</file>

<file path=ppt/slides/_rels/slide79.xml.rels><?xml version="1.0" encoding="UTF-8" standalone="yes"?>
<Relationships xmlns="http://schemas.openxmlformats.org/package/2006/relationships"><Relationship Id="rId3" Type="http://schemas.openxmlformats.org/officeDocument/2006/relationships/image" Target="../media/image241.png"/><Relationship Id="rId7" Type="http://schemas.openxmlformats.org/officeDocument/2006/relationships/image" Target="../media/image109.png"/><Relationship Id="rId2" Type="http://schemas.openxmlformats.org/officeDocument/2006/relationships/notesSlide" Target="../notesSlides/notesSlide79.xml"/><Relationship Id="rId1" Type="http://schemas.openxmlformats.org/officeDocument/2006/relationships/slideLayout" Target="../slideLayouts/slideLayout501.xml"/><Relationship Id="rId6" Type="http://schemas.openxmlformats.org/officeDocument/2006/relationships/image" Target="../media/image237.png"/><Relationship Id="rId5" Type="http://schemas.openxmlformats.org/officeDocument/2006/relationships/image" Target="../media/image242.png"/><Relationship Id="rId4" Type="http://schemas.openxmlformats.org/officeDocument/2006/relationships/image" Target="../media/image229.png"/></Relationships>
</file>

<file path=ppt/slides/_rels/slide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xml"/><Relationship Id="rId1" Type="http://schemas.openxmlformats.org/officeDocument/2006/relationships/slideLayout" Target="../slideLayouts/slideLayout17.xml"/><Relationship Id="rId5" Type="http://schemas.openxmlformats.org/officeDocument/2006/relationships/hyperlink" Target="https://www.accenture.com/content/dam/accenture/final/accenture-com/document/Accenture-Cloud-Outcomes-Race-Cloud.pdf" TargetMode="External"/><Relationship Id="rId4" Type="http://schemas.openxmlformats.org/officeDocument/2006/relationships/image" Target="../media/image87.png"/></Relationships>
</file>

<file path=ppt/slides/_rels/slide80.xml.rels><?xml version="1.0" encoding="UTF-8" standalone="yes"?>
<Relationships xmlns="http://schemas.openxmlformats.org/package/2006/relationships"><Relationship Id="rId8" Type="http://schemas.openxmlformats.org/officeDocument/2006/relationships/hyperlink" Target="https://github.com/openshift/hive" TargetMode="External"/><Relationship Id="rId13" Type="http://schemas.openxmlformats.org/officeDocument/2006/relationships/hyperlink" Target="https://cluster-api.sigs.k8s.io/" TargetMode="External"/><Relationship Id="rId3" Type="http://schemas.openxmlformats.org/officeDocument/2006/relationships/image" Target="../media/image97.png"/><Relationship Id="rId7" Type="http://schemas.openxmlformats.org/officeDocument/2006/relationships/image" Target="../media/image237.png"/><Relationship Id="rId12" Type="http://schemas.openxmlformats.org/officeDocument/2006/relationships/image" Target="../media/image245.png"/><Relationship Id="rId2" Type="http://schemas.openxmlformats.org/officeDocument/2006/relationships/notesSlide" Target="../notesSlides/notesSlide80.xml"/><Relationship Id="rId1" Type="http://schemas.openxmlformats.org/officeDocument/2006/relationships/slideLayout" Target="../slideLayouts/slideLayout501.xml"/><Relationship Id="rId6" Type="http://schemas.openxmlformats.org/officeDocument/2006/relationships/image" Target="../media/image242.png"/><Relationship Id="rId11" Type="http://schemas.openxmlformats.org/officeDocument/2006/relationships/image" Target="../media/image234.png"/><Relationship Id="rId5" Type="http://schemas.openxmlformats.org/officeDocument/2006/relationships/image" Target="../media/image229.png"/><Relationship Id="rId10" Type="http://schemas.openxmlformats.org/officeDocument/2006/relationships/image" Target="../media/image244.png"/><Relationship Id="rId4" Type="http://schemas.openxmlformats.org/officeDocument/2006/relationships/image" Target="../media/image241.png"/><Relationship Id="rId9" Type="http://schemas.openxmlformats.org/officeDocument/2006/relationships/image" Target="../media/image119.png"/><Relationship Id="rId14" Type="http://schemas.openxmlformats.org/officeDocument/2006/relationships/image" Target="../media/image130.png"/></Relationships>
</file>

<file path=ppt/slides/_rels/slide81.xml.rels><?xml version="1.0" encoding="UTF-8" standalone="yes"?>
<Relationships xmlns="http://schemas.openxmlformats.org/package/2006/relationships"><Relationship Id="rId3" Type="http://schemas.openxmlformats.org/officeDocument/2006/relationships/hyperlink" Target="https://access.redhat.com/documentation/en-us/red_hat_advanced_cluster_management_for_kubernetes/2.10/html-single/install/index" TargetMode="External"/><Relationship Id="rId2" Type="http://schemas.openxmlformats.org/officeDocument/2006/relationships/notesSlide" Target="../notesSlides/notesSlide81.xml"/><Relationship Id="rId1" Type="http://schemas.openxmlformats.org/officeDocument/2006/relationships/slideLayout" Target="../slideLayouts/slideLayout17.xml"/><Relationship Id="rId4" Type="http://schemas.openxmlformats.org/officeDocument/2006/relationships/hyperlink" Target="https://www.google.com/url?q=https://access.redhat.com/articles/7055998&amp;sa=D&amp;source=editors&amp;ust=1717603055005644&amp;usg=AOvVaw3zboy-X_j6VB6J6A-EbWzv" TargetMode="Externa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8" Type="http://schemas.openxmlformats.org/officeDocument/2006/relationships/image" Target="../media/image248.png"/><Relationship Id="rId13" Type="http://schemas.openxmlformats.org/officeDocument/2006/relationships/hyperlink" Target="https://docs.google.com/presentation/d/1p8z-fgnUB8Zj7NTa2N6LskPly5yvWrrWnb-qDm5cEZo/edit#slide=id.g277b171f3aa_1_0" TargetMode="External"/><Relationship Id="rId3" Type="http://schemas.openxmlformats.org/officeDocument/2006/relationships/hyperlink" Target="https://docs.google.com/presentation/d/1p8z-fgnUB8Zj7NTa2N6LskPly5yvWrrWnb-qDm5cEZo/edit#slide=id.gfa3d190260_8_456" TargetMode="External"/><Relationship Id="rId7" Type="http://schemas.openxmlformats.org/officeDocument/2006/relationships/hyperlink" Target="https://docs.google.com/presentation/d/1p8z-fgnUB8Zj7NTa2N6LskPly5yvWrrWnb-qDm5cEZo/edit#slide=id.g12476dcf3a3_18_1568" TargetMode="External"/><Relationship Id="rId12" Type="http://schemas.openxmlformats.org/officeDocument/2006/relationships/image" Target="../media/image250.png"/><Relationship Id="rId2" Type="http://schemas.openxmlformats.org/officeDocument/2006/relationships/notesSlide" Target="../notesSlides/notesSlide83.xml"/><Relationship Id="rId1" Type="http://schemas.openxmlformats.org/officeDocument/2006/relationships/slideLayout" Target="../slideLayouts/slideLayout22.xml"/><Relationship Id="rId6" Type="http://schemas.openxmlformats.org/officeDocument/2006/relationships/image" Target="../media/image247.png"/><Relationship Id="rId11" Type="http://schemas.openxmlformats.org/officeDocument/2006/relationships/hyperlink" Target="https://docs.google.com/presentation/d/1p8z-fgnUB8Zj7NTa2N6LskPly5yvWrrWnb-qDm5cEZo/edit#slide=id.g25c778af029_8_0" TargetMode="External"/><Relationship Id="rId5" Type="http://schemas.openxmlformats.org/officeDocument/2006/relationships/hyperlink" Target="https://docs.google.com/presentation/d/1p8z-fgnUB8Zj7NTa2N6LskPly5yvWrrWnb-qDm5cEZo/edit#slide=id.g268026d7ac1_36_0" TargetMode="External"/><Relationship Id="rId10" Type="http://schemas.openxmlformats.org/officeDocument/2006/relationships/image" Target="../media/image249.png"/><Relationship Id="rId4" Type="http://schemas.openxmlformats.org/officeDocument/2006/relationships/image" Target="../media/image246.png"/><Relationship Id="rId9" Type="http://schemas.openxmlformats.org/officeDocument/2006/relationships/hyperlink" Target="https://docs.google.com/presentation/d/1p8z-fgnUB8Zj7NTa2N6LskPly5yvWrrWnb-qDm5cEZo/edit#slide=id.g1e4bbe41e93_104_2314" TargetMode="External"/><Relationship Id="rId14" Type="http://schemas.openxmlformats.org/officeDocument/2006/relationships/image" Target="../media/image251.png"/></Relationships>
</file>

<file path=ppt/slides/_rels/slide84.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84.xml"/><Relationship Id="rId1" Type="http://schemas.openxmlformats.org/officeDocument/2006/relationships/slideLayout" Target="../slideLayouts/slideLayout385.xml"/></Relationships>
</file>

<file path=ppt/slides/_rels/slide85.xml.rels><?xml version="1.0" encoding="UTF-8" standalone="yes"?>
<Relationships xmlns="http://schemas.openxmlformats.org/package/2006/relationships"><Relationship Id="rId3" Type="http://schemas.openxmlformats.org/officeDocument/2006/relationships/hyperlink" Target="https://newsroom.ibm.com/2021-09-23-Telefonica-Chooses-IBM-To-Implement-Its-First-Ever-Cloud-Native-5G-Core-Network-Platform" TargetMode="External"/><Relationship Id="rId2" Type="http://schemas.openxmlformats.org/officeDocument/2006/relationships/notesSlide" Target="../notesSlides/notesSlide85.xml"/><Relationship Id="rId1" Type="http://schemas.openxmlformats.org/officeDocument/2006/relationships/slideLayout" Target="../slideLayouts/slideLayout342.xml"/><Relationship Id="rId5" Type="http://schemas.openxmlformats.org/officeDocument/2006/relationships/image" Target="../media/image254.jpg"/><Relationship Id="rId4" Type="http://schemas.openxmlformats.org/officeDocument/2006/relationships/image" Target="../media/image253.png"/></Relationships>
</file>

<file path=ppt/slides/_rels/slide86.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86.xml"/><Relationship Id="rId1" Type="http://schemas.openxmlformats.org/officeDocument/2006/relationships/slideLayout" Target="../slideLayouts/slideLayout328.xml"/><Relationship Id="rId4" Type="http://schemas.openxmlformats.org/officeDocument/2006/relationships/hyperlink" Target="https://www.redhat.com/en/about/press-releases/vodafoneziggo-calls-red-hat-help-power-5g-and-it-application-innovation"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https://www.redhat.com/en/resources/airbus-helicopters-case-study" TargetMode="External"/><Relationship Id="rId2" Type="http://schemas.openxmlformats.org/officeDocument/2006/relationships/notesSlide" Target="../notesSlides/notesSlide87.xml"/><Relationship Id="rId1" Type="http://schemas.openxmlformats.org/officeDocument/2006/relationships/slideLayout" Target="../slideLayouts/slideLayout92.xml"/><Relationship Id="rId4" Type="http://schemas.openxmlformats.org/officeDocument/2006/relationships/image" Target="../media/image256.png"/></Relationships>
</file>

<file path=ppt/slides/_rels/slide88.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88.xml"/><Relationship Id="rId1" Type="http://schemas.openxmlformats.org/officeDocument/2006/relationships/slideLayout" Target="../slideLayouts/slideLayout106.xml"/><Relationship Id="rId5" Type="http://schemas.openxmlformats.org/officeDocument/2006/relationships/image" Target="../media/image256.png"/><Relationship Id="rId4" Type="http://schemas.openxmlformats.org/officeDocument/2006/relationships/hyperlink" Target="https://www.redhat.com/en/resources/airbus-helicopters-case-study" TargetMode="External"/></Relationships>
</file>

<file path=ppt/slides/_rels/slide89.xml.rels><?xml version="1.0" encoding="UTF-8" standalone="yes"?>
<Relationships xmlns="http://schemas.openxmlformats.org/package/2006/relationships"><Relationship Id="rId3" Type="http://schemas.openxmlformats.org/officeDocument/2006/relationships/hyperlink" Target="https://www.redhat.com/en/resources/infineon-technology-ag-uses-case-study" TargetMode="External"/><Relationship Id="rId2" Type="http://schemas.openxmlformats.org/officeDocument/2006/relationships/notesSlide" Target="../notesSlides/notesSlide89.xml"/><Relationship Id="rId1" Type="http://schemas.openxmlformats.org/officeDocument/2006/relationships/slideLayout" Target="../slideLayouts/slideLayout182.xml"/><Relationship Id="rId4" Type="http://schemas.openxmlformats.org/officeDocument/2006/relationships/image" Target="../media/image258.png"/></Relationships>
</file>

<file path=ppt/slides/_rels/slide9.xml.rels><?xml version="1.0" encoding="UTF-8" standalone="yes"?>
<Relationships xmlns="http://schemas.openxmlformats.org/package/2006/relationships"><Relationship Id="rId3" Type="http://schemas.openxmlformats.org/officeDocument/2006/relationships/hyperlink" Target="https://www.cncf.io/reports/cncf-annual-survey-2022/" TargetMode="External"/><Relationship Id="rId2" Type="http://schemas.openxmlformats.org/officeDocument/2006/relationships/notesSlide" Target="../notesSlides/notesSlide9.xml"/><Relationship Id="rId1" Type="http://schemas.openxmlformats.org/officeDocument/2006/relationships/slideLayout" Target="../slideLayouts/slideLayout17.xml"/><Relationship Id="rId5" Type="http://schemas.openxmlformats.org/officeDocument/2006/relationships/image" Target="../media/image89.png"/><Relationship Id="rId4" Type="http://schemas.openxmlformats.org/officeDocument/2006/relationships/image" Target="../media/image88.png"/></Relationships>
</file>

<file path=ppt/slides/_rels/slide90.xml.rels><?xml version="1.0" encoding="UTF-8" standalone="yes"?>
<Relationships xmlns="http://schemas.openxmlformats.org/package/2006/relationships"><Relationship Id="rId3" Type="http://schemas.openxmlformats.org/officeDocument/2006/relationships/hyperlink" Target="https://www.redhat.com/en/resources/georgia-institute-of-technology-customer-interview" TargetMode="External"/><Relationship Id="rId2" Type="http://schemas.openxmlformats.org/officeDocument/2006/relationships/notesSlide" Target="../notesSlides/notesSlide90.xml"/><Relationship Id="rId1" Type="http://schemas.openxmlformats.org/officeDocument/2006/relationships/slideLayout" Target="../slideLayouts/slideLayout440.xml"/><Relationship Id="rId4" Type="http://schemas.openxmlformats.org/officeDocument/2006/relationships/image" Target="../media/image259.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3" Type="http://schemas.openxmlformats.org/officeDocument/2006/relationships/hyperlink" Target="https://youtu.be/sZWxRZJJleM" TargetMode="External"/><Relationship Id="rId2" Type="http://schemas.openxmlformats.org/officeDocument/2006/relationships/notesSlide" Target="../notesSlides/notesSlide92.xml"/><Relationship Id="rId1" Type="http://schemas.openxmlformats.org/officeDocument/2006/relationships/slideLayout" Target="../slideLayouts/slideLayout513.xml"/><Relationship Id="rId5" Type="http://schemas.openxmlformats.org/officeDocument/2006/relationships/image" Target="../media/image260.png"/><Relationship Id="rId4" Type="http://schemas.openxmlformats.org/officeDocument/2006/relationships/image" Target="../media/image257.png"/></Relationships>
</file>

<file path=ppt/slides/_rels/slide93.xml.rels><?xml version="1.0" encoding="UTF-8" standalone="yes"?>
<Relationships xmlns="http://schemas.openxmlformats.org/package/2006/relationships"><Relationship Id="rId3" Type="http://schemas.openxmlformats.org/officeDocument/2006/relationships/hyperlink" Target="https://youtu.be/sZWxRZJJleM" TargetMode="External"/><Relationship Id="rId2" Type="http://schemas.openxmlformats.org/officeDocument/2006/relationships/notesSlide" Target="../notesSlides/notesSlide93.xml"/><Relationship Id="rId1" Type="http://schemas.openxmlformats.org/officeDocument/2006/relationships/slideLayout" Target="../slideLayouts/slideLayout513.xml"/><Relationship Id="rId5" Type="http://schemas.openxmlformats.org/officeDocument/2006/relationships/image" Target="../media/image260.png"/><Relationship Id="rId4" Type="http://schemas.openxmlformats.org/officeDocument/2006/relationships/image" Target="../media/image257.png"/></Relationships>
</file>

<file path=ppt/slides/_rels/slide94.xml.rels><?xml version="1.0" encoding="UTF-8" standalone="yes"?>
<Relationships xmlns="http://schemas.openxmlformats.org/package/2006/relationships"><Relationship Id="rId3" Type="http://schemas.openxmlformats.org/officeDocument/2006/relationships/hyperlink" Target="https://newsroom.ibm.com/2020-05-05-IBM-and-Red-Hat-Launch-New-Edge-Computing-Solutions-for-the-5G-Era" TargetMode="External"/><Relationship Id="rId2" Type="http://schemas.openxmlformats.org/officeDocument/2006/relationships/notesSlide" Target="../notesSlides/notesSlide94.xml"/><Relationship Id="rId1" Type="http://schemas.openxmlformats.org/officeDocument/2006/relationships/slideLayout" Target="../slideLayouts/slideLayout523.xml"/><Relationship Id="rId4" Type="http://schemas.openxmlformats.org/officeDocument/2006/relationships/image" Target="../media/image261.jpg"/></Relationships>
</file>

<file path=ppt/slides/_rels/slide95.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95.xml"/><Relationship Id="rId1" Type="http://schemas.openxmlformats.org/officeDocument/2006/relationships/slideLayout" Target="../slideLayouts/slideLayout538.xml"/><Relationship Id="rId5" Type="http://schemas.openxmlformats.org/officeDocument/2006/relationships/image" Target="../media/image261.jpg"/><Relationship Id="rId4" Type="http://schemas.openxmlformats.org/officeDocument/2006/relationships/hyperlink" Target="https://newsroom.ibm.com/2020-05-05-IBM-and-Red-Hat-Launch-New-Edge-Computing-Solutions-for-the-5G-Era" TargetMode="External"/></Relationships>
</file>

<file path=ppt/slides/_rels/slide96.xml.rels><?xml version="1.0" encoding="UTF-8" standalone="yes"?>
<Relationships xmlns="http://schemas.openxmlformats.org/package/2006/relationships"><Relationship Id="rId3" Type="http://schemas.openxmlformats.org/officeDocument/2006/relationships/hyperlink" Target="https://www.redhat.com/en/blog/red-hat-openshift-drives-strong-5g-open-ran-ecosystem" TargetMode="External"/><Relationship Id="rId2" Type="http://schemas.openxmlformats.org/officeDocument/2006/relationships/notesSlide" Target="../notesSlides/notesSlide96.xml"/><Relationship Id="rId1" Type="http://schemas.openxmlformats.org/officeDocument/2006/relationships/slideLayout" Target="../slideLayouts/slideLayout523.xml"/><Relationship Id="rId4" Type="http://schemas.openxmlformats.org/officeDocument/2006/relationships/image" Target="../media/image262.png"/></Relationships>
</file>

<file path=ppt/slides/_rels/slide97.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97.xml"/><Relationship Id="rId1" Type="http://schemas.openxmlformats.org/officeDocument/2006/relationships/slideLayout" Target="../slideLayouts/slideLayout568.xml"/><Relationship Id="rId4" Type="http://schemas.openxmlformats.org/officeDocument/2006/relationships/image" Target="../media/image262.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3" Type="http://schemas.openxmlformats.org/officeDocument/2006/relationships/hyperlink" Target="https://access.redhat.com/articles/7073065" TargetMode="External"/><Relationship Id="rId2" Type="http://schemas.openxmlformats.org/officeDocument/2006/relationships/notesSlide" Target="../notesSlides/notesSlide99.xml"/><Relationship Id="rId1" Type="http://schemas.openxmlformats.org/officeDocument/2006/relationships/slideLayout" Target="../slideLayouts/slideLayout45.xml"/><Relationship Id="rId4" Type="http://schemas.openxmlformats.org/officeDocument/2006/relationships/image" Target="../media/image26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18"/>
        <p:cNvGrpSpPr/>
        <p:nvPr/>
      </p:nvGrpSpPr>
      <p:grpSpPr>
        <a:xfrm>
          <a:off x="0" y="0"/>
          <a:ext cx="0" cy="0"/>
          <a:chOff x="0" y="0"/>
          <a:chExt cx="0" cy="0"/>
        </a:xfrm>
      </p:grpSpPr>
      <p:sp>
        <p:nvSpPr>
          <p:cNvPr id="6219" name="Google Shape;6219;p700"/>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1</a:t>
            </a:fld>
            <a:endParaRPr/>
          </a:p>
        </p:txBody>
      </p:sp>
      <p:pic>
        <p:nvPicPr>
          <p:cNvPr id="6220" name="Google Shape;6220;p700"/>
          <p:cNvPicPr preferRelativeResize="0"/>
          <p:nvPr/>
        </p:nvPicPr>
        <p:blipFill>
          <a:blip r:embed="rId3">
            <a:alphaModFix/>
          </a:blip>
          <a:stretch>
            <a:fillRect/>
          </a:stretch>
        </p:blipFill>
        <p:spPr>
          <a:xfrm>
            <a:off x="1625409" y="941050"/>
            <a:ext cx="3620275" cy="701800"/>
          </a:xfrm>
          <a:prstGeom prst="rect">
            <a:avLst/>
          </a:prstGeom>
          <a:noFill/>
          <a:ln>
            <a:noFill/>
          </a:ln>
        </p:spPr>
      </p:pic>
      <p:sp>
        <p:nvSpPr>
          <p:cNvPr id="6221" name="Google Shape;6221;p700"/>
          <p:cNvSpPr txBox="1">
            <a:spLocks noGrp="1"/>
          </p:cNvSpPr>
          <p:nvPr>
            <p:ph type="title"/>
          </p:nvPr>
        </p:nvSpPr>
        <p:spPr>
          <a:xfrm>
            <a:off x="2083875" y="1975505"/>
            <a:ext cx="8044200" cy="1600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More app modernization. </a:t>
            </a:r>
            <a:endParaRPr/>
          </a:p>
          <a:p>
            <a:pPr marL="0" lvl="0" indent="0" algn="l" rtl="0">
              <a:spcBef>
                <a:spcPts val="0"/>
              </a:spcBef>
              <a:spcAft>
                <a:spcPts val="0"/>
              </a:spcAft>
              <a:buNone/>
            </a:pPr>
            <a:r>
              <a:rPr lang="en"/>
              <a:t>Less platform management.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396"/>
        <p:cNvGrpSpPr/>
        <p:nvPr/>
      </p:nvGrpSpPr>
      <p:grpSpPr>
        <a:xfrm>
          <a:off x="0" y="0"/>
          <a:ext cx="0" cy="0"/>
          <a:chOff x="0" y="0"/>
          <a:chExt cx="0" cy="0"/>
        </a:xfrm>
      </p:grpSpPr>
      <p:pic>
        <p:nvPicPr>
          <p:cNvPr id="6397" name="Google Shape;6397;p709"/>
          <p:cNvPicPr preferRelativeResize="0"/>
          <p:nvPr/>
        </p:nvPicPr>
        <p:blipFill rotWithShape="1">
          <a:blip r:embed="rId3">
            <a:alphaModFix/>
          </a:blip>
          <a:srcRect/>
          <a:stretch/>
        </p:blipFill>
        <p:spPr>
          <a:xfrm>
            <a:off x="5806438" y="2814663"/>
            <a:ext cx="731520" cy="731520"/>
          </a:xfrm>
          <a:prstGeom prst="rect">
            <a:avLst/>
          </a:prstGeom>
          <a:noFill/>
          <a:ln>
            <a:noFill/>
          </a:ln>
        </p:spPr>
      </p:pic>
      <p:pic>
        <p:nvPicPr>
          <p:cNvPr id="6398" name="Google Shape;6398;p709"/>
          <p:cNvPicPr preferRelativeResize="0"/>
          <p:nvPr/>
        </p:nvPicPr>
        <p:blipFill rotWithShape="1">
          <a:blip r:embed="rId4">
            <a:alphaModFix/>
          </a:blip>
          <a:srcRect/>
          <a:stretch/>
        </p:blipFill>
        <p:spPr>
          <a:xfrm>
            <a:off x="5806438" y="4948302"/>
            <a:ext cx="731520" cy="731520"/>
          </a:xfrm>
          <a:prstGeom prst="rect">
            <a:avLst/>
          </a:prstGeom>
          <a:noFill/>
          <a:ln>
            <a:noFill/>
          </a:ln>
        </p:spPr>
      </p:pic>
      <p:pic>
        <p:nvPicPr>
          <p:cNvPr id="6399" name="Google Shape;6399;p709"/>
          <p:cNvPicPr preferRelativeResize="0"/>
          <p:nvPr/>
        </p:nvPicPr>
        <p:blipFill rotWithShape="1">
          <a:blip r:embed="rId5">
            <a:alphaModFix/>
          </a:blip>
          <a:srcRect/>
          <a:stretch/>
        </p:blipFill>
        <p:spPr>
          <a:xfrm>
            <a:off x="5806438" y="685811"/>
            <a:ext cx="731520" cy="731520"/>
          </a:xfrm>
          <a:prstGeom prst="rect">
            <a:avLst/>
          </a:prstGeom>
          <a:noFill/>
          <a:ln>
            <a:noFill/>
          </a:ln>
        </p:spPr>
      </p:pic>
      <p:sp>
        <p:nvSpPr>
          <p:cNvPr id="6400" name="Google Shape;6400;p709"/>
          <p:cNvSpPr txBox="1">
            <a:spLocks noGrp="1"/>
          </p:cNvSpPr>
          <p:nvPr>
            <p:ph type="subTitle" idx="2"/>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Market challenges</a:t>
            </a:r>
            <a:endParaRPr/>
          </a:p>
        </p:txBody>
      </p:sp>
      <p:sp>
        <p:nvSpPr>
          <p:cNvPr id="6401" name="Google Shape;6401;p709"/>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10</a:t>
            </a:fld>
            <a:endParaRPr/>
          </a:p>
        </p:txBody>
      </p:sp>
      <p:sp>
        <p:nvSpPr>
          <p:cNvPr id="6402" name="Google Shape;6402;p709"/>
          <p:cNvSpPr txBox="1">
            <a:spLocks noGrp="1"/>
          </p:cNvSpPr>
          <p:nvPr>
            <p:ph type="subTitle" idx="4"/>
          </p:nvPr>
        </p:nvSpPr>
        <p:spPr>
          <a:xfrm>
            <a:off x="6745275" y="1148233"/>
            <a:ext cx="4660800" cy="886500"/>
          </a:xfrm>
          <a:prstGeom prst="rect">
            <a:avLst/>
          </a:prstGeom>
        </p:spPr>
        <p:txBody>
          <a:bodyPr spcFirstLastPara="1" wrap="square" lIns="0" tIns="0" rIns="0" bIns="0" anchor="t" anchorCtr="0">
            <a:noAutofit/>
          </a:bodyPr>
          <a:lstStyle/>
          <a:p>
            <a:pPr marL="164592" lvl="0" indent="-161290" algn="l" rtl="0">
              <a:spcBef>
                <a:spcPts val="0"/>
              </a:spcBef>
              <a:spcAft>
                <a:spcPts val="0"/>
              </a:spcAft>
              <a:buSzPts val="1100"/>
              <a:buChar char="▸"/>
            </a:pPr>
            <a:r>
              <a:rPr lang="en" sz="1100">
                <a:solidFill>
                  <a:schemeClr val="dk1"/>
                </a:solidFill>
              </a:rPr>
              <a:t>Complicated cluster provisioning</a:t>
            </a:r>
            <a:endParaRPr sz="1100">
              <a:solidFill>
                <a:schemeClr val="dk1"/>
              </a:solidFill>
            </a:endParaRPr>
          </a:p>
          <a:p>
            <a:pPr marL="164592" lvl="0" indent="-161290" algn="l" rtl="0">
              <a:spcBef>
                <a:spcPts val="0"/>
              </a:spcBef>
              <a:spcAft>
                <a:spcPts val="0"/>
              </a:spcAft>
              <a:buSzPts val="1100"/>
              <a:buChar char="▸"/>
            </a:pPr>
            <a:r>
              <a:rPr lang="en" sz="1100">
                <a:solidFill>
                  <a:schemeClr val="dk1"/>
                </a:solidFill>
              </a:rPr>
              <a:t>Manual, error-prone application deployment</a:t>
            </a:r>
            <a:endParaRPr sz="1100">
              <a:solidFill>
                <a:schemeClr val="dk1"/>
              </a:solidFill>
            </a:endParaRPr>
          </a:p>
          <a:p>
            <a:pPr marL="164592" lvl="0" indent="-161290" algn="l" rtl="0">
              <a:spcBef>
                <a:spcPts val="0"/>
              </a:spcBef>
              <a:spcAft>
                <a:spcPts val="0"/>
              </a:spcAft>
              <a:buSzPts val="1100"/>
              <a:buChar char="▸"/>
            </a:pPr>
            <a:r>
              <a:rPr lang="en" sz="1100">
                <a:solidFill>
                  <a:schemeClr val="dk1"/>
                </a:solidFill>
              </a:rPr>
              <a:t>Availability and fault tolerance</a:t>
            </a:r>
            <a:endParaRPr sz="1100">
              <a:solidFill>
                <a:schemeClr val="dk1"/>
              </a:solidFill>
            </a:endParaRPr>
          </a:p>
          <a:p>
            <a:pPr marL="164592" lvl="0" indent="-161290" algn="l" rtl="0">
              <a:spcBef>
                <a:spcPts val="0"/>
              </a:spcBef>
              <a:spcAft>
                <a:spcPts val="0"/>
              </a:spcAft>
              <a:buSzPts val="1100"/>
              <a:buChar char="▸"/>
            </a:pPr>
            <a:r>
              <a:rPr lang="en" sz="1100">
                <a:solidFill>
                  <a:schemeClr val="dk1"/>
                </a:solidFill>
              </a:rPr>
              <a:t>Managing tenancy</a:t>
            </a:r>
            <a:endParaRPr sz="1100">
              <a:solidFill>
                <a:schemeClr val="dk1"/>
              </a:solidFill>
            </a:endParaRPr>
          </a:p>
          <a:p>
            <a:pPr marL="164592" lvl="0" indent="-161290" algn="l" rtl="0">
              <a:spcBef>
                <a:spcPts val="0"/>
              </a:spcBef>
              <a:spcAft>
                <a:spcPts val="0"/>
              </a:spcAft>
              <a:buSzPts val="1100"/>
              <a:buChar char="▸"/>
            </a:pPr>
            <a:r>
              <a:rPr lang="en" sz="1100">
                <a:solidFill>
                  <a:schemeClr val="dk1"/>
                </a:solidFill>
              </a:rPr>
              <a:t>Regulatory compliance for infrastructure</a:t>
            </a:r>
            <a:endParaRPr sz="1100">
              <a:solidFill>
                <a:schemeClr val="dk1"/>
              </a:solidFill>
            </a:endParaRPr>
          </a:p>
          <a:p>
            <a:pPr marL="164592" lvl="0" indent="-161290" algn="l" rtl="0">
              <a:spcBef>
                <a:spcPts val="0"/>
              </a:spcBef>
              <a:spcAft>
                <a:spcPts val="0"/>
              </a:spcAft>
              <a:buSzPts val="1100"/>
              <a:buChar char="▸"/>
            </a:pPr>
            <a:r>
              <a:rPr lang="en" sz="1100">
                <a:solidFill>
                  <a:schemeClr val="dk1"/>
                </a:solidFill>
              </a:rPr>
              <a:t>Application latency</a:t>
            </a:r>
            <a:endParaRPr sz="1100">
              <a:solidFill>
                <a:schemeClr val="dk1"/>
              </a:solidFill>
            </a:endParaRPr>
          </a:p>
        </p:txBody>
      </p:sp>
      <p:sp>
        <p:nvSpPr>
          <p:cNvPr id="6403" name="Google Shape;6403;p709"/>
          <p:cNvSpPr txBox="1">
            <a:spLocks noGrp="1"/>
          </p:cNvSpPr>
          <p:nvPr>
            <p:ph type="subTitle" idx="5"/>
          </p:nvPr>
        </p:nvSpPr>
        <p:spPr>
          <a:xfrm>
            <a:off x="6745275" y="690833"/>
            <a:ext cx="4660800" cy="34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1600"/>
              <a:t>Single cluster</a:t>
            </a:r>
            <a:endParaRPr sz="1600"/>
          </a:p>
        </p:txBody>
      </p:sp>
      <p:sp>
        <p:nvSpPr>
          <p:cNvPr id="6404" name="Google Shape;6404;p709"/>
          <p:cNvSpPr txBox="1">
            <a:spLocks noGrp="1"/>
          </p:cNvSpPr>
          <p:nvPr>
            <p:ph type="subTitle" idx="6"/>
          </p:nvPr>
        </p:nvSpPr>
        <p:spPr>
          <a:xfrm>
            <a:off x="6745275" y="3292051"/>
            <a:ext cx="4660800" cy="886500"/>
          </a:xfrm>
          <a:prstGeom prst="rect">
            <a:avLst/>
          </a:prstGeom>
        </p:spPr>
        <p:txBody>
          <a:bodyPr spcFirstLastPara="1" wrap="square" lIns="0" tIns="0" rIns="0" bIns="0" anchor="t" anchorCtr="0">
            <a:noAutofit/>
          </a:bodyPr>
          <a:lstStyle/>
          <a:p>
            <a:pPr marL="164592" lvl="0" indent="-161290" algn="l" rtl="0">
              <a:spcBef>
                <a:spcPts val="0"/>
              </a:spcBef>
              <a:spcAft>
                <a:spcPts val="0"/>
              </a:spcAft>
              <a:buSzPts val="1100"/>
              <a:buChar char="▸"/>
            </a:pPr>
            <a:r>
              <a:rPr lang="en" sz="1100"/>
              <a:t>Multiple consoles to monitor</a:t>
            </a:r>
            <a:endParaRPr sz="1100"/>
          </a:p>
          <a:p>
            <a:pPr marL="164592" lvl="0" indent="-161290" algn="l" rtl="0">
              <a:spcBef>
                <a:spcPts val="0"/>
              </a:spcBef>
              <a:spcAft>
                <a:spcPts val="0"/>
              </a:spcAft>
              <a:buSzPts val="1100"/>
              <a:buChar char="▸"/>
            </a:pPr>
            <a:r>
              <a:rPr lang="en" sz="1100"/>
              <a:t>Distributed business applications</a:t>
            </a:r>
            <a:endParaRPr sz="1100"/>
          </a:p>
          <a:p>
            <a:pPr marL="164592" lvl="0" indent="-161290" algn="l" rtl="0">
              <a:spcBef>
                <a:spcPts val="0"/>
              </a:spcBef>
              <a:spcAft>
                <a:spcPts val="0"/>
              </a:spcAft>
              <a:buSzPts val="1100"/>
              <a:buChar char="▸"/>
            </a:pPr>
            <a:r>
              <a:rPr lang="en" sz="1100"/>
              <a:t>Inconsistent operational controls</a:t>
            </a:r>
            <a:endParaRPr sz="1100"/>
          </a:p>
          <a:p>
            <a:pPr marL="164592" lvl="0" indent="-161290" algn="l" rtl="0">
              <a:spcBef>
                <a:spcPts val="0"/>
              </a:spcBef>
              <a:spcAft>
                <a:spcPts val="0"/>
              </a:spcAft>
              <a:buSzPts val="1100"/>
              <a:buChar char="▸"/>
            </a:pPr>
            <a:r>
              <a:rPr lang="en" sz="1100"/>
              <a:t>Operational overhead</a:t>
            </a:r>
            <a:endParaRPr sz="1100"/>
          </a:p>
          <a:p>
            <a:pPr marL="164592" lvl="0" indent="-161290" algn="l" rtl="0">
              <a:spcBef>
                <a:spcPts val="0"/>
              </a:spcBef>
              <a:spcAft>
                <a:spcPts val="0"/>
              </a:spcAft>
              <a:buSzPts val="1100"/>
              <a:buChar char="▸"/>
            </a:pPr>
            <a:r>
              <a:rPr lang="en" sz="1100"/>
              <a:t>Governance and configuration management</a:t>
            </a:r>
            <a:endParaRPr sz="1100"/>
          </a:p>
          <a:p>
            <a:pPr marL="164592" lvl="0" indent="-161290" algn="l" rtl="0">
              <a:spcBef>
                <a:spcPts val="0"/>
              </a:spcBef>
              <a:spcAft>
                <a:spcPts val="0"/>
              </a:spcAft>
              <a:buSzPts val="1100"/>
              <a:buChar char="▸"/>
            </a:pPr>
            <a:r>
              <a:rPr lang="en" sz="1100"/>
              <a:t>Implementing disaster recovery</a:t>
            </a:r>
            <a:endParaRPr sz="1100"/>
          </a:p>
        </p:txBody>
      </p:sp>
      <p:sp>
        <p:nvSpPr>
          <p:cNvPr id="6405" name="Google Shape;6405;p709"/>
          <p:cNvSpPr txBox="1">
            <a:spLocks noGrp="1"/>
          </p:cNvSpPr>
          <p:nvPr>
            <p:ph type="subTitle" idx="7"/>
          </p:nvPr>
        </p:nvSpPr>
        <p:spPr>
          <a:xfrm>
            <a:off x="6745275" y="2814663"/>
            <a:ext cx="4660800" cy="34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1600"/>
              <a:t>Multiple clusters</a:t>
            </a:r>
            <a:endParaRPr sz="1600"/>
          </a:p>
        </p:txBody>
      </p:sp>
      <p:sp>
        <p:nvSpPr>
          <p:cNvPr id="6406" name="Google Shape;6406;p709"/>
          <p:cNvSpPr txBox="1">
            <a:spLocks noGrp="1"/>
          </p:cNvSpPr>
          <p:nvPr>
            <p:ph type="subTitle" idx="8"/>
          </p:nvPr>
        </p:nvSpPr>
        <p:spPr>
          <a:xfrm>
            <a:off x="6745275" y="5405520"/>
            <a:ext cx="4660800" cy="886500"/>
          </a:xfrm>
          <a:prstGeom prst="rect">
            <a:avLst/>
          </a:prstGeom>
        </p:spPr>
        <p:txBody>
          <a:bodyPr spcFirstLastPara="1" wrap="square" lIns="0" tIns="0" rIns="0" bIns="0" anchor="t" anchorCtr="0">
            <a:noAutofit/>
          </a:bodyPr>
          <a:lstStyle/>
          <a:p>
            <a:pPr marL="164592" lvl="0" indent="-161290" algn="l" rtl="0">
              <a:spcBef>
                <a:spcPts val="0"/>
              </a:spcBef>
              <a:spcAft>
                <a:spcPts val="0"/>
              </a:spcAft>
              <a:buSzPts val="1100"/>
              <a:buChar char="▸"/>
            </a:pPr>
            <a:r>
              <a:rPr lang="en" sz="1100"/>
              <a:t>Complex regional and geo-specific regulations</a:t>
            </a:r>
            <a:endParaRPr sz="1100"/>
          </a:p>
          <a:p>
            <a:pPr marL="164592" lvl="0" indent="-161290" algn="l" rtl="0">
              <a:spcBef>
                <a:spcPts val="0"/>
              </a:spcBef>
              <a:spcAft>
                <a:spcPts val="0"/>
              </a:spcAft>
              <a:buSzPts val="1100"/>
              <a:buChar char="▸"/>
            </a:pPr>
            <a:r>
              <a:rPr lang="en" sz="1100"/>
              <a:t>Holistic management of the entire fleet</a:t>
            </a:r>
            <a:endParaRPr sz="1100"/>
          </a:p>
          <a:p>
            <a:pPr marL="164592" lvl="0" indent="-161290" algn="l" rtl="0">
              <a:spcBef>
                <a:spcPts val="0"/>
              </a:spcBef>
              <a:spcAft>
                <a:spcPts val="0"/>
              </a:spcAft>
              <a:buSzPts val="1100"/>
              <a:buChar char="▸"/>
            </a:pPr>
            <a:r>
              <a:rPr lang="en" sz="1100"/>
              <a:t>Latency between data centers and geo boundaries</a:t>
            </a:r>
            <a:endParaRPr sz="1100"/>
          </a:p>
        </p:txBody>
      </p:sp>
      <p:sp>
        <p:nvSpPr>
          <p:cNvPr id="6407" name="Google Shape;6407;p709"/>
          <p:cNvSpPr txBox="1">
            <a:spLocks noGrp="1"/>
          </p:cNvSpPr>
          <p:nvPr>
            <p:ph type="subTitle" idx="9"/>
          </p:nvPr>
        </p:nvSpPr>
        <p:spPr>
          <a:xfrm>
            <a:off x="6745275" y="4948302"/>
            <a:ext cx="4660800" cy="34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1600"/>
              <a:t>Geographically distributed clusters</a:t>
            </a:r>
            <a:endParaRPr sz="1600"/>
          </a:p>
        </p:txBody>
      </p:sp>
      <p:pic>
        <p:nvPicPr>
          <p:cNvPr id="6408" name="Google Shape;6408;p709"/>
          <p:cNvPicPr preferRelativeResize="0"/>
          <p:nvPr/>
        </p:nvPicPr>
        <p:blipFill rotWithShape="1">
          <a:blip r:embed="rId6">
            <a:alphaModFix/>
          </a:blip>
          <a:srcRect l="20767" r="20767"/>
          <a:stretch/>
        </p:blipFill>
        <p:spPr>
          <a:xfrm>
            <a:off x="4609300" y="6114575"/>
            <a:ext cx="367750" cy="629050"/>
          </a:xfrm>
          <a:prstGeom prst="rect">
            <a:avLst/>
          </a:prstGeom>
          <a:noFill/>
          <a:ln>
            <a:noFill/>
          </a:ln>
        </p:spPr>
      </p:pic>
      <p:pic>
        <p:nvPicPr>
          <p:cNvPr id="6409" name="Google Shape;6409;p709"/>
          <p:cNvPicPr preferRelativeResize="0"/>
          <p:nvPr/>
        </p:nvPicPr>
        <p:blipFill rotWithShape="1">
          <a:blip r:embed="rId7">
            <a:alphaModFix/>
          </a:blip>
          <a:srcRect b="12357"/>
          <a:stretch/>
        </p:blipFill>
        <p:spPr>
          <a:xfrm>
            <a:off x="757646" y="3503050"/>
            <a:ext cx="3827999" cy="3354951"/>
          </a:xfrm>
          <a:prstGeom prst="rect">
            <a:avLst/>
          </a:prstGeom>
          <a:noFill/>
          <a:ln>
            <a:noFill/>
          </a:ln>
        </p:spPr>
      </p:pic>
      <p:cxnSp>
        <p:nvCxnSpPr>
          <p:cNvPr id="6410" name="Google Shape;6410;p709"/>
          <p:cNvCxnSpPr/>
          <p:nvPr/>
        </p:nvCxnSpPr>
        <p:spPr>
          <a:xfrm>
            <a:off x="5490875" y="2715088"/>
            <a:ext cx="5710500" cy="0"/>
          </a:xfrm>
          <a:prstGeom prst="straightConnector1">
            <a:avLst/>
          </a:prstGeom>
          <a:noFill/>
          <a:ln w="9525" cap="flat" cmpd="sng">
            <a:solidFill>
              <a:schemeClr val="dk1"/>
            </a:solidFill>
            <a:prstDash val="dot"/>
            <a:round/>
            <a:headEnd type="none" w="med" len="med"/>
            <a:tailEnd type="none" w="med" len="med"/>
          </a:ln>
        </p:spPr>
      </p:cxnSp>
      <p:cxnSp>
        <p:nvCxnSpPr>
          <p:cNvPr id="6411" name="Google Shape;6411;p709"/>
          <p:cNvCxnSpPr/>
          <p:nvPr/>
        </p:nvCxnSpPr>
        <p:spPr>
          <a:xfrm>
            <a:off x="5490875" y="4854400"/>
            <a:ext cx="5710500" cy="0"/>
          </a:xfrm>
          <a:prstGeom prst="straightConnector1">
            <a:avLst/>
          </a:prstGeom>
          <a:noFill/>
          <a:ln w="9525" cap="flat" cmpd="sng">
            <a:solidFill>
              <a:schemeClr val="dk1"/>
            </a:solidFill>
            <a:prstDash val="dot"/>
            <a:round/>
            <a:headEnd type="none" w="med" len="med"/>
            <a:tailEnd type="none" w="med" len="med"/>
          </a:ln>
        </p:spPr>
      </p:cxnSp>
      <p:sp>
        <p:nvSpPr>
          <p:cNvPr id="6412" name="Google Shape;6412;p709"/>
          <p:cNvSpPr txBox="1"/>
          <p:nvPr/>
        </p:nvSpPr>
        <p:spPr>
          <a:xfrm>
            <a:off x="885050" y="1148225"/>
            <a:ext cx="3572700" cy="12192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sz="2400" b="1">
                <a:latin typeface="Red Hat Display"/>
                <a:ea typeface="Red Hat Display"/>
                <a:cs typeface="Red Hat Display"/>
                <a:sym typeface="Red Hat Display"/>
              </a:rPr>
              <a:t>Challenges exist at</a:t>
            </a:r>
            <a:endParaRPr sz="2400" b="1">
              <a:latin typeface="Red Hat Display"/>
              <a:ea typeface="Red Hat Display"/>
              <a:cs typeface="Red Hat Display"/>
              <a:sym typeface="Red Hat Display"/>
            </a:endParaRPr>
          </a:p>
          <a:p>
            <a:pPr marL="0" lvl="0" indent="0" algn="l" rtl="0">
              <a:lnSpc>
                <a:spcPct val="115000"/>
              </a:lnSpc>
              <a:spcBef>
                <a:spcPts val="0"/>
              </a:spcBef>
              <a:spcAft>
                <a:spcPts val="0"/>
              </a:spcAft>
              <a:buNone/>
            </a:pPr>
            <a:r>
              <a:rPr lang="en" sz="2400" b="1">
                <a:latin typeface="Red Hat Display"/>
                <a:ea typeface="Red Hat Display"/>
                <a:cs typeface="Red Hat Display"/>
                <a:sym typeface="Red Hat Display"/>
              </a:rPr>
              <a:t>every phase </a:t>
            </a:r>
            <a:r>
              <a:rPr lang="en" sz="2400">
                <a:solidFill>
                  <a:schemeClr val="accent1"/>
                </a:solidFill>
                <a:latin typeface="Red Hat Display"/>
                <a:ea typeface="Red Hat Display"/>
                <a:cs typeface="Red Hat Display"/>
                <a:sym typeface="Red Hat Display"/>
              </a:rPr>
              <a:t>of your multicluster journey</a:t>
            </a:r>
            <a:endParaRPr sz="2400">
              <a:solidFill>
                <a:schemeClr val="accent1"/>
              </a:solidFill>
              <a:latin typeface="Red Hat Display"/>
              <a:ea typeface="Red Hat Display"/>
              <a:cs typeface="Red Hat Display"/>
              <a:sym typeface="Red Hat Display"/>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001"/>
        <p:cNvGrpSpPr/>
        <p:nvPr/>
      </p:nvGrpSpPr>
      <p:grpSpPr>
        <a:xfrm>
          <a:off x="0" y="0"/>
          <a:ext cx="0" cy="0"/>
          <a:chOff x="0" y="0"/>
          <a:chExt cx="0" cy="0"/>
        </a:xfrm>
      </p:grpSpPr>
      <p:sp>
        <p:nvSpPr>
          <p:cNvPr id="8002" name="Google Shape;8002;p799"/>
          <p:cNvSpPr txBox="1"/>
          <p:nvPr/>
        </p:nvSpPr>
        <p:spPr>
          <a:xfrm>
            <a:off x="885000" y="872025"/>
            <a:ext cx="10422000" cy="553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sz="2800">
                <a:latin typeface="Red Hat Display"/>
                <a:ea typeface="Red Hat Display"/>
                <a:cs typeface="Red Hat Display"/>
                <a:sym typeface="Red Hat Display"/>
              </a:rPr>
              <a:t>Extended Support Matrix</a:t>
            </a:r>
            <a:endParaRPr sz="2800">
              <a:latin typeface="Red Hat Display"/>
              <a:ea typeface="Red Hat Display"/>
              <a:cs typeface="Red Hat Display"/>
              <a:sym typeface="Red Hat Display"/>
            </a:endParaRPr>
          </a:p>
        </p:txBody>
      </p:sp>
      <p:sp>
        <p:nvSpPr>
          <p:cNvPr id="8003" name="Google Shape;8003;p799"/>
          <p:cNvSpPr txBox="1"/>
          <p:nvPr/>
        </p:nvSpPr>
        <p:spPr>
          <a:xfrm>
            <a:off x="885000" y="1327154"/>
            <a:ext cx="10422000" cy="400500"/>
          </a:xfrm>
          <a:prstGeom prst="rect">
            <a:avLst/>
          </a:prstGeom>
          <a:noFill/>
          <a:ln>
            <a:noFill/>
          </a:ln>
        </p:spPr>
        <p:txBody>
          <a:bodyPr spcFirstLastPara="1" wrap="square" lIns="0" tIns="0" rIns="0" bIns="0" anchor="t" anchorCtr="0">
            <a:noAutofit/>
          </a:bodyPr>
          <a:lstStyle/>
          <a:p>
            <a:pPr marL="0" lvl="0" indent="0" algn="ctr" rtl="0">
              <a:lnSpc>
                <a:spcPct val="140000"/>
              </a:lnSpc>
              <a:spcBef>
                <a:spcPts val="0"/>
              </a:spcBef>
              <a:spcAft>
                <a:spcPts val="500"/>
              </a:spcAft>
              <a:buNone/>
            </a:pPr>
            <a:r>
              <a:rPr lang="en" sz="1900">
                <a:solidFill>
                  <a:srgbClr val="EE0000"/>
                </a:solidFill>
                <a:latin typeface="Red Hat Text"/>
                <a:ea typeface="Red Hat Text"/>
                <a:cs typeface="Red Hat Text"/>
                <a:sym typeface="Red Hat Text"/>
              </a:rPr>
              <a:t>RHACM is committed to embracing Kubernetes diversity</a:t>
            </a:r>
            <a:endParaRPr sz="1900">
              <a:solidFill>
                <a:srgbClr val="EE0000"/>
              </a:solidFill>
              <a:latin typeface="Red Hat Text"/>
              <a:ea typeface="Red Hat Text"/>
              <a:cs typeface="Red Hat Text"/>
              <a:sym typeface="Red Hat Text"/>
            </a:endParaRPr>
          </a:p>
        </p:txBody>
      </p:sp>
      <p:sp>
        <p:nvSpPr>
          <p:cNvPr id="8004" name="Google Shape;8004;p799"/>
          <p:cNvSpPr txBox="1"/>
          <p:nvPr/>
        </p:nvSpPr>
        <p:spPr>
          <a:xfrm>
            <a:off x="912867" y="5229200"/>
            <a:ext cx="10422000" cy="10500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700">
                <a:solidFill>
                  <a:schemeClr val="dk2"/>
                </a:solidFill>
                <a:latin typeface="Red Hat Text"/>
                <a:ea typeface="Red Hat Text"/>
                <a:cs typeface="Red Hat Text"/>
                <a:sym typeface="Red Hat Text"/>
              </a:rPr>
              <a:t>In addition to already supporting management across OpenShift and public cloud Kubernetes services, we now include an expanded </a:t>
            </a:r>
            <a:r>
              <a:rPr lang="en" sz="1700" u="sng">
                <a:solidFill>
                  <a:srgbClr val="EE0000"/>
                </a:solidFill>
                <a:latin typeface="Red Hat Text"/>
                <a:ea typeface="Red Hat Text"/>
                <a:cs typeface="Red Hat Text"/>
                <a:sym typeface="Red Hat Text"/>
                <a:hlinkClick r:id="rId3">
                  <a:extLst>
                    <a:ext uri="{A12FA001-AC4F-418D-AE19-62706E023703}">
                      <ahyp:hlinkClr xmlns:ahyp="http://schemas.microsoft.com/office/drawing/2018/hyperlinkcolor" val="tx"/>
                    </a:ext>
                  </a:extLst>
                </a:hlinkClick>
              </a:rPr>
              <a:t>support matrix</a:t>
            </a:r>
            <a:r>
              <a:rPr lang="en" sz="1700">
                <a:solidFill>
                  <a:schemeClr val="dk2"/>
                </a:solidFill>
                <a:latin typeface="Red Hat Text"/>
                <a:ea typeface="Red Hat Text"/>
                <a:cs typeface="Red Hat Text"/>
                <a:sym typeface="Red Hat Text"/>
              </a:rPr>
              <a:t>, including support for all distributions in the </a:t>
            </a:r>
            <a:br>
              <a:rPr lang="en" sz="1700">
                <a:solidFill>
                  <a:schemeClr val="dk2"/>
                </a:solidFill>
                <a:latin typeface="Red Hat Text"/>
                <a:ea typeface="Red Hat Text"/>
                <a:cs typeface="Red Hat Text"/>
                <a:sym typeface="Red Hat Text"/>
              </a:rPr>
            </a:br>
            <a:r>
              <a:rPr lang="en" sz="1700" u="sng">
                <a:solidFill>
                  <a:srgbClr val="EE0000"/>
                </a:solidFill>
                <a:latin typeface="Red Hat Text"/>
                <a:ea typeface="Red Hat Text"/>
                <a:cs typeface="Red Hat Text"/>
                <a:sym typeface="Red Hat Text"/>
                <a:hlinkClick r:id="rId4">
                  <a:extLst>
                    <a:ext uri="{A12FA001-AC4F-418D-AE19-62706E023703}">
                      <ahyp:hlinkClr xmlns:ahyp="http://schemas.microsoft.com/office/drawing/2018/hyperlinkcolor" val="tx"/>
                    </a:ext>
                  </a:extLst>
                </a:hlinkClick>
              </a:rPr>
              <a:t>Certified Kubernetes Conformance Program.</a:t>
            </a:r>
            <a:endParaRPr sz="1700" b="1">
              <a:solidFill>
                <a:srgbClr val="EE0000"/>
              </a:solidFill>
              <a:latin typeface="Red Hat Text"/>
              <a:ea typeface="Red Hat Text"/>
              <a:cs typeface="Red Hat Text"/>
              <a:sym typeface="Red Hat Text"/>
            </a:endParaRPr>
          </a:p>
        </p:txBody>
      </p:sp>
      <p:sp>
        <p:nvSpPr>
          <p:cNvPr id="8005" name="Google Shape;8005;p799"/>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100</a:t>
            </a:fld>
            <a:endParaRPr/>
          </a:p>
        </p:txBody>
      </p:sp>
      <p:sp>
        <p:nvSpPr>
          <p:cNvPr id="8006" name="Google Shape;8006;p799"/>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sz="1000">
                <a:solidFill>
                  <a:srgbClr val="EE0000"/>
                </a:solidFill>
                <a:latin typeface="Red Hat Display Medium"/>
                <a:ea typeface="Red Hat Display Medium"/>
                <a:cs typeface="Red Hat Display Medium"/>
                <a:sym typeface="Red Hat Display Medium"/>
              </a:rPr>
              <a:t> Red Hat Advanced Cluster Management for Kubernetes 2.11</a:t>
            </a:r>
            <a:endParaRPr sz="1000">
              <a:solidFill>
                <a:srgbClr val="EE0000"/>
              </a:solidFill>
              <a:latin typeface="Red Hat Display Medium"/>
              <a:ea typeface="Red Hat Display Medium"/>
              <a:cs typeface="Red Hat Display Medium"/>
              <a:sym typeface="Red Hat Display Medium"/>
            </a:endParaRPr>
          </a:p>
        </p:txBody>
      </p:sp>
      <p:pic>
        <p:nvPicPr>
          <p:cNvPr id="8007" name="Google Shape;8007;p799"/>
          <p:cNvPicPr preferRelativeResize="0"/>
          <p:nvPr/>
        </p:nvPicPr>
        <p:blipFill>
          <a:blip r:embed="rId5">
            <a:alphaModFix/>
          </a:blip>
          <a:stretch>
            <a:fillRect/>
          </a:stretch>
        </p:blipFill>
        <p:spPr>
          <a:xfrm>
            <a:off x="447775" y="1769888"/>
            <a:ext cx="4070000" cy="3501530"/>
          </a:xfrm>
          <a:prstGeom prst="rect">
            <a:avLst/>
          </a:prstGeom>
          <a:noFill/>
          <a:ln w="9525" cap="flat" cmpd="sng">
            <a:solidFill>
              <a:schemeClr val="dk2"/>
            </a:solidFill>
            <a:prstDash val="solid"/>
            <a:round/>
            <a:headEnd type="none" w="sm" len="sm"/>
            <a:tailEnd type="none" w="sm" len="sm"/>
          </a:ln>
        </p:spPr>
      </p:pic>
      <p:pic>
        <p:nvPicPr>
          <p:cNvPr id="8008" name="Google Shape;8008;p799"/>
          <p:cNvPicPr preferRelativeResize="0"/>
          <p:nvPr/>
        </p:nvPicPr>
        <p:blipFill>
          <a:blip r:embed="rId6">
            <a:alphaModFix/>
          </a:blip>
          <a:stretch>
            <a:fillRect/>
          </a:stretch>
        </p:blipFill>
        <p:spPr>
          <a:xfrm>
            <a:off x="7969600" y="1754425"/>
            <a:ext cx="4069991" cy="3501548"/>
          </a:xfrm>
          <a:prstGeom prst="rect">
            <a:avLst/>
          </a:prstGeom>
          <a:noFill/>
          <a:ln w="9525" cap="flat" cmpd="sng">
            <a:solidFill>
              <a:schemeClr val="dk2"/>
            </a:solidFill>
            <a:prstDash val="solid"/>
            <a:round/>
            <a:headEnd type="none" w="sm" len="sm"/>
            <a:tailEnd type="none" w="sm" len="sm"/>
          </a:ln>
        </p:spPr>
      </p:pic>
      <p:pic>
        <p:nvPicPr>
          <p:cNvPr id="8009" name="Google Shape;8009;p799"/>
          <p:cNvPicPr preferRelativeResize="0"/>
          <p:nvPr/>
        </p:nvPicPr>
        <p:blipFill rotWithShape="1">
          <a:blip r:embed="rId7">
            <a:alphaModFix/>
          </a:blip>
          <a:srcRect t="36802" b="25055"/>
          <a:stretch/>
        </p:blipFill>
        <p:spPr>
          <a:xfrm>
            <a:off x="4698500" y="4075950"/>
            <a:ext cx="3090375" cy="400500"/>
          </a:xfrm>
          <a:prstGeom prst="rect">
            <a:avLst/>
          </a:prstGeom>
          <a:noFill/>
          <a:ln w="9525" cap="flat" cmpd="sng">
            <a:solidFill>
              <a:schemeClr val="dk2"/>
            </a:solidFill>
            <a:prstDash val="solid"/>
            <a:round/>
            <a:headEnd type="none" w="sm" len="sm"/>
            <a:tailEnd type="none" w="sm" len="sm"/>
          </a:ln>
        </p:spPr>
      </p:pic>
      <p:pic>
        <p:nvPicPr>
          <p:cNvPr id="8010" name="Google Shape;8010;p799"/>
          <p:cNvPicPr preferRelativeResize="0"/>
          <p:nvPr/>
        </p:nvPicPr>
        <p:blipFill rotWithShape="1">
          <a:blip r:embed="rId8">
            <a:alphaModFix/>
          </a:blip>
          <a:srcRect t="31016" b="30841"/>
          <a:stretch/>
        </p:blipFill>
        <p:spPr>
          <a:xfrm>
            <a:off x="4691925" y="2509300"/>
            <a:ext cx="3103525" cy="400500"/>
          </a:xfrm>
          <a:prstGeom prst="rect">
            <a:avLst/>
          </a:prstGeom>
          <a:noFill/>
          <a:ln w="9525" cap="flat" cmpd="sng">
            <a:solidFill>
              <a:schemeClr val="dk2"/>
            </a:solidFill>
            <a:prstDash val="solid"/>
            <a:round/>
            <a:headEnd type="none" w="sm" len="sm"/>
            <a:tailEnd type="none" w="sm" len="sm"/>
          </a:ln>
        </p:spPr>
      </p:pic>
      <p:sp>
        <p:nvSpPr>
          <p:cNvPr id="8011" name="Google Shape;8011;p799"/>
          <p:cNvSpPr/>
          <p:nvPr/>
        </p:nvSpPr>
        <p:spPr>
          <a:xfrm rot="-8661058">
            <a:off x="7494552" y="4545031"/>
            <a:ext cx="771595" cy="553386"/>
          </a:xfrm>
          <a:prstGeom prst="notchedRightArrow">
            <a:avLst>
              <a:gd name="adj1" fmla="val 50000"/>
              <a:gd name="adj2" fmla="val 50000"/>
            </a:avLst>
          </a:prstGeom>
          <a:solidFill>
            <a:schemeClr val="lt2"/>
          </a:solidFill>
          <a:ln w="9525" cap="flat" cmpd="sng">
            <a:solidFill>
              <a:srgbClr val="EE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012" name="Google Shape;8012;p799"/>
          <p:cNvSpPr/>
          <p:nvPr/>
        </p:nvSpPr>
        <p:spPr>
          <a:xfrm rot="2138942">
            <a:off x="4129202" y="1836106"/>
            <a:ext cx="771595" cy="553386"/>
          </a:xfrm>
          <a:prstGeom prst="notchedRightArrow">
            <a:avLst>
              <a:gd name="adj1" fmla="val 50000"/>
              <a:gd name="adj2" fmla="val 50000"/>
            </a:avLst>
          </a:prstGeom>
          <a:solidFill>
            <a:schemeClr val="lt2"/>
          </a:solidFill>
          <a:ln w="9525" cap="flat" cmpd="sng">
            <a:solidFill>
              <a:srgbClr val="EE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016"/>
        <p:cNvGrpSpPr/>
        <p:nvPr/>
      </p:nvGrpSpPr>
      <p:grpSpPr>
        <a:xfrm>
          <a:off x="0" y="0"/>
          <a:ext cx="0" cy="0"/>
          <a:chOff x="0" y="0"/>
          <a:chExt cx="0" cy="0"/>
        </a:xfrm>
      </p:grpSpPr>
      <p:sp>
        <p:nvSpPr>
          <p:cNvPr id="8017" name="Google Shape;8017;p800"/>
          <p:cNvSpPr txBox="1"/>
          <p:nvPr/>
        </p:nvSpPr>
        <p:spPr>
          <a:xfrm>
            <a:off x="885000" y="872025"/>
            <a:ext cx="10422000" cy="553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sz="2800">
                <a:latin typeface="Red Hat Display"/>
                <a:ea typeface="Red Hat Display"/>
                <a:cs typeface="Red Hat Display"/>
                <a:sym typeface="Red Hat Display"/>
              </a:rPr>
              <a:t>Automated ROSA import</a:t>
            </a:r>
            <a:endParaRPr sz="2800">
              <a:latin typeface="Red Hat Display"/>
              <a:ea typeface="Red Hat Display"/>
              <a:cs typeface="Red Hat Display"/>
              <a:sym typeface="Red Hat Display"/>
            </a:endParaRPr>
          </a:p>
        </p:txBody>
      </p:sp>
      <p:sp>
        <p:nvSpPr>
          <p:cNvPr id="8018" name="Google Shape;8018;p800"/>
          <p:cNvSpPr txBox="1"/>
          <p:nvPr/>
        </p:nvSpPr>
        <p:spPr>
          <a:xfrm>
            <a:off x="885000" y="1327154"/>
            <a:ext cx="10422000" cy="400500"/>
          </a:xfrm>
          <a:prstGeom prst="rect">
            <a:avLst/>
          </a:prstGeom>
          <a:noFill/>
          <a:ln>
            <a:noFill/>
          </a:ln>
        </p:spPr>
        <p:txBody>
          <a:bodyPr spcFirstLastPara="1" wrap="square" lIns="0" tIns="0" rIns="0" bIns="0" anchor="t" anchorCtr="0">
            <a:noAutofit/>
          </a:bodyPr>
          <a:lstStyle/>
          <a:p>
            <a:pPr marL="0" lvl="0" indent="0" algn="ctr" rtl="0">
              <a:lnSpc>
                <a:spcPct val="140000"/>
              </a:lnSpc>
              <a:spcBef>
                <a:spcPts val="0"/>
              </a:spcBef>
              <a:spcAft>
                <a:spcPts val="500"/>
              </a:spcAft>
              <a:buNone/>
            </a:pPr>
            <a:r>
              <a:rPr lang="en" sz="1900">
                <a:solidFill>
                  <a:srgbClr val="EE0000"/>
                </a:solidFill>
                <a:latin typeface="Red Hat Text"/>
                <a:ea typeface="Red Hat Text"/>
                <a:cs typeface="Red Hat Text"/>
                <a:sym typeface="Red Hat Text"/>
              </a:rPr>
              <a:t>Reduce time and manual errors in onboarding your existing ROSA clusters </a:t>
            </a:r>
            <a:endParaRPr sz="1900">
              <a:solidFill>
                <a:srgbClr val="EE0000"/>
              </a:solidFill>
              <a:latin typeface="Red Hat Text"/>
              <a:ea typeface="Red Hat Text"/>
              <a:cs typeface="Red Hat Text"/>
              <a:sym typeface="Red Hat Text"/>
            </a:endParaRPr>
          </a:p>
        </p:txBody>
      </p:sp>
      <p:sp>
        <p:nvSpPr>
          <p:cNvPr id="8019" name="Google Shape;8019;p800"/>
          <p:cNvSpPr txBox="1">
            <a:spLocks noGrp="1"/>
          </p:cNvSpPr>
          <p:nvPr>
            <p:ph type="subTitle" idx="1"/>
          </p:nvPr>
        </p:nvSpPr>
        <p:spPr>
          <a:xfrm>
            <a:off x="6616742" y="55441"/>
            <a:ext cx="5148900" cy="816300"/>
          </a:xfrm>
          <a:prstGeom prst="rect">
            <a:avLst/>
          </a:prstGeom>
        </p:spPr>
        <p:txBody>
          <a:bodyPr spcFirstLastPara="1" wrap="square" lIns="438900" tIns="91425" rIns="91425" bIns="91425" anchor="ctr" anchorCtr="0">
            <a:noAutofit/>
          </a:bodyPr>
          <a:lstStyle/>
          <a:p>
            <a:pPr marL="0" lvl="0" indent="0" algn="r" rtl="0">
              <a:spcBef>
                <a:spcPts val="0"/>
              </a:spcBef>
              <a:spcAft>
                <a:spcPts val="0"/>
              </a:spcAft>
              <a:buNone/>
            </a:pPr>
            <a:r>
              <a:rPr lang="en" sz="1300" b="1">
                <a:solidFill>
                  <a:schemeClr val="accent5"/>
                </a:solidFill>
                <a:latin typeface="Red Hat Text"/>
                <a:ea typeface="Red Hat Text"/>
                <a:cs typeface="Red Hat Text"/>
                <a:sym typeface="Red Hat Text"/>
              </a:rPr>
              <a:t>Developer Preview (DP)</a:t>
            </a:r>
            <a:endParaRPr sz="1300" b="1">
              <a:solidFill>
                <a:schemeClr val="accent5"/>
              </a:solidFill>
              <a:latin typeface="Red Hat Text"/>
              <a:ea typeface="Red Hat Text"/>
              <a:cs typeface="Red Hat Text"/>
              <a:sym typeface="Red Hat Text"/>
            </a:endParaRPr>
          </a:p>
        </p:txBody>
      </p:sp>
      <p:sp>
        <p:nvSpPr>
          <p:cNvPr id="8020" name="Google Shape;8020;p800"/>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101</a:t>
            </a:fld>
            <a:endParaRPr/>
          </a:p>
        </p:txBody>
      </p:sp>
      <p:sp>
        <p:nvSpPr>
          <p:cNvPr id="8021" name="Google Shape;8021;p800"/>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sz="1000">
                <a:solidFill>
                  <a:srgbClr val="EE0000"/>
                </a:solidFill>
                <a:latin typeface="Red Hat Display Medium"/>
                <a:ea typeface="Red Hat Display Medium"/>
                <a:cs typeface="Red Hat Display Medium"/>
                <a:sym typeface="Red Hat Display Medium"/>
              </a:rPr>
              <a:t> Red Hat Advanced Cluster Management for Kubernetes 2.11</a:t>
            </a:r>
            <a:endParaRPr sz="1000">
              <a:solidFill>
                <a:srgbClr val="EE0000"/>
              </a:solidFill>
              <a:latin typeface="Red Hat Display Medium"/>
              <a:ea typeface="Red Hat Display Medium"/>
              <a:cs typeface="Red Hat Display Medium"/>
              <a:sym typeface="Red Hat Display Medium"/>
            </a:endParaRPr>
          </a:p>
        </p:txBody>
      </p:sp>
      <p:sp>
        <p:nvSpPr>
          <p:cNvPr id="8022" name="Google Shape;8022;p800"/>
          <p:cNvSpPr txBox="1"/>
          <p:nvPr/>
        </p:nvSpPr>
        <p:spPr>
          <a:xfrm>
            <a:off x="912867" y="5229200"/>
            <a:ext cx="10422000" cy="10500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700">
                <a:solidFill>
                  <a:schemeClr val="dk2"/>
                </a:solidFill>
                <a:latin typeface="Red Hat Text"/>
                <a:ea typeface="Red Hat Text"/>
                <a:cs typeface="Red Hat Text"/>
                <a:sym typeface="Red Hat Text"/>
              </a:rPr>
              <a:t>The new automated discovery and import feature scans your AWS environment, identifies ROSA clusters, and imports them automatically into the management hub.</a:t>
            </a:r>
            <a:br>
              <a:rPr lang="en" sz="1700">
                <a:solidFill>
                  <a:schemeClr val="dk2"/>
                </a:solidFill>
                <a:latin typeface="Red Hat Text"/>
                <a:ea typeface="Red Hat Text"/>
                <a:cs typeface="Red Hat Text"/>
                <a:sym typeface="Red Hat Text"/>
              </a:rPr>
            </a:br>
            <a:r>
              <a:rPr lang="en" sz="1700" u="sng">
                <a:solidFill>
                  <a:srgbClr val="EE0000"/>
                </a:solidFill>
                <a:latin typeface="Red Hat Text"/>
                <a:ea typeface="Red Hat Text"/>
                <a:cs typeface="Red Hat Text"/>
                <a:sym typeface="Red Hat Text"/>
                <a:hlinkClick r:id="rId3">
                  <a:extLst>
                    <a:ext uri="{A12FA001-AC4F-418D-AE19-62706E023703}">
                      <ahyp:hlinkClr xmlns:ahyp="http://schemas.microsoft.com/office/drawing/2018/hyperlinkcolor" val="tx"/>
                    </a:ext>
                  </a:extLst>
                </a:hlinkClick>
              </a:rPr>
              <a:t>ROSA import documentation</a:t>
            </a:r>
            <a:endParaRPr sz="1700" b="1">
              <a:solidFill>
                <a:srgbClr val="EE0000"/>
              </a:solidFill>
              <a:latin typeface="Red Hat Text"/>
              <a:ea typeface="Red Hat Text"/>
              <a:cs typeface="Red Hat Text"/>
              <a:sym typeface="Red Hat Text"/>
            </a:endParaRPr>
          </a:p>
        </p:txBody>
      </p:sp>
      <p:pic>
        <p:nvPicPr>
          <p:cNvPr id="8023" name="Google Shape;8023;p800"/>
          <p:cNvPicPr preferRelativeResize="0"/>
          <p:nvPr/>
        </p:nvPicPr>
        <p:blipFill>
          <a:blip r:embed="rId4">
            <a:alphaModFix/>
          </a:blip>
          <a:stretch>
            <a:fillRect/>
          </a:stretch>
        </p:blipFill>
        <p:spPr>
          <a:xfrm>
            <a:off x="2848513" y="1830629"/>
            <a:ext cx="6494976" cy="3196746"/>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027"/>
        <p:cNvGrpSpPr/>
        <p:nvPr/>
      </p:nvGrpSpPr>
      <p:grpSpPr>
        <a:xfrm>
          <a:off x="0" y="0"/>
          <a:ext cx="0" cy="0"/>
          <a:chOff x="0" y="0"/>
          <a:chExt cx="0" cy="0"/>
        </a:xfrm>
      </p:grpSpPr>
      <p:sp>
        <p:nvSpPr>
          <p:cNvPr id="8028" name="Google Shape;8028;p801"/>
          <p:cNvSpPr txBox="1"/>
          <p:nvPr/>
        </p:nvSpPr>
        <p:spPr>
          <a:xfrm>
            <a:off x="885000" y="872025"/>
            <a:ext cx="10422000" cy="553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sz="2800">
                <a:latin typeface="Red Hat Display"/>
                <a:ea typeface="Red Hat Display"/>
                <a:cs typeface="Red Hat Display"/>
                <a:sym typeface="Red Hat Display"/>
              </a:rPr>
              <a:t>Global Hub - Global Search</a:t>
            </a:r>
            <a:endParaRPr sz="2800">
              <a:latin typeface="Red Hat Display"/>
              <a:ea typeface="Red Hat Display"/>
              <a:cs typeface="Red Hat Display"/>
              <a:sym typeface="Red Hat Display"/>
            </a:endParaRPr>
          </a:p>
        </p:txBody>
      </p:sp>
      <p:sp>
        <p:nvSpPr>
          <p:cNvPr id="8029" name="Google Shape;8029;p801"/>
          <p:cNvSpPr txBox="1"/>
          <p:nvPr/>
        </p:nvSpPr>
        <p:spPr>
          <a:xfrm>
            <a:off x="885000" y="1327154"/>
            <a:ext cx="10422000" cy="400500"/>
          </a:xfrm>
          <a:prstGeom prst="rect">
            <a:avLst/>
          </a:prstGeom>
          <a:noFill/>
          <a:ln>
            <a:noFill/>
          </a:ln>
        </p:spPr>
        <p:txBody>
          <a:bodyPr spcFirstLastPara="1" wrap="square" lIns="0" tIns="0" rIns="0" bIns="0" anchor="t" anchorCtr="0">
            <a:noAutofit/>
          </a:bodyPr>
          <a:lstStyle/>
          <a:p>
            <a:pPr marL="0" lvl="0" indent="0" algn="ctr" rtl="0">
              <a:lnSpc>
                <a:spcPct val="140000"/>
              </a:lnSpc>
              <a:spcBef>
                <a:spcPts val="0"/>
              </a:spcBef>
              <a:spcAft>
                <a:spcPts val="0"/>
              </a:spcAft>
              <a:buClr>
                <a:schemeClr val="dk1"/>
              </a:buClr>
              <a:buSzPts val="1100"/>
              <a:buFont typeface="Arial"/>
              <a:buNone/>
            </a:pPr>
            <a:r>
              <a:rPr lang="en" sz="1900">
                <a:solidFill>
                  <a:srgbClr val="EE0000"/>
                </a:solidFill>
                <a:latin typeface="Red Hat Text"/>
                <a:ea typeface="Red Hat Text"/>
                <a:cs typeface="Red Hat Text"/>
                <a:sym typeface="Red Hat Text"/>
              </a:rPr>
              <a:t>Your Multicluster Command Center</a:t>
            </a:r>
            <a:endParaRPr sz="1900">
              <a:solidFill>
                <a:srgbClr val="EE0000"/>
              </a:solidFill>
              <a:latin typeface="Red Hat Text"/>
              <a:ea typeface="Red Hat Text"/>
              <a:cs typeface="Red Hat Text"/>
              <a:sym typeface="Red Hat Text"/>
            </a:endParaRPr>
          </a:p>
          <a:p>
            <a:pPr marL="0" lvl="0" indent="0" algn="ctr" rtl="0">
              <a:lnSpc>
                <a:spcPct val="140000"/>
              </a:lnSpc>
              <a:spcBef>
                <a:spcPts val="500"/>
              </a:spcBef>
              <a:spcAft>
                <a:spcPts val="0"/>
              </a:spcAft>
              <a:buClr>
                <a:schemeClr val="dk1"/>
              </a:buClr>
              <a:buSzPts val="1100"/>
              <a:buFont typeface="Arial"/>
              <a:buNone/>
            </a:pPr>
            <a:endParaRPr sz="1900">
              <a:solidFill>
                <a:srgbClr val="EE0000"/>
              </a:solidFill>
              <a:latin typeface="Red Hat Text"/>
              <a:ea typeface="Red Hat Text"/>
              <a:cs typeface="Red Hat Text"/>
              <a:sym typeface="Red Hat Text"/>
            </a:endParaRPr>
          </a:p>
          <a:p>
            <a:pPr marL="0" lvl="0" indent="0" algn="ctr" rtl="0">
              <a:lnSpc>
                <a:spcPct val="140000"/>
              </a:lnSpc>
              <a:spcBef>
                <a:spcPts val="500"/>
              </a:spcBef>
              <a:spcAft>
                <a:spcPts val="500"/>
              </a:spcAft>
              <a:buNone/>
            </a:pPr>
            <a:endParaRPr sz="1900">
              <a:solidFill>
                <a:srgbClr val="EE0000"/>
              </a:solidFill>
              <a:latin typeface="Red Hat Text"/>
              <a:ea typeface="Red Hat Text"/>
              <a:cs typeface="Red Hat Text"/>
              <a:sym typeface="Red Hat Text"/>
            </a:endParaRPr>
          </a:p>
        </p:txBody>
      </p:sp>
      <p:sp>
        <p:nvSpPr>
          <p:cNvPr id="8030" name="Google Shape;8030;p801"/>
          <p:cNvSpPr txBox="1">
            <a:spLocks noGrp="1"/>
          </p:cNvSpPr>
          <p:nvPr>
            <p:ph type="subTitle" idx="1"/>
          </p:nvPr>
        </p:nvSpPr>
        <p:spPr>
          <a:xfrm>
            <a:off x="6616742" y="55441"/>
            <a:ext cx="5148900" cy="816300"/>
          </a:xfrm>
          <a:prstGeom prst="rect">
            <a:avLst/>
          </a:prstGeom>
        </p:spPr>
        <p:txBody>
          <a:bodyPr spcFirstLastPara="1" wrap="square" lIns="438900" tIns="91425" rIns="91425" bIns="91425" anchor="ctr" anchorCtr="0">
            <a:noAutofit/>
          </a:bodyPr>
          <a:lstStyle/>
          <a:p>
            <a:pPr marL="0" lvl="0" indent="0" algn="r" rtl="0">
              <a:spcBef>
                <a:spcPts val="0"/>
              </a:spcBef>
              <a:spcAft>
                <a:spcPts val="0"/>
              </a:spcAft>
              <a:buNone/>
            </a:pPr>
            <a:r>
              <a:rPr lang="en" sz="1300">
                <a:solidFill>
                  <a:srgbClr val="EE0000"/>
                </a:solidFill>
              </a:rPr>
              <a:t>Tech Preview (TP)</a:t>
            </a:r>
            <a:endParaRPr sz="1300">
              <a:solidFill>
                <a:srgbClr val="EE0000"/>
              </a:solidFill>
            </a:endParaRPr>
          </a:p>
        </p:txBody>
      </p:sp>
      <p:sp>
        <p:nvSpPr>
          <p:cNvPr id="8031" name="Google Shape;8031;p801"/>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102</a:t>
            </a:fld>
            <a:endParaRPr/>
          </a:p>
        </p:txBody>
      </p:sp>
      <p:sp>
        <p:nvSpPr>
          <p:cNvPr id="8032" name="Google Shape;8032;p801"/>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sz="1000">
                <a:solidFill>
                  <a:srgbClr val="EE0000"/>
                </a:solidFill>
                <a:latin typeface="Red Hat Display Medium"/>
                <a:ea typeface="Red Hat Display Medium"/>
                <a:cs typeface="Red Hat Display Medium"/>
                <a:sym typeface="Red Hat Display Medium"/>
              </a:rPr>
              <a:t> Red Hat Advanced Cluster Management for Kubernetes 2.11</a:t>
            </a:r>
            <a:endParaRPr sz="1000">
              <a:solidFill>
                <a:srgbClr val="EE0000"/>
              </a:solidFill>
              <a:latin typeface="Red Hat Display Medium"/>
              <a:ea typeface="Red Hat Display Medium"/>
              <a:cs typeface="Red Hat Display Medium"/>
              <a:sym typeface="Red Hat Display Medium"/>
            </a:endParaRPr>
          </a:p>
        </p:txBody>
      </p:sp>
      <p:sp>
        <p:nvSpPr>
          <p:cNvPr id="8033" name="Google Shape;8033;p801"/>
          <p:cNvSpPr txBox="1"/>
          <p:nvPr/>
        </p:nvSpPr>
        <p:spPr>
          <a:xfrm>
            <a:off x="912867" y="5229200"/>
            <a:ext cx="10422000" cy="10500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700">
                <a:solidFill>
                  <a:schemeClr val="dk2"/>
                </a:solidFill>
                <a:latin typeface="Red Hat Text"/>
                <a:ea typeface="Red Hat Text"/>
                <a:cs typeface="Red Hat Text"/>
                <a:sym typeface="Red Hat Text"/>
              </a:rPr>
              <a:t>Have a </a:t>
            </a:r>
            <a:r>
              <a:rPr lang="en" sz="1700" b="1">
                <a:solidFill>
                  <a:schemeClr val="dk2"/>
                </a:solidFill>
                <a:latin typeface="Red Hat Text"/>
                <a:ea typeface="Red Hat Text"/>
                <a:cs typeface="Red Hat Text"/>
                <a:sym typeface="Red Hat Text"/>
              </a:rPr>
              <a:t>unified management view</a:t>
            </a:r>
            <a:r>
              <a:rPr lang="en" sz="1700">
                <a:solidFill>
                  <a:schemeClr val="dk2"/>
                </a:solidFill>
                <a:latin typeface="Red Hat Text"/>
                <a:ea typeface="Red Hat Text"/>
                <a:cs typeface="Red Hat Text"/>
                <a:sym typeface="Red Hat Text"/>
              </a:rPr>
              <a:t> for all of your clusters across all hubs. Perform </a:t>
            </a:r>
            <a:r>
              <a:rPr lang="en" sz="1700" b="1">
                <a:solidFill>
                  <a:schemeClr val="dk2"/>
                </a:solidFill>
                <a:latin typeface="Red Hat Text"/>
                <a:ea typeface="Red Hat Text"/>
                <a:cs typeface="Red Hat Text"/>
                <a:sym typeface="Red Hat Text"/>
              </a:rPr>
              <a:t>cross-hub searches</a:t>
            </a:r>
            <a:r>
              <a:rPr lang="en" sz="1700">
                <a:solidFill>
                  <a:schemeClr val="dk2"/>
                </a:solidFill>
                <a:latin typeface="Red Hat Text"/>
                <a:ea typeface="Red Hat Text"/>
                <a:cs typeface="Red Hat Text"/>
                <a:sym typeface="Red Hat Text"/>
              </a:rPr>
              <a:t> to quickly find resources, regardless of location. Define and </a:t>
            </a:r>
            <a:r>
              <a:rPr lang="en" sz="1700" b="1">
                <a:solidFill>
                  <a:schemeClr val="dk2"/>
                </a:solidFill>
                <a:latin typeface="Red Hat Text"/>
                <a:ea typeface="Red Hat Text"/>
                <a:cs typeface="Red Hat Text"/>
                <a:sym typeface="Red Hat Text"/>
              </a:rPr>
              <a:t>personalize saved searches</a:t>
            </a:r>
            <a:r>
              <a:rPr lang="en" sz="1700">
                <a:solidFill>
                  <a:schemeClr val="dk2"/>
                </a:solidFill>
                <a:latin typeface="Red Hat Text"/>
                <a:ea typeface="Red Hat Text"/>
                <a:cs typeface="Red Hat Text"/>
                <a:sym typeface="Red Hat Text"/>
              </a:rPr>
              <a:t> that you regularly come back to and </a:t>
            </a:r>
            <a:r>
              <a:rPr lang="en" sz="1700" b="1">
                <a:solidFill>
                  <a:schemeClr val="dk2"/>
                </a:solidFill>
                <a:latin typeface="Red Hat Text"/>
                <a:ea typeface="Red Hat Text"/>
                <a:cs typeface="Red Hat Text"/>
                <a:sym typeface="Red Hat Text"/>
              </a:rPr>
              <a:t>export results to a CSV report</a:t>
            </a:r>
            <a:r>
              <a:rPr lang="en" sz="1700">
                <a:solidFill>
                  <a:schemeClr val="dk2"/>
                </a:solidFill>
                <a:latin typeface="Red Hat Text"/>
                <a:ea typeface="Red Hat Text"/>
                <a:cs typeface="Red Hat Text"/>
                <a:sym typeface="Red Hat Text"/>
              </a:rPr>
              <a:t> that can be used across adjacent teams.</a:t>
            </a:r>
            <a:br>
              <a:rPr lang="en" sz="1700">
                <a:solidFill>
                  <a:schemeClr val="dk2"/>
                </a:solidFill>
                <a:latin typeface="Red Hat Text"/>
                <a:ea typeface="Red Hat Text"/>
                <a:cs typeface="Red Hat Text"/>
                <a:sym typeface="Red Hat Text"/>
              </a:rPr>
            </a:br>
            <a:r>
              <a:rPr lang="en" sz="1700" u="sng">
                <a:solidFill>
                  <a:srgbClr val="EE0000"/>
                </a:solidFill>
                <a:latin typeface="Red Hat Text"/>
                <a:ea typeface="Red Hat Text"/>
                <a:cs typeface="Red Hat Text"/>
                <a:sym typeface="Red Hat Text"/>
                <a:hlinkClick r:id="rId3">
                  <a:extLst>
                    <a:ext uri="{A12FA001-AC4F-418D-AE19-62706E023703}">
                      <ahyp:hlinkClr xmlns:ahyp="http://schemas.microsoft.com/office/drawing/2018/hyperlinkcolor" val="tx"/>
                    </a:ext>
                  </a:extLst>
                </a:hlinkClick>
              </a:rPr>
              <a:t>Global Search documentation</a:t>
            </a:r>
            <a:endParaRPr sz="1700" b="1">
              <a:solidFill>
                <a:srgbClr val="EE0000"/>
              </a:solidFill>
              <a:latin typeface="Red Hat Text"/>
              <a:ea typeface="Red Hat Text"/>
              <a:cs typeface="Red Hat Text"/>
              <a:sym typeface="Red Hat Text"/>
            </a:endParaRPr>
          </a:p>
        </p:txBody>
      </p:sp>
      <p:pic>
        <p:nvPicPr>
          <p:cNvPr id="8034" name="Google Shape;8034;p801"/>
          <p:cNvPicPr preferRelativeResize="0"/>
          <p:nvPr/>
        </p:nvPicPr>
        <p:blipFill>
          <a:blip r:embed="rId4">
            <a:alphaModFix/>
          </a:blip>
          <a:stretch>
            <a:fillRect/>
          </a:stretch>
        </p:blipFill>
        <p:spPr>
          <a:xfrm>
            <a:off x="2173163" y="1678826"/>
            <a:ext cx="7845669" cy="3500349"/>
          </a:xfrm>
          <a:prstGeom prst="rect">
            <a:avLst/>
          </a:prstGeom>
          <a:noFill/>
          <a:ln>
            <a:noFill/>
          </a:ln>
        </p:spPr>
      </p:pic>
      <p:sp>
        <p:nvSpPr>
          <p:cNvPr id="8035" name="Google Shape;8035;p801"/>
          <p:cNvSpPr txBox="1"/>
          <p:nvPr/>
        </p:nvSpPr>
        <p:spPr>
          <a:xfrm>
            <a:off x="447775" y="632922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800">
                <a:solidFill>
                  <a:schemeClr val="dk1"/>
                </a:solidFill>
              </a:rPr>
              <a:t>[1] Global Inventory Search View technical preview now - ACM 2.11 (OCP 4.16)</a:t>
            </a:r>
            <a:endParaRPr sz="800">
              <a:solidFill>
                <a:schemeClr val="dk1"/>
              </a:solidFill>
            </a:endParaRPr>
          </a:p>
          <a:p>
            <a:pPr marL="0" lvl="0" indent="0" algn="l" rtl="0">
              <a:spcBef>
                <a:spcPts val="0"/>
              </a:spcBef>
              <a:spcAft>
                <a:spcPts val="0"/>
              </a:spcAft>
              <a:buClr>
                <a:schemeClr val="dk1"/>
              </a:buClr>
              <a:buSzPts val="1100"/>
              <a:buFont typeface="Arial"/>
              <a:buNone/>
            </a:pPr>
            <a:r>
              <a:rPr lang="en" sz="800">
                <a:solidFill>
                  <a:schemeClr val="dk1"/>
                </a:solidFill>
              </a:rPr>
              <a:t>*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039"/>
        <p:cNvGrpSpPr/>
        <p:nvPr/>
      </p:nvGrpSpPr>
      <p:grpSpPr>
        <a:xfrm>
          <a:off x="0" y="0"/>
          <a:ext cx="0" cy="0"/>
          <a:chOff x="0" y="0"/>
          <a:chExt cx="0" cy="0"/>
        </a:xfrm>
      </p:grpSpPr>
      <p:sp>
        <p:nvSpPr>
          <p:cNvPr id="8040" name="Google Shape;8040;p802"/>
          <p:cNvSpPr txBox="1"/>
          <p:nvPr/>
        </p:nvSpPr>
        <p:spPr>
          <a:xfrm>
            <a:off x="885000" y="872025"/>
            <a:ext cx="10422000" cy="553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sz="2800">
                <a:latin typeface="Red Hat Display"/>
                <a:ea typeface="Red Hat Display"/>
                <a:cs typeface="Red Hat Display"/>
                <a:sym typeface="Red Hat Display"/>
              </a:rPr>
              <a:t>Operator Lifecycle Manager integration</a:t>
            </a:r>
            <a:endParaRPr sz="2800">
              <a:latin typeface="Red Hat Display"/>
              <a:ea typeface="Red Hat Display"/>
              <a:cs typeface="Red Hat Display"/>
              <a:sym typeface="Red Hat Display"/>
            </a:endParaRPr>
          </a:p>
        </p:txBody>
      </p:sp>
      <p:sp>
        <p:nvSpPr>
          <p:cNvPr id="8041" name="Google Shape;8041;p802"/>
          <p:cNvSpPr txBox="1"/>
          <p:nvPr/>
        </p:nvSpPr>
        <p:spPr>
          <a:xfrm>
            <a:off x="885000" y="1327154"/>
            <a:ext cx="10422000" cy="400500"/>
          </a:xfrm>
          <a:prstGeom prst="rect">
            <a:avLst/>
          </a:prstGeom>
          <a:noFill/>
          <a:ln>
            <a:noFill/>
          </a:ln>
        </p:spPr>
        <p:txBody>
          <a:bodyPr spcFirstLastPara="1" wrap="square" lIns="0" tIns="0" rIns="0" bIns="0" anchor="t" anchorCtr="0">
            <a:noAutofit/>
          </a:bodyPr>
          <a:lstStyle/>
          <a:p>
            <a:pPr marL="0" lvl="0" indent="0" algn="ctr" rtl="0">
              <a:lnSpc>
                <a:spcPct val="140000"/>
              </a:lnSpc>
              <a:spcBef>
                <a:spcPts val="0"/>
              </a:spcBef>
              <a:spcAft>
                <a:spcPts val="500"/>
              </a:spcAft>
              <a:buClr>
                <a:schemeClr val="dk1"/>
              </a:buClr>
              <a:buSzPts val="1100"/>
              <a:buFont typeface="Arial"/>
              <a:buNone/>
            </a:pPr>
            <a:r>
              <a:rPr lang="en" sz="1900">
                <a:solidFill>
                  <a:srgbClr val="EE0000"/>
                </a:solidFill>
                <a:latin typeface="Red Hat Text"/>
                <a:ea typeface="Red Hat Text"/>
                <a:cs typeface="Red Hat Text"/>
                <a:sym typeface="Red Hat Text"/>
              </a:rPr>
              <a:t>Get improved operator management with Operator Policies</a:t>
            </a:r>
            <a:endParaRPr sz="1900">
              <a:solidFill>
                <a:srgbClr val="EE0000"/>
              </a:solidFill>
              <a:latin typeface="Red Hat Text"/>
              <a:ea typeface="Red Hat Text"/>
              <a:cs typeface="Red Hat Text"/>
              <a:sym typeface="Red Hat Text"/>
            </a:endParaRPr>
          </a:p>
        </p:txBody>
      </p:sp>
      <p:sp>
        <p:nvSpPr>
          <p:cNvPr id="8042" name="Google Shape;8042;p802"/>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103</a:t>
            </a:fld>
            <a:endParaRPr/>
          </a:p>
        </p:txBody>
      </p:sp>
      <p:sp>
        <p:nvSpPr>
          <p:cNvPr id="8043" name="Google Shape;8043;p802"/>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sz="1000">
                <a:solidFill>
                  <a:srgbClr val="EE0000"/>
                </a:solidFill>
                <a:latin typeface="Red Hat Display Medium"/>
                <a:ea typeface="Red Hat Display Medium"/>
                <a:cs typeface="Red Hat Display Medium"/>
                <a:sym typeface="Red Hat Display Medium"/>
              </a:rPr>
              <a:t> Red Hat Advanced Cluster Management for Kubernetes 2.11</a:t>
            </a:r>
            <a:endParaRPr sz="1000">
              <a:solidFill>
                <a:srgbClr val="EE0000"/>
              </a:solidFill>
              <a:latin typeface="Red Hat Display Medium"/>
              <a:ea typeface="Red Hat Display Medium"/>
              <a:cs typeface="Red Hat Display Medium"/>
              <a:sym typeface="Red Hat Display Medium"/>
            </a:endParaRPr>
          </a:p>
        </p:txBody>
      </p:sp>
      <p:sp>
        <p:nvSpPr>
          <p:cNvPr id="8044" name="Google Shape;8044;p802"/>
          <p:cNvSpPr txBox="1"/>
          <p:nvPr/>
        </p:nvSpPr>
        <p:spPr>
          <a:xfrm>
            <a:off x="912867" y="5229200"/>
            <a:ext cx="10422000" cy="10500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700">
                <a:solidFill>
                  <a:schemeClr val="dk2"/>
                </a:solidFill>
                <a:latin typeface="Red Hat Text"/>
                <a:ea typeface="Red Hat Text"/>
                <a:cs typeface="Red Hat Text"/>
                <a:sym typeface="Red Hat Text"/>
              </a:rPr>
              <a:t>Users and customers streamline installation and management of operators at scale with native integration, ensuring seamless operations across clusters.</a:t>
            </a:r>
            <a:br>
              <a:rPr lang="en" sz="1700">
                <a:solidFill>
                  <a:schemeClr val="dk2"/>
                </a:solidFill>
                <a:latin typeface="Red Hat Text"/>
                <a:ea typeface="Red Hat Text"/>
                <a:cs typeface="Red Hat Text"/>
                <a:sym typeface="Red Hat Text"/>
              </a:rPr>
            </a:br>
            <a:r>
              <a:rPr lang="en" sz="1700" u="sng">
                <a:solidFill>
                  <a:srgbClr val="EE0000"/>
                </a:solidFill>
                <a:latin typeface="Red Hat Text"/>
                <a:ea typeface="Red Hat Text"/>
                <a:cs typeface="Red Hat Text"/>
                <a:sym typeface="Red Hat Text"/>
                <a:hlinkClick r:id="rId3">
                  <a:extLst>
                    <a:ext uri="{A12FA001-AC4F-418D-AE19-62706E023703}">
                      <ahyp:hlinkClr xmlns:ahyp="http://schemas.microsoft.com/office/drawing/2018/hyperlinkcolor" val="tx"/>
                    </a:ext>
                  </a:extLst>
                </a:hlinkClick>
              </a:rPr>
              <a:t>Operator Policy documentation</a:t>
            </a:r>
            <a:endParaRPr sz="1700" b="1">
              <a:solidFill>
                <a:srgbClr val="EE0000"/>
              </a:solidFill>
              <a:latin typeface="Red Hat Text"/>
              <a:ea typeface="Red Hat Text"/>
              <a:cs typeface="Red Hat Text"/>
              <a:sym typeface="Red Hat Text"/>
            </a:endParaRPr>
          </a:p>
        </p:txBody>
      </p:sp>
      <p:sp>
        <p:nvSpPr>
          <p:cNvPr id="8045" name="Google Shape;8045;p802"/>
          <p:cNvSpPr txBox="1">
            <a:spLocks noGrp="1"/>
          </p:cNvSpPr>
          <p:nvPr>
            <p:ph type="subTitle" idx="1"/>
          </p:nvPr>
        </p:nvSpPr>
        <p:spPr>
          <a:xfrm>
            <a:off x="6616742" y="55441"/>
            <a:ext cx="5148900" cy="816300"/>
          </a:xfrm>
          <a:prstGeom prst="rect">
            <a:avLst/>
          </a:prstGeom>
        </p:spPr>
        <p:txBody>
          <a:bodyPr spcFirstLastPara="1" wrap="square" lIns="438900" tIns="91425" rIns="91425" bIns="91425" anchor="ctr" anchorCtr="0">
            <a:noAutofit/>
          </a:bodyPr>
          <a:lstStyle/>
          <a:p>
            <a:pPr marL="0" lvl="0" indent="0" algn="r" rtl="0">
              <a:spcBef>
                <a:spcPts val="0"/>
              </a:spcBef>
              <a:spcAft>
                <a:spcPts val="0"/>
              </a:spcAft>
              <a:buNone/>
            </a:pPr>
            <a:r>
              <a:rPr lang="en" sz="1300" b="1">
                <a:solidFill>
                  <a:schemeClr val="dk1"/>
                </a:solidFill>
                <a:latin typeface="Red Hat Text"/>
                <a:ea typeface="Red Hat Text"/>
                <a:cs typeface="Red Hat Text"/>
                <a:sym typeface="Red Hat Text"/>
              </a:rPr>
              <a:t>Generally Available (GA)</a:t>
            </a:r>
            <a:endParaRPr sz="1300" b="1">
              <a:solidFill>
                <a:schemeClr val="dk1"/>
              </a:solidFill>
              <a:latin typeface="Red Hat Text"/>
              <a:ea typeface="Red Hat Text"/>
              <a:cs typeface="Red Hat Text"/>
              <a:sym typeface="Red Hat Text"/>
            </a:endParaRPr>
          </a:p>
        </p:txBody>
      </p:sp>
      <p:pic>
        <p:nvPicPr>
          <p:cNvPr id="8046" name="Google Shape;8046;p802"/>
          <p:cNvPicPr preferRelativeResize="0"/>
          <p:nvPr/>
        </p:nvPicPr>
        <p:blipFill>
          <a:blip r:embed="rId4">
            <a:alphaModFix/>
          </a:blip>
          <a:stretch>
            <a:fillRect/>
          </a:stretch>
        </p:blipFill>
        <p:spPr>
          <a:xfrm>
            <a:off x="3750175" y="1830629"/>
            <a:ext cx="4747406" cy="3196746"/>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050"/>
        <p:cNvGrpSpPr/>
        <p:nvPr/>
      </p:nvGrpSpPr>
      <p:grpSpPr>
        <a:xfrm>
          <a:off x="0" y="0"/>
          <a:ext cx="0" cy="0"/>
          <a:chOff x="0" y="0"/>
          <a:chExt cx="0" cy="0"/>
        </a:xfrm>
      </p:grpSpPr>
      <p:sp>
        <p:nvSpPr>
          <p:cNvPr id="8051" name="Google Shape;8051;p803"/>
          <p:cNvSpPr txBox="1"/>
          <p:nvPr/>
        </p:nvSpPr>
        <p:spPr>
          <a:xfrm>
            <a:off x="885000" y="872025"/>
            <a:ext cx="10422000" cy="553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sz="2800">
                <a:latin typeface="Red Hat Display"/>
                <a:ea typeface="Red Hat Display"/>
                <a:cs typeface="Red Hat Display"/>
                <a:sym typeface="Red Hat Display"/>
              </a:rPr>
              <a:t>Policy violation debug</a:t>
            </a:r>
            <a:endParaRPr sz="2800">
              <a:latin typeface="Red Hat Display"/>
              <a:ea typeface="Red Hat Display"/>
              <a:cs typeface="Red Hat Display"/>
              <a:sym typeface="Red Hat Display"/>
            </a:endParaRPr>
          </a:p>
        </p:txBody>
      </p:sp>
      <p:sp>
        <p:nvSpPr>
          <p:cNvPr id="8052" name="Google Shape;8052;p803"/>
          <p:cNvSpPr txBox="1"/>
          <p:nvPr/>
        </p:nvSpPr>
        <p:spPr>
          <a:xfrm>
            <a:off x="885000" y="1327154"/>
            <a:ext cx="10422000" cy="400500"/>
          </a:xfrm>
          <a:prstGeom prst="rect">
            <a:avLst/>
          </a:prstGeom>
          <a:noFill/>
          <a:ln>
            <a:noFill/>
          </a:ln>
        </p:spPr>
        <p:txBody>
          <a:bodyPr spcFirstLastPara="1" wrap="square" lIns="0" tIns="0" rIns="0" bIns="0" anchor="t" anchorCtr="0">
            <a:noAutofit/>
          </a:bodyPr>
          <a:lstStyle/>
          <a:p>
            <a:pPr marL="0" lvl="0" indent="0" algn="ctr" rtl="0">
              <a:lnSpc>
                <a:spcPct val="140000"/>
              </a:lnSpc>
              <a:spcBef>
                <a:spcPts val="0"/>
              </a:spcBef>
              <a:spcAft>
                <a:spcPts val="500"/>
              </a:spcAft>
              <a:buNone/>
            </a:pPr>
            <a:r>
              <a:rPr lang="en" sz="1900">
                <a:solidFill>
                  <a:srgbClr val="EE0000"/>
                </a:solidFill>
                <a:latin typeface="Red Hat Text"/>
                <a:ea typeface="Red Hat Text"/>
                <a:cs typeface="Red Hat Text"/>
                <a:sym typeface="Red Hat Text"/>
              </a:rPr>
              <a:t>Policy “diff” now generally available in the UI</a:t>
            </a:r>
            <a:endParaRPr sz="1900">
              <a:solidFill>
                <a:srgbClr val="EE0000"/>
              </a:solidFill>
              <a:latin typeface="Red Hat Text"/>
              <a:ea typeface="Red Hat Text"/>
              <a:cs typeface="Red Hat Text"/>
              <a:sym typeface="Red Hat Text"/>
            </a:endParaRPr>
          </a:p>
        </p:txBody>
      </p:sp>
      <p:sp>
        <p:nvSpPr>
          <p:cNvPr id="8053" name="Google Shape;8053;p803"/>
          <p:cNvSpPr txBox="1">
            <a:spLocks noGrp="1"/>
          </p:cNvSpPr>
          <p:nvPr>
            <p:ph type="subTitle" idx="1"/>
          </p:nvPr>
        </p:nvSpPr>
        <p:spPr>
          <a:xfrm>
            <a:off x="6616742" y="55441"/>
            <a:ext cx="5148900" cy="816300"/>
          </a:xfrm>
          <a:prstGeom prst="rect">
            <a:avLst/>
          </a:prstGeom>
        </p:spPr>
        <p:txBody>
          <a:bodyPr spcFirstLastPara="1" wrap="square" lIns="438900" tIns="91425" rIns="91425" bIns="91425" anchor="ctr" anchorCtr="0">
            <a:noAutofit/>
          </a:bodyPr>
          <a:lstStyle/>
          <a:p>
            <a:pPr marL="0" lvl="0" indent="0" algn="r" rtl="0">
              <a:spcBef>
                <a:spcPts val="0"/>
              </a:spcBef>
              <a:spcAft>
                <a:spcPts val="0"/>
              </a:spcAft>
              <a:buNone/>
            </a:pPr>
            <a:r>
              <a:rPr lang="en" sz="1300" b="1">
                <a:solidFill>
                  <a:schemeClr val="dk1"/>
                </a:solidFill>
                <a:latin typeface="Red Hat Text"/>
                <a:ea typeface="Red Hat Text"/>
                <a:cs typeface="Red Hat Text"/>
                <a:sym typeface="Red Hat Text"/>
              </a:rPr>
              <a:t>Generally Available (GA)</a:t>
            </a:r>
            <a:endParaRPr sz="1300" b="1">
              <a:solidFill>
                <a:schemeClr val="dk1"/>
              </a:solidFill>
              <a:latin typeface="Red Hat Text"/>
              <a:ea typeface="Red Hat Text"/>
              <a:cs typeface="Red Hat Text"/>
              <a:sym typeface="Red Hat Text"/>
            </a:endParaRPr>
          </a:p>
        </p:txBody>
      </p:sp>
      <p:sp>
        <p:nvSpPr>
          <p:cNvPr id="8054" name="Google Shape;8054;p803"/>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104</a:t>
            </a:fld>
            <a:endParaRPr/>
          </a:p>
        </p:txBody>
      </p:sp>
      <p:sp>
        <p:nvSpPr>
          <p:cNvPr id="8055" name="Google Shape;8055;p803"/>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sz="1000">
                <a:solidFill>
                  <a:srgbClr val="EE0000"/>
                </a:solidFill>
                <a:latin typeface="Red Hat Display Medium"/>
                <a:ea typeface="Red Hat Display Medium"/>
                <a:cs typeface="Red Hat Display Medium"/>
                <a:sym typeface="Red Hat Display Medium"/>
              </a:rPr>
              <a:t> Red Hat Advanced Cluster Management for Kubernetes 2.11</a:t>
            </a:r>
            <a:endParaRPr sz="1000">
              <a:solidFill>
                <a:srgbClr val="EE0000"/>
              </a:solidFill>
              <a:latin typeface="Red Hat Display Medium"/>
              <a:ea typeface="Red Hat Display Medium"/>
              <a:cs typeface="Red Hat Display Medium"/>
              <a:sym typeface="Red Hat Display Medium"/>
            </a:endParaRPr>
          </a:p>
        </p:txBody>
      </p:sp>
      <p:pic>
        <p:nvPicPr>
          <p:cNvPr id="8056" name="Google Shape;8056;p803"/>
          <p:cNvPicPr preferRelativeResize="0"/>
          <p:nvPr/>
        </p:nvPicPr>
        <p:blipFill>
          <a:blip r:embed="rId3">
            <a:alphaModFix/>
          </a:blip>
          <a:stretch>
            <a:fillRect/>
          </a:stretch>
        </p:blipFill>
        <p:spPr>
          <a:xfrm>
            <a:off x="3349150" y="1728851"/>
            <a:ext cx="5465850" cy="3432024"/>
          </a:xfrm>
          <a:prstGeom prst="rect">
            <a:avLst/>
          </a:prstGeom>
          <a:noFill/>
          <a:ln w="9525" cap="flat" cmpd="sng">
            <a:solidFill>
              <a:schemeClr val="dk2"/>
            </a:solidFill>
            <a:prstDash val="solid"/>
            <a:round/>
            <a:headEnd type="none" w="sm" len="sm"/>
            <a:tailEnd type="none" w="sm" len="sm"/>
          </a:ln>
        </p:spPr>
      </p:pic>
      <p:sp>
        <p:nvSpPr>
          <p:cNvPr id="8057" name="Google Shape;8057;p803"/>
          <p:cNvSpPr txBox="1"/>
          <p:nvPr/>
        </p:nvSpPr>
        <p:spPr>
          <a:xfrm>
            <a:off x="912867" y="5229200"/>
            <a:ext cx="10422000" cy="10500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700">
                <a:solidFill>
                  <a:schemeClr val="dk2"/>
                </a:solidFill>
                <a:latin typeface="Red Hat Text"/>
                <a:ea typeface="Red Hat Text"/>
                <a:cs typeface="Red Hat Text"/>
                <a:sym typeface="Red Hat Text"/>
              </a:rPr>
              <a:t>Visualize the “diff”-erence between the current state of configured resources vs. the desired state of the Policy using either the UI or API.</a:t>
            </a:r>
            <a:br>
              <a:rPr lang="en" sz="1700">
                <a:solidFill>
                  <a:schemeClr val="dk2"/>
                </a:solidFill>
                <a:latin typeface="Red Hat Text"/>
                <a:ea typeface="Red Hat Text"/>
                <a:cs typeface="Red Hat Text"/>
                <a:sym typeface="Red Hat Text"/>
              </a:rPr>
            </a:br>
            <a:r>
              <a:rPr lang="en" sz="1700" u="sng">
                <a:solidFill>
                  <a:srgbClr val="EE0000"/>
                </a:solidFill>
                <a:latin typeface="Red Hat Text"/>
                <a:ea typeface="Red Hat Text"/>
                <a:cs typeface="Red Hat Text"/>
                <a:sym typeface="Red Hat Text"/>
                <a:hlinkClick r:id="rId4">
                  <a:extLst>
                    <a:ext uri="{A12FA001-AC4F-418D-AE19-62706E023703}">
                      <ahyp:hlinkClr xmlns:ahyp="http://schemas.microsoft.com/office/drawing/2018/hyperlinkcolor" val="tx"/>
                    </a:ext>
                  </a:extLst>
                </a:hlinkClick>
              </a:rPr>
              <a:t>Policy Debug Log documentation</a:t>
            </a:r>
            <a:endParaRPr sz="1700" b="1">
              <a:solidFill>
                <a:srgbClr val="EE0000"/>
              </a:solidFill>
              <a:latin typeface="Red Hat Text"/>
              <a:ea typeface="Red Hat Text"/>
              <a:cs typeface="Red Hat Text"/>
              <a:sym typeface="Red Hat Text"/>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061"/>
        <p:cNvGrpSpPr/>
        <p:nvPr/>
      </p:nvGrpSpPr>
      <p:grpSpPr>
        <a:xfrm>
          <a:off x="0" y="0"/>
          <a:ext cx="0" cy="0"/>
          <a:chOff x="0" y="0"/>
          <a:chExt cx="0" cy="0"/>
        </a:xfrm>
      </p:grpSpPr>
      <p:pic>
        <p:nvPicPr>
          <p:cNvPr id="8062" name="Google Shape;8062;p804"/>
          <p:cNvPicPr preferRelativeResize="0"/>
          <p:nvPr/>
        </p:nvPicPr>
        <p:blipFill>
          <a:blip r:embed="rId3">
            <a:alphaModFix/>
          </a:blip>
          <a:stretch>
            <a:fillRect/>
          </a:stretch>
        </p:blipFill>
        <p:spPr>
          <a:xfrm>
            <a:off x="6760925" y="3130196"/>
            <a:ext cx="5319099" cy="2981003"/>
          </a:xfrm>
          <a:prstGeom prst="rect">
            <a:avLst/>
          </a:prstGeom>
          <a:noFill/>
          <a:ln w="9525" cap="flat" cmpd="sng">
            <a:solidFill>
              <a:schemeClr val="dk2"/>
            </a:solidFill>
            <a:prstDash val="solid"/>
            <a:round/>
            <a:headEnd type="none" w="sm" len="sm"/>
            <a:tailEnd type="none" w="sm" len="sm"/>
          </a:ln>
        </p:spPr>
      </p:pic>
      <p:sp>
        <p:nvSpPr>
          <p:cNvPr id="8063" name="Google Shape;8063;p804"/>
          <p:cNvSpPr txBox="1"/>
          <p:nvPr/>
        </p:nvSpPr>
        <p:spPr>
          <a:xfrm>
            <a:off x="885000" y="872025"/>
            <a:ext cx="10422000" cy="553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sz="2800">
                <a:latin typeface="Red Hat Display"/>
                <a:ea typeface="Red Hat Display"/>
                <a:cs typeface="Red Hat Display"/>
                <a:sym typeface="Red Hat Display"/>
              </a:rPr>
              <a:t>OpenShift Virtualization enhancements</a:t>
            </a:r>
            <a:endParaRPr sz="2800">
              <a:latin typeface="Red Hat Display"/>
              <a:ea typeface="Red Hat Display"/>
              <a:cs typeface="Red Hat Display"/>
              <a:sym typeface="Red Hat Display"/>
            </a:endParaRPr>
          </a:p>
        </p:txBody>
      </p:sp>
      <p:sp>
        <p:nvSpPr>
          <p:cNvPr id="8064" name="Google Shape;8064;p804"/>
          <p:cNvSpPr txBox="1"/>
          <p:nvPr/>
        </p:nvSpPr>
        <p:spPr>
          <a:xfrm>
            <a:off x="885000" y="1327154"/>
            <a:ext cx="10422000" cy="400500"/>
          </a:xfrm>
          <a:prstGeom prst="rect">
            <a:avLst/>
          </a:prstGeom>
          <a:noFill/>
          <a:ln>
            <a:noFill/>
          </a:ln>
        </p:spPr>
        <p:txBody>
          <a:bodyPr spcFirstLastPara="1" wrap="square" lIns="0" tIns="0" rIns="0" bIns="0" anchor="t" anchorCtr="0">
            <a:noAutofit/>
          </a:bodyPr>
          <a:lstStyle/>
          <a:p>
            <a:pPr marL="0" lvl="0" indent="0" algn="ctr" rtl="0">
              <a:lnSpc>
                <a:spcPct val="140000"/>
              </a:lnSpc>
              <a:spcBef>
                <a:spcPts val="0"/>
              </a:spcBef>
              <a:spcAft>
                <a:spcPts val="0"/>
              </a:spcAft>
              <a:buClr>
                <a:schemeClr val="dk1"/>
              </a:buClr>
              <a:buSzPts val="1100"/>
              <a:buFont typeface="Arial"/>
              <a:buNone/>
            </a:pPr>
            <a:r>
              <a:rPr lang="en" sz="1900">
                <a:solidFill>
                  <a:srgbClr val="EE0000"/>
                </a:solidFill>
                <a:latin typeface="Red Hat Text"/>
                <a:ea typeface="Red Hat Text"/>
                <a:cs typeface="Red Hat Text"/>
                <a:sym typeface="Red Hat Text"/>
              </a:rPr>
              <a:t>Observe containerized and virtualized workloads across the hybrid cloud</a:t>
            </a:r>
            <a:endParaRPr sz="1900">
              <a:solidFill>
                <a:srgbClr val="EE0000"/>
              </a:solidFill>
              <a:latin typeface="Red Hat Text"/>
              <a:ea typeface="Red Hat Text"/>
              <a:cs typeface="Red Hat Text"/>
              <a:sym typeface="Red Hat Text"/>
            </a:endParaRPr>
          </a:p>
          <a:p>
            <a:pPr marL="0" lvl="0" indent="0" algn="ctr" rtl="0">
              <a:lnSpc>
                <a:spcPct val="140000"/>
              </a:lnSpc>
              <a:spcBef>
                <a:spcPts val="500"/>
              </a:spcBef>
              <a:spcAft>
                <a:spcPts val="0"/>
              </a:spcAft>
              <a:buClr>
                <a:schemeClr val="dk1"/>
              </a:buClr>
              <a:buSzPts val="1100"/>
              <a:buFont typeface="Arial"/>
              <a:buNone/>
            </a:pPr>
            <a:endParaRPr sz="1900">
              <a:solidFill>
                <a:srgbClr val="EE0000"/>
              </a:solidFill>
              <a:latin typeface="Red Hat Text"/>
              <a:ea typeface="Red Hat Text"/>
              <a:cs typeface="Red Hat Text"/>
              <a:sym typeface="Red Hat Text"/>
            </a:endParaRPr>
          </a:p>
          <a:p>
            <a:pPr marL="0" lvl="0" indent="0" algn="ctr" rtl="0">
              <a:lnSpc>
                <a:spcPct val="140000"/>
              </a:lnSpc>
              <a:spcBef>
                <a:spcPts val="500"/>
              </a:spcBef>
              <a:spcAft>
                <a:spcPts val="500"/>
              </a:spcAft>
              <a:buNone/>
            </a:pPr>
            <a:endParaRPr sz="1900">
              <a:solidFill>
                <a:srgbClr val="EE0000"/>
              </a:solidFill>
              <a:latin typeface="Red Hat Text"/>
              <a:ea typeface="Red Hat Text"/>
              <a:cs typeface="Red Hat Text"/>
              <a:sym typeface="Red Hat Text"/>
            </a:endParaRPr>
          </a:p>
        </p:txBody>
      </p:sp>
      <p:sp>
        <p:nvSpPr>
          <p:cNvPr id="8065" name="Google Shape;8065;p804"/>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105</a:t>
            </a:fld>
            <a:endParaRPr/>
          </a:p>
        </p:txBody>
      </p:sp>
      <p:sp>
        <p:nvSpPr>
          <p:cNvPr id="8066" name="Google Shape;8066;p804"/>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sz="1000">
                <a:solidFill>
                  <a:srgbClr val="EE0000"/>
                </a:solidFill>
                <a:latin typeface="Red Hat Display Medium"/>
                <a:ea typeface="Red Hat Display Medium"/>
                <a:cs typeface="Red Hat Display Medium"/>
                <a:sym typeface="Red Hat Display Medium"/>
              </a:rPr>
              <a:t> Red Hat Advanced Cluster Management for Kubernetes 2.11</a:t>
            </a:r>
            <a:endParaRPr sz="1000">
              <a:solidFill>
                <a:srgbClr val="EE0000"/>
              </a:solidFill>
              <a:latin typeface="Red Hat Display Medium"/>
              <a:ea typeface="Red Hat Display Medium"/>
              <a:cs typeface="Red Hat Display Medium"/>
              <a:sym typeface="Red Hat Display Medium"/>
            </a:endParaRPr>
          </a:p>
        </p:txBody>
      </p:sp>
      <p:sp>
        <p:nvSpPr>
          <p:cNvPr id="8067" name="Google Shape;8067;p804"/>
          <p:cNvSpPr txBox="1"/>
          <p:nvPr/>
        </p:nvSpPr>
        <p:spPr>
          <a:xfrm>
            <a:off x="608071" y="5076800"/>
            <a:ext cx="5730900" cy="10500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700">
                <a:solidFill>
                  <a:schemeClr val="dk2"/>
                </a:solidFill>
                <a:latin typeface="Red Hat Text"/>
                <a:ea typeface="Red Hat Text"/>
                <a:cs typeface="Red Hat Text"/>
                <a:sym typeface="Red Hat Text"/>
              </a:rPr>
              <a:t>Use enhanced Search to quickly see all virtual machines on your fleet. Gain deeper insights and visibility into your OpenShift Virtualization inventory with a ready-to-use </a:t>
            </a:r>
            <a:r>
              <a:rPr lang="en" sz="1700" u="sng">
                <a:solidFill>
                  <a:schemeClr val="dk2"/>
                </a:solidFill>
                <a:latin typeface="Red Hat Text"/>
                <a:ea typeface="Red Hat Text"/>
                <a:cs typeface="Red Hat Text"/>
                <a:sym typeface="Red Hat Text"/>
              </a:rPr>
              <a:t>dashboard.</a:t>
            </a:r>
            <a:endParaRPr sz="1700" b="1" u="sng">
              <a:solidFill>
                <a:srgbClr val="EE0000"/>
              </a:solidFill>
              <a:latin typeface="Red Hat Text"/>
              <a:ea typeface="Red Hat Text"/>
              <a:cs typeface="Red Hat Text"/>
              <a:sym typeface="Red Hat Text"/>
            </a:endParaRPr>
          </a:p>
        </p:txBody>
      </p:sp>
      <p:sp>
        <p:nvSpPr>
          <p:cNvPr id="8068" name="Google Shape;8068;p804"/>
          <p:cNvSpPr txBox="1">
            <a:spLocks noGrp="1"/>
          </p:cNvSpPr>
          <p:nvPr>
            <p:ph type="subTitle" idx="1"/>
          </p:nvPr>
        </p:nvSpPr>
        <p:spPr>
          <a:xfrm>
            <a:off x="6616742" y="55441"/>
            <a:ext cx="5148900" cy="816300"/>
          </a:xfrm>
          <a:prstGeom prst="rect">
            <a:avLst/>
          </a:prstGeom>
        </p:spPr>
        <p:txBody>
          <a:bodyPr spcFirstLastPara="1" wrap="square" lIns="438900" tIns="91425" rIns="91425" bIns="91425" anchor="ctr" anchorCtr="0">
            <a:noAutofit/>
          </a:bodyPr>
          <a:lstStyle/>
          <a:p>
            <a:pPr marL="0" lvl="0" indent="0" algn="r" rtl="0">
              <a:spcBef>
                <a:spcPts val="0"/>
              </a:spcBef>
              <a:spcAft>
                <a:spcPts val="0"/>
              </a:spcAft>
              <a:buNone/>
            </a:pPr>
            <a:r>
              <a:rPr lang="en" sz="1300" b="1">
                <a:solidFill>
                  <a:schemeClr val="dk1"/>
                </a:solidFill>
                <a:latin typeface="Red Hat Text"/>
                <a:ea typeface="Red Hat Text"/>
                <a:cs typeface="Red Hat Text"/>
                <a:sym typeface="Red Hat Text"/>
              </a:rPr>
              <a:t>Generally Available (GA)</a:t>
            </a:r>
            <a:endParaRPr sz="1300" b="1">
              <a:solidFill>
                <a:schemeClr val="dk1"/>
              </a:solidFill>
              <a:latin typeface="Red Hat Text"/>
              <a:ea typeface="Red Hat Text"/>
              <a:cs typeface="Red Hat Text"/>
              <a:sym typeface="Red Hat Text"/>
            </a:endParaRPr>
          </a:p>
        </p:txBody>
      </p:sp>
      <p:pic>
        <p:nvPicPr>
          <p:cNvPr id="8069" name="Google Shape;8069;p804"/>
          <p:cNvPicPr preferRelativeResize="0"/>
          <p:nvPr/>
        </p:nvPicPr>
        <p:blipFill rotWithShape="1">
          <a:blip r:embed="rId4">
            <a:alphaModFix/>
          </a:blip>
          <a:srcRect l="16576" t="7467"/>
          <a:stretch/>
        </p:blipFill>
        <p:spPr>
          <a:xfrm>
            <a:off x="266650" y="1802125"/>
            <a:ext cx="6377216" cy="3336487"/>
          </a:xfrm>
          <a:prstGeom prst="rect">
            <a:avLst/>
          </a:prstGeom>
          <a:noFill/>
          <a:ln w="9525" cap="flat" cmpd="sng">
            <a:solidFill>
              <a:schemeClr val="dk2"/>
            </a:solidFill>
            <a:prstDash val="solid"/>
            <a:round/>
            <a:headEnd type="none" w="sm" len="sm"/>
            <a:tailEnd type="none" w="sm" len="sm"/>
          </a:ln>
        </p:spPr>
      </p:pic>
      <p:pic>
        <p:nvPicPr>
          <p:cNvPr id="8070" name="Google Shape;8070;p804"/>
          <p:cNvPicPr preferRelativeResize="0"/>
          <p:nvPr/>
        </p:nvPicPr>
        <p:blipFill rotWithShape="1">
          <a:blip r:embed="rId5">
            <a:alphaModFix/>
          </a:blip>
          <a:srcRect l="20006" t="49508" r="3547" b="13362"/>
          <a:stretch/>
        </p:blipFill>
        <p:spPr>
          <a:xfrm>
            <a:off x="6760913" y="1802125"/>
            <a:ext cx="5319101" cy="1218626"/>
          </a:xfrm>
          <a:prstGeom prst="rect">
            <a:avLst/>
          </a:prstGeom>
          <a:noFill/>
          <a:ln w="9525" cap="flat" cmpd="sng">
            <a:solidFill>
              <a:schemeClr val="dk2"/>
            </a:solidFill>
            <a:prstDash val="solid"/>
            <a:round/>
            <a:headEnd type="none" w="sm" len="sm"/>
            <a:tailEnd type="none" w="sm" len="sm"/>
          </a:ln>
        </p:spPr>
      </p:pic>
      <p:sp>
        <p:nvSpPr>
          <p:cNvPr id="8071" name="Google Shape;8071;p804"/>
          <p:cNvSpPr/>
          <p:nvPr/>
        </p:nvSpPr>
        <p:spPr>
          <a:xfrm rot="-2700000">
            <a:off x="6466531" y="2842296"/>
            <a:ext cx="498510" cy="418324"/>
          </a:xfrm>
          <a:prstGeom prst="notchedRightArrow">
            <a:avLst>
              <a:gd name="adj1" fmla="val 50000"/>
              <a:gd name="adj2" fmla="val 50000"/>
            </a:avLst>
          </a:prstGeom>
          <a:solidFill>
            <a:srgbClr val="EE0000"/>
          </a:solidFill>
          <a:ln w="9525" cap="flat" cmpd="sng">
            <a:solidFill>
              <a:srgbClr val="EE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8072" name="Google Shape;8072;p804"/>
          <p:cNvCxnSpPr/>
          <p:nvPr/>
        </p:nvCxnSpPr>
        <p:spPr>
          <a:xfrm rot="10800000" flipH="1">
            <a:off x="3605200" y="6531275"/>
            <a:ext cx="5207100" cy="150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076"/>
        <p:cNvGrpSpPr/>
        <p:nvPr/>
      </p:nvGrpSpPr>
      <p:grpSpPr>
        <a:xfrm>
          <a:off x="0" y="0"/>
          <a:ext cx="0" cy="0"/>
          <a:chOff x="0" y="0"/>
          <a:chExt cx="0" cy="0"/>
        </a:xfrm>
      </p:grpSpPr>
      <p:sp>
        <p:nvSpPr>
          <p:cNvPr id="8077" name="Google Shape;8077;p805"/>
          <p:cNvSpPr txBox="1"/>
          <p:nvPr/>
        </p:nvSpPr>
        <p:spPr>
          <a:xfrm>
            <a:off x="885000" y="872025"/>
            <a:ext cx="10422000" cy="553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sz="2800">
                <a:latin typeface="Red Hat Display"/>
                <a:ea typeface="Red Hat Display"/>
                <a:cs typeface="Red Hat Display"/>
                <a:sym typeface="Red Hat Display"/>
              </a:rPr>
              <a:t>Right-sizing</a:t>
            </a:r>
            <a:endParaRPr sz="2800">
              <a:latin typeface="Red Hat Display"/>
              <a:ea typeface="Red Hat Display"/>
              <a:cs typeface="Red Hat Display"/>
              <a:sym typeface="Red Hat Display"/>
            </a:endParaRPr>
          </a:p>
        </p:txBody>
      </p:sp>
      <p:sp>
        <p:nvSpPr>
          <p:cNvPr id="8078" name="Google Shape;8078;p805"/>
          <p:cNvSpPr txBox="1"/>
          <p:nvPr/>
        </p:nvSpPr>
        <p:spPr>
          <a:xfrm>
            <a:off x="885000" y="1327154"/>
            <a:ext cx="10422000" cy="400500"/>
          </a:xfrm>
          <a:prstGeom prst="rect">
            <a:avLst/>
          </a:prstGeom>
          <a:noFill/>
          <a:ln>
            <a:noFill/>
          </a:ln>
        </p:spPr>
        <p:txBody>
          <a:bodyPr spcFirstLastPara="1" wrap="square" lIns="0" tIns="0" rIns="0" bIns="0" anchor="t" anchorCtr="0">
            <a:noAutofit/>
          </a:bodyPr>
          <a:lstStyle/>
          <a:p>
            <a:pPr marL="0" lvl="0" indent="0" algn="ctr" rtl="0">
              <a:lnSpc>
                <a:spcPct val="140000"/>
              </a:lnSpc>
              <a:spcBef>
                <a:spcPts val="0"/>
              </a:spcBef>
              <a:spcAft>
                <a:spcPts val="0"/>
              </a:spcAft>
              <a:buClr>
                <a:schemeClr val="dk1"/>
              </a:buClr>
              <a:buSzPts val="1100"/>
              <a:buFont typeface="Arial"/>
              <a:buNone/>
            </a:pPr>
            <a:r>
              <a:rPr lang="en" sz="1900">
                <a:solidFill>
                  <a:srgbClr val="EE0000"/>
                </a:solidFill>
                <a:latin typeface="Red Hat Text"/>
                <a:ea typeface="Red Hat Text"/>
                <a:cs typeface="Red Hat Text"/>
                <a:sym typeface="Red Hat Text"/>
              </a:rPr>
              <a:t>Optimize resource allocation in cluster namespaces</a:t>
            </a:r>
            <a:endParaRPr sz="1900">
              <a:solidFill>
                <a:srgbClr val="EE0000"/>
              </a:solidFill>
              <a:latin typeface="Red Hat Text"/>
              <a:ea typeface="Red Hat Text"/>
              <a:cs typeface="Red Hat Text"/>
              <a:sym typeface="Red Hat Text"/>
            </a:endParaRPr>
          </a:p>
          <a:p>
            <a:pPr marL="0" lvl="0" indent="0" algn="ctr" rtl="0">
              <a:lnSpc>
                <a:spcPct val="140000"/>
              </a:lnSpc>
              <a:spcBef>
                <a:spcPts val="500"/>
              </a:spcBef>
              <a:spcAft>
                <a:spcPts val="500"/>
              </a:spcAft>
              <a:buNone/>
            </a:pPr>
            <a:endParaRPr sz="1900">
              <a:solidFill>
                <a:srgbClr val="EE0000"/>
              </a:solidFill>
              <a:latin typeface="Red Hat Text"/>
              <a:ea typeface="Red Hat Text"/>
              <a:cs typeface="Red Hat Text"/>
              <a:sym typeface="Red Hat Text"/>
            </a:endParaRPr>
          </a:p>
        </p:txBody>
      </p:sp>
      <p:sp>
        <p:nvSpPr>
          <p:cNvPr id="8079" name="Google Shape;8079;p805"/>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106</a:t>
            </a:fld>
            <a:endParaRPr/>
          </a:p>
        </p:txBody>
      </p:sp>
      <p:sp>
        <p:nvSpPr>
          <p:cNvPr id="8080" name="Google Shape;8080;p805"/>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sz="1000">
                <a:solidFill>
                  <a:srgbClr val="EE0000"/>
                </a:solidFill>
                <a:latin typeface="Red Hat Display Medium"/>
                <a:ea typeface="Red Hat Display Medium"/>
                <a:cs typeface="Red Hat Display Medium"/>
                <a:sym typeface="Red Hat Display Medium"/>
              </a:rPr>
              <a:t> Red Hat Advanced Cluster Management for Kubernetes 2.11</a:t>
            </a:r>
            <a:endParaRPr sz="1000">
              <a:solidFill>
                <a:srgbClr val="EE0000"/>
              </a:solidFill>
              <a:latin typeface="Red Hat Display Medium"/>
              <a:ea typeface="Red Hat Display Medium"/>
              <a:cs typeface="Red Hat Display Medium"/>
              <a:sym typeface="Red Hat Display Medium"/>
            </a:endParaRPr>
          </a:p>
        </p:txBody>
      </p:sp>
      <p:sp>
        <p:nvSpPr>
          <p:cNvPr id="8081" name="Google Shape;8081;p805"/>
          <p:cNvSpPr txBox="1"/>
          <p:nvPr/>
        </p:nvSpPr>
        <p:spPr>
          <a:xfrm>
            <a:off x="912867" y="5229200"/>
            <a:ext cx="10422000" cy="10500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700">
                <a:solidFill>
                  <a:schemeClr val="dk2"/>
                </a:solidFill>
                <a:latin typeface="Red Hat Text"/>
                <a:ea typeface="Red Hat Text"/>
                <a:cs typeface="Red Hat Text"/>
                <a:sym typeface="Red Hat Text"/>
              </a:rPr>
              <a:t>RHACM’s right-sizing analyzes cluster resource usage and provides recommendations for </a:t>
            </a:r>
            <a:r>
              <a:rPr lang="en" sz="1700" u="sng">
                <a:solidFill>
                  <a:srgbClr val="EE0000"/>
                </a:solidFill>
                <a:latin typeface="Red Hat Text"/>
                <a:ea typeface="Red Hat Text"/>
                <a:cs typeface="Red Hat Text"/>
                <a:sym typeface="Red Hat Text"/>
                <a:hlinkClick r:id="rId3">
                  <a:extLst>
                    <a:ext uri="{A12FA001-AC4F-418D-AE19-62706E023703}">
                      <ahyp:hlinkClr xmlns:ahyp="http://schemas.microsoft.com/office/drawing/2018/hyperlinkcolor" val="tx"/>
                    </a:ext>
                  </a:extLst>
                </a:hlinkClick>
              </a:rPr>
              <a:t>requests and limits</a:t>
            </a:r>
            <a:r>
              <a:rPr lang="en" sz="1700">
                <a:solidFill>
                  <a:schemeClr val="dk2"/>
                </a:solidFill>
                <a:latin typeface="Red Hat Text"/>
                <a:ea typeface="Red Hat Text"/>
                <a:cs typeface="Red Hat Text"/>
                <a:sym typeface="Red Hat Text"/>
              </a:rPr>
              <a:t>, which can lead to significant cost savings.</a:t>
            </a:r>
            <a:endParaRPr sz="1700">
              <a:solidFill>
                <a:schemeClr val="dk2"/>
              </a:solidFill>
              <a:latin typeface="Red Hat Text"/>
              <a:ea typeface="Red Hat Text"/>
              <a:cs typeface="Red Hat Text"/>
              <a:sym typeface="Red Hat Text"/>
            </a:endParaRPr>
          </a:p>
          <a:p>
            <a:pPr marL="0" lvl="0" indent="0" algn="ctr" rtl="0">
              <a:spcBef>
                <a:spcPts val="0"/>
              </a:spcBef>
              <a:spcAft>
                <a:spcPts val="0"/>
              </a:spcAft>
              <a:buClr>
                <a:schemeClr val="dk1"/>
              </a:buClr>
              <a:buSzPts val="1100"/>
              <a:buFont typeface="Arial"/>
              <a:buNone/>
            </a:pPr>
            <a:r>
              <a:rPr lang="en" sz="1700" u="sng">
                <a:solidFill>
                  <a:srgbClr val="EE0000"/>
                </a:solidFill>
                <a:latin typeface="Red Hat Text"/>
                <a:ea typeface="Red Hat Text"/>
                <a:cs typeface="Red Hat Text"/>
                <a:sym typeface="Red Hat Text"/>
                <a:hlinkClick r:id="rId4">
                  <a:extLst>
                    <a:ext uri="{A12FA001-AC4F-418D-AE19-62706E023703}">
                      <ahyp:hlinkClr xmlns:ahyp="http://schemas.microsoft.com/office/drawing/2018/hyperlinkcolor" val="tx"/>
                    </a:ext>
                  </a:extLst>
                </a:hlinkClick>
              </a:rPr>
              <a:t>Right-sizing explainer blog</a:t>
            </a:r>
            <a:endParaRPr sz="1700" u="sng">
              <a:solidFill>
                <a:srgbClr val="EE0000"/>
              </a:solidFill>
              <a:latin typeface="Red Hat Text"/>
              <a:ea typeface="Red Hat Text"/>
              <a:cs typeface="Red Hat Text"/>
              <a:sym typeface="Red Hat Text"/>
            </a:endParaRPr>
          </a:p>
          <a:p>
            <a:pPr marL="0" lvl="0" indent="0" algn="ctr" rtl="0">
              <a:spcBef>
                <a:spcPts val="0"/>
              </a:spcBef>
              <a:spcAft>
                <a:spcPts val="0"/>
              </a:spcAft>
              <a:buNone/>
            </a:pPr>
            <a:endParaRPr sz="1700">
              <a:solidFill>
                <a:schemeClr val="dk2"/>
              </a:solidFill>
              <a:latin typeface="Red Hat Text"/>
              <a:ea typeface="Red Hat Text"/>
              <a:cs typeface="Red Hat Text"/>
              <a:sym typeface="Red Hat Text"/>
            </a:endParaRPr>
          </a:p>
        </p:txBody>
      </p:sp>
      <p:sp>
        <p:nvSpPr>
          <p:cNvPr id="8082" name="Google Shape;8082;p805"/>
          <p:cNvSpPr txBox="1">
            <a:spLocks noGrp="1"/>
          </p:cNvSpPr>
          <p:nvPr>
            <p:ph type="subTitle" idx="1"/>
          </p:nvPr>
        </p:nvSpPr>
        <p:spPr>
          <a:xfrm>
            <a:off x="6616742" y="55441"/>
            <a:ext cx="5148900" cy="816300"/>
          </a:xfrm>
          <a:prstGeom prst="rect">
            <a:avLst/>
          </a:prstGeom>
        </p:spPr>
        <p:txBody>
          <a:bodyPr spcFirstLastPara="1" wrap="square" lIns="438900" tIns="91425" rIns="91425" bIns="91425" anchor="ctr" anchorCtr="0">
            <a:noAutofit/>
          </a:bodyPr>
          <a:lstStyle/>
          <a:p>
            <a:pPr marL="0" lvl="0" indent="0" algn="r" rtl="0">
              <a:spcBef>
                <a:spcPts val="0"/>
              </a:spcBef>
              <a:spcAft>
                <a:spcPts val="0"/>
              </a:spcAft>
              <a:buNone/>
            </a:pPr>
            <a:r>
              <a:rPr lang="en" sz="1300" u="sng">
                <a:solidFill>
                  <a:srgbClr val="0499C5"/>
                </a:solidFill>
              </a:rPr>
              <a:t>Enhanced Developer Preview (DP)</a:t>
            </a:r>
            <a:endParaRPr sz="1300" u="sng">
              <a:solidFill>
                <a:srgbClr val="0499C5"/>
              </a:solidFill>
            </a:endParaRPr>
          </a:p>
        </p:txBody>
      </p:sp>
      <p:pic>
        <p:nvPicPr>
          <p:cNvPr id="8083" name="Google Shape;8083;p805"/>
          <p:cNvPicPr preferRelativeResize="0"/>
          <p:nvPr/>
        </p:nvPicPr>
        <p:blipFill>
          <a:blip r:embed="rId5">
            <a:alphaModFix/>
          </a:blip>
          <a:stretch>
            <a:fillRect/>
          </a:stretch>
        </p:blipFill>
        <p:spPr>
          <a:xfrm>
            <a:off x="6163425" y="1722833"/>
            <a:ext cx="5943600" cy="3152775"/>
          </a:xfrm>
          <a:prstGeom prst="rect">
            <a:avLst/>
          </a:prstGeom>
          <a:noFill/>
          <a:ln w="9525" cap="flat" cmpd="sng">
            <a:solidFill>
              <a:srgbClr val="000000"/>
            </a:solidFill>
            <a:prstDash val="solid"/>
            <a:round/>
            <a:headEnd type="none" w="sm" len="sm"/>
            <a:tailEnd type="none" w="sm" len="sm"/>
          </a:ln>
        </p:spPr>
      </p:pic>
      <p:pic>
        <p:nvPicPr>
          <p:cNvPr id="8084" name="Google Shape;8084;p805"/>
          <p:cNvPicPr preferRelativeResize="0"/>
          <p:nvPr/>
        </p:nvPicPr>
        <p:blipFill>
          <a:blip r:embed="rId6">
            <a:alphaModFix/>
          </a:blip>
          <a:stretch>
            <a:fillRect/>
          </a:stretch>
        </p:blipFill>
        <p:spPr>
          <a:xfrm>
            <a:off x="96425" y="1722250"/>
            <a:ext cx="5943600" cy="315468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088"/>
        <p:cNvGrpSpPr/>
        <p:nvPr/>
      </p:nvGrpSpPr>
      <p:grpSpPr>
        <a:xfrm>
          <a:off x="0" y="0"/>
          <a:ext cx="0" cy="0"/>
          <a:chOff x="0" y="0"/>
          <a:chExt cx="0" cy="0"/>
        </a:xfrm>
      </p:grpSpPr>
      <p:sp>
        <p:nvSpPr>
          <p:cNvPr id="8089" name="Google Shape;8089;p806"/>
          <p:cNvSpPr txBox="1"/>
          <p:nvPr/>
        </p:nvSpPr>
        <p:spPr>
          <a:xfrm>
            <a:off x="885000" y="872025"/>
            <a:ext cx="10422000" cy="553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sz="2800">
                <a:latin typeface="Red Hat Display"/>
                <a:ea typeface="Red Hat Display"/>
                <a:cs typeface="Red Hat Display"/>
                <a:sym typeface="Red Hat Display"/>
              </a:rPr>
              <a:t>Fine-grained RBAC for RHACM Observability</a:t>
            </a:r>
            <a:endParaRPr sz="2800">
              <a:latin typeface="Red Hat Display"/>
              <a:ea typeface="Red Hat Display"/>
              <a:cs typeface="Red Hat Display"/>
              <a:sym typeface="Red Hat Display"/>
            </a:endParaRPr>
          </a:p>
        </p:txBody>
      </p:sp>
      <p:sp>
        <p:nvSpPr>
          <p:cNvPr id="8090" name="Google Shape;8090;p806"/>
          <p:cNvSpPr txBox="1"/>
          <p:nvPr/>
        </p:nvSpPr>
        <p:spPr>
          <a:xfrm>
            <a:off x="885000" y="1327154"/>
            <a:ext cx="10422000" cy="400500"/>
          </a:xfrm>
          <a:prstGeom prst="rect">
            <a:avLst/>
          </a:prstGeom>
          <a:noFill/>
          <a:ln>
            <a:noFill/>
          </a:ln>
        </p:spPr>
        <p:txBody>
          <a:bodyPr spcFirstLastPara="1" wrap="square" lIns="0" tIns="0" rIns="0" bIns="0" anchor="t" anchorCtr="0">
            <a:noAutofit/>
          </a:bodyPr>
          <a:lstStyle/>
          <a:p>
            <a:pPr marL="0" lvl="0" indent="0" algn="ctr" rtl="0">
              <a:lnSpc>
                <a:spcPct val="140000"/>
              </a:lnSpc>
              <a:spcBef>
                <a:spcPts val="0"/>
              </a:spcBef>
              <a:spcAft>
                <a:spcPts val="0"/>
              </a:spcAft>
              <a:buClr>
                <a:schemeClr val="dk1"/>
              </a:buClr>
              <a:buSzPts val="1100"/>
              <a:buFont typeface="Arial"/>
              <a:buNone/>
            </a:pPr>
            <a:r>
              <a:rPr lang="en" sz="1900">
                <a:solidFill>
                  <a:srgbClr val="EE0000"/>
                </a:solidFill>
                <a:latin typeface="Red Hat Text"/>
                <a:ea typeface="Red Hat Text"/>
                <a:cs typeface="Red Hat Text"/>
                <a:sym typeface="Red Hat Text"/>
              </a:rPr>
              <a:t>Enhance security and reduce cognitive load with granular control over observability access.</a:t>
            </a:r>
            <a:endParaRPr sz="1900">
              <a:solidFill>
                <a:srgbClr val="EE0000"/>
              </a:solidFill>
              <a:latin typeface="Red Hat Text"/>
              <a:ea typeface="Red Hat Text"/>
              <a:cs typeface="Red Hat Text"/>
              <a:sym typeface="Red Hat Text"/>
            </a:endParaRPr>
          </a:p>
          <a:p>
            <a:pPr marL="0" lvl="0" indent="0" algn="ctr" rtl="0">
              <a:lnSpc>
                <a:spcPct val="140000"/>
              </a:lnSpc>
              <a:spcBef>
                <a:spcPts val="500"/>
              </a:spcBef>
              <a:spcAft>
                <a:spcPts val="0"/>
              </a:spcAft>
              <a:buClr>
                <a:schemeClr val="dk1"/>
              </a:buClr>
              <a:buSzPts val="1100"/>
              <a:buFont typeface="Arial"/>
              <a:buNone/>
            </a:pPr>
            <a:endParaRPr sz="1900">
              <a:solidFill>
                <a:srgbClr val="EE0000"/>
              </a:solidFill>
              <a:latin typeface="Red Hat Text"/>
              <a:ea typeface="Red Hat Text"/>
              <a:cs typeface="Red Hat Text"/>
              <a:sym typeface="Red Hat Text"/>
            </a:endParaRPr>
          </a:p>
          <a:p>
            <a:pPr marL="0" lvl="0" indent="0" algn="ctr" rtl="0">
              <a:lnSpc>
                <a:spcPct val="140000"/>
              </a:lnSpc>
              <a:spcBef>
                <a:spcPts val="500"/>
              </a:spcBef>
              <a:spcAft>
                <a:spcPts val="500"/>
              </a:spcAft>
              <a:buNone/>
            </a:pPr>
            <a:endParaRPr sz="1900">
              <a:solidFill>
                <a:srgbClr val="EE0000"/>
              </a:solidFill>
              <a:latin typeface="Red Hat Text"/>
              <a:ea typeface="Red Hat Text"/>
              <a:cs typeface="Red Hat Text"/>
              <a:sym typeface="Red Hat Text"/>
            </a:endParaRPr>
          </a:p>
        </p:txBody>
      </p:sp>
      <p:sp>
        <p:nvSpPr>
          <p:cNvPr id="8091" name="Google Shape;8091;p806"/>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107</a:t>
            </a:fld>
            <a:endParaRPr/>
          </a:p>
        </p:txBody>
      </p:sp>
      <p:sp>
        <p:nvSpPr>
          <p:cNvPr id="8092" name="Google Shape;8092;p806"/>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sz="1000">
                <a:solidFill>
                  <a:srgbClr val="EE0000"/>
                </a:solidFill>
                <a:latin typeface="Red Hat Display Medium"/>
                <a:ea typeface="Red Hat Display Medium"/>
                <a:cs typeface="Red Hat Display Medium"/>
                <a:sym typeface="Red Hat Display Medium"/>
              </a:rPr>
              <a:t> Red Hat Advanced Cluster Management for Kubernetes 2.11</a:t>
            </a:r>
            <a:endParaRPr sz="1000">
              <a:solidFill>
                <a:srgbClr val="EE0000"/>
              </a:solidFill>
              <a:latin typeface="Red Hat Display Medium"/>
              <a:ea typeface="Red Hat Display Medium"/>
              <a:cs typeface="Red Hat Display Medium"/>
              <a:sym typeface="Red Hat Display Medium"/>
            </a:endParaRPr>
          </a:p>
        </p:txBody>
      </p:sp>
      <p:sp>
        <p:nvSpPr>
          <p:cNvPr id="8093" name="Google Shape;8093;p806"/>
          <p:cNvSpPr txBox="1"/>
          <p:nvPr/>
        </p:nvSpPr>
        <p:spPr>
          <a:xfrm>
            <a:off x="912867" y="5229200"/>
            <a:ext cx="10422000" cy="10500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700">
                <a:solidFill>
                  <a:schemeClr val="dk2"/>
                </a:solidFill>
                <a:latin typeface="Red Hat Text"/>
                <a:ea typeface="Red Hat Text"/>
                <a:cs typeface="Red Hat Text"/>
                <a:sym typeface="Red Hat Text"/>
              </a:rPr>
              <a:t>Fine-grain RBAC provides namespace-level granularity by limiting access to specific namespaces. Each team in the organization may now only see metrics restricted to their own teams.</a:t>
            </a:r>
            <a:endParaRPr sz="1700">
              <a:solidFill>
                <a:schemeClr val="dk2"/>
              </a:solidFill>
              <a:latin typeface="Red Hat Text"/>
              <a:ea typeface="Red Hat Text"/>
              <a:cs typeface="Red Hat Text"/>
              <a:sym typeface="Red Hat Text"/>
            </a:endParaRPr>
          </a:p>
          <a:p>
            <a:pPr marL="0" lvl="0" indent="0" algn="ctr" rtl="0">
              <a:spcBef>
                <a:spcPts val="0"/>
              </a:spcBef>
              <a:spcAft>
                <a:spcPts val="0"/>
              </a:spcAft>
              <a:buNone/>
            </a:pPr>
            <a:r>
              <a:rPr lang="en" sz="1700" u="sng">
                <a:solidFill>
                  <a:srgbClr val="EE0000"/>
                </a:solidFill>
                <a:latin typeface="Red Hat Text"/>
                <a:ea typeface="Red Hat Text"/>
                <a:cs typeface="Red Hat Text"/>
                <a:sym typeface="Red Hat Text"/>
                <a:hlinkClick r:id="rId3">
                  <a:extLst>
                    <a:ext uri="{A12FA001-AC4F-418D-AE19-62706E023703}">
                      <ahyp:hlinkClr xmlns:ahyp="http://schemas.microsoft.com/office/drawing/2018/hyperlinkcolor" val="tx"/>
                    </a:ext>
                  </a:extLst>
                </a:hlinkClick>
              </a:rPr>
              <a:t>RBAC documentation</a:t>
            </a:r>
            <a:endParaRPr sz="1700" u="sng">
              <a:solidFill>
                <a:srgbClr val="EE0000"/>
              </a:solidFill>
              <a:latin typeface="Red Hat Text"/>
              <a:ea typeface="Red Hat Text"/>
              <a:cs typeface="Red Hat Text"/>
              <a:sym typeface="Red Hat Text"/>
            </a:endParaRPr>
          </a:p>
        </p:txBody>
      </p:sp>
      <p:sp>
        <p:nvSpPr>
          <p:cNvPr id="8094" name="Google Shape;8094;p806"/>
          <p:cNvSpPr txBox="1">
            <a:spLocks noGrp="1"/>
          </p:cNvSpPr>
          <p:nvPr>
            <p:ph type="subTitle" idx="1"/>
          </p:nvPr>
        </p:nvSpPr>
        <p:spPr>
          <a:xfrm>
            <a:off x="6616742" y="55441"/>
            <a:ext cx="5148900" cy="816300"/>
          </a:xfrm>
          <a:prstGeom prst="rect">
            <a:avLst/>
          </a:prstGeom>
        </p:spPr>
        <p:txBody>
          <a:bodyPr spcFirstLastPara="1" wrap="square" lIns="438900" tIns="91425" rIns="91425" bIns="91425" anchor="ctr" anchorCtr="0">
            <a:noAutofit/>
          </a:bodyPr>
          <a:lstStyle/>
          <a:p>
            <a:pPr marL="0" lvl="0" indent="0" algn="r" rtl="0">
              <a:spcBef>
                <a:spcPts val="0"/>
              </a:spcBef>
              <a:spcAft>
                <a:spcPts val="0"/>
              </a:spcAft>
              <a:buNone/>
            </a:pPr>
            <a:r>
              <a:rPr lang="en" sz="1300">
                <a:solidFill>
                  <a:srgbClr val="EE0000"/>
                </a:solidFill>
              </a:rPr>
              <a:t>Tech Preview (TP)</a:t>
            </a:r>
            <a:endParaRPr sz="1300">
              <a:solidFill>
                <a:srgbClr val="EE0000"/>
              </a:solidFill>
            </a:endParaRPr>
          </a:p>
        </p:txBody>
      </p:sp>
      <p:sp>
        <p:nvSpPr>
          <p:cNvPr id="8095" name="Google Shape;8095;p806"/>
          <p:cNvSpPr txBox="1"/>
          <p:nvPr/>
        </p:nvSpPr>
        <p:spPr>
          <a:xfrm>
            <a:off x="1052200" y="2348475"/>
            <a:ext cx="4961700" cy="2259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latin typeface="Courier New"/>
                <a:ea typeface="Courier New"/>
                <a:cs typeface="Courier New"/>
                <a:sym typeface="Courier New"/>
              </a:rPr>
              <a:t>kind: ClusterRole</a:t>
            </a:r>
            <a:endParaRPr sz="900" b="1">
              <a:latin typeface="Courier New"/>
              <a:ea typeface="Courier New"/>
              <a:cs typeface="Courier New"/>
              <a:sym typeface="Courier New"/>
            </a:endParaRPr>
          </a:p>
          <a:p>
            <a:pPr marL="0" lvl="0" indent="0" algn="l" rtl="0">
              <a:spcBef>
                <a:spcPts val="0"/>
              </a:spcBef>
              <a:spcAft>
                <a:spcPts val="0"/>
              </a:spcAft>
              <a:buNone/>
            </a:pPr>
            <a:r>
              <a:rPr lang="en" sz="900" b="1">
                <a:latin typeface="Courier New"/>
                <a:ea typeface="Courier New"/>
                <a:cs typeface="Courier New"/>
                <a:sym typeface="Courier New"/>
              </a:rPr>
              <a:t>apiVersion: rbac.authorization.k8s.io/v1</a:t>
            </a:r>
            <a:endParaRPr sz="900" b="1">
              <a:latin typeface="Courier New"/>
              <a:ea typeface="Courier New"/>
              <a:cs typeface="Courier New"/>
              <a:sym typeface="Courier New"/>
            </a:endParaRPr>
          </a:p>
          <a:p>
            <a:pPr marL="0" lvl="0" indent="0" algn="l" rtl="0">
              <a:spcBef>
                <a:spcPts val="0"/>
              </a:spcBef>
              <a:spcAft>
                <a:spcPts val="0"/>
              </a:spcAft>
              <a:buNone/>
            </a:pPr>
            <a:r>
              <a:rPr lang="en" sz="900" b="1">
                <a:latin typeface="Courier New"/>
                <a:ea typeface="Courier New"/>
                <a:cs typeface="Courier New"/>
                <a:sym typeface="Courier New"/>
              </a:rPr>
              <a:t>metadata:</a:t>
            </a:r>
            <a:endParaRPr sz="900" b="1">
              <a:latin typeface="Courier New"/>
              <a:ea typeface="Courier New"/>
              <a:cs typeface="Courier New"/>
              <a:sym typeface="Courier New"/>
            </a:endParaRPr>
          </a:p>
          <a:p>
            <a:pPr marL="0" lvl="0" indent="0" algn="l" rtl="0">
              <a:spcBef>
                <a:spcPts val="0"/>
              </a:spcBef>
              <a:spcAft>
                <a:spcPts val="0"/>
              </a:spcAft>
              <a:buNone/>
            </a:pPr>
            <a:r>
              <a:rPr lang="en" sz="900" b="1">
                <a:latin typeface="Courier New"/>
                <a:ea typeface="Courier New"/>
                <a:cs typeface="Courier New"/>
                <a:sym typeface="Courier New"/>
              </a:rPr>
              <a:t>  name: ocm-metrics-access</a:t>
            </a:r>
            <a:endParaRPr sz="900" b="1">
              <a:latin typeface="Courier New"/>
              <a:ea typeface="Courier New"/>
              <a:cs typeface="Courier New"/>
              <a:sym typeface="Courier New"/>
            </a:endParaRPr>
          </a:p>
          <a:p>
            <a:pPr marL="0" lvl="0" indent="0" algn="l" rtl="0">
              <a:spcBef>
                <a:spcPts val="0"/>
              </a:spcBef>
              <a:spcAft>
                <a:spcPts val="0"/>
              </a:spcAft>
              <a:buNone/>
            </a:pPr>
            <a:r>
              <a:rPr lang="en" sz="900" b="1">
                <a:latin typeface="Courier New"/>
                <a:ea typeface="Courier New"/>
                <a:cs typeface="Courier New"/>
                <a:sym typeface="Courier New"/>
              </a:rPr>
              <a:t>rules:</a:t>
            </a:r>
            <a:endParaRPr sz="900" b="1">
              <a:latin typeface="Courier New"/>
              <a:ea typeface="Courier New"/>
              <a:cs typeface="Courier New"/>
              <a:sym typeface="Courier New"/>
            </a:endParaRPr>
          </a:p>
          <a:p>
            <a:pPr marL="0" lvl="0" indent="0" algn="l" rtl="0">
              <a:spcBef>
                <a:spcPts val="0"/>
              </a:spcBef>
              <a:spcAft>
                <a:spcPts val="0"/>
              </a:spcAft>
              <a:buNone/>
            </a:pPr>
            <a:r>
              <a:rPr lang="en" sz="900" b="1">
                <a:latin typeface="Courier New"/>
                <a:ea typeface="Courier New"/>
                <a:cs typeface="Courier New"/>
                <a:sym typeface="Courier New"/>
              </a:rPr>
              <a:t>  - verbs:</a:t>
            </a:r>
            <a:endParaRPr sz="900" b="1">
              <a:latin typeface="Courier New"/>
              <a:ea typeface="Courier New"/>
              <a:cs typeface="Courier New"/>
              <a:sym typeface="Courier New"/>
            </a:endParaRPr>
          </a:p>
          <a:p>
            <a:pPr marL="0" lvl="0" indent="0" algn="l" rtl="0">
              <a:spcBef>
                <a:spcPts val="0"/>
              </a:spcBef>
              <a:spcAft>
                <a:spcPts val="0"/>
              </a:spcAft>
              <a:buNone/>
            </a:pPr>
            <a:r>
              <a:rPr lang="en" sz="900" b="1">
                <a:latin typeface="Courier New"/>
                <a:ea typeface="Courier New"/>
                <a:cs typeface="Courier New"/>
                <a:sym typeface="Courier New"/>
              </a:rPr>
              <a:t>      - metrics/open-cluster-management-agent</a:t>
            </a:r>
            <a:endParaRPr sz="900" b="1">
              <a:latin typeface="Courier New"/>
              <a:ea typeface="Courier New"/>
              <a:cs typeface="Courier New"/>
              <a:sym typeface="Courier New"/>
            </a:endParaRPr>
          </a:p>
          <a:p>
            <a:pPr marL="0" lvl="0" indent="0" algn="l" rtl="0">
              <a:spcBef>
                <a:spcPts val="0"/>
              </a:spcBef>
              <a:spcAft>
                <a:spcPts val="0"/>
              </a:spcAft>
              <a:buNone/>
            </a:pPr>
            <a:r>
              <a:rPr lang="en" sz="900" b="1">
                <a:latin typeface="Courier New"/>
                <a:ea typeface="Courier New"/>
                <a:cs typeface="Courier New"/>
                <a:sym typeface="Courier New"/>
              </a:rPr>
              <a:t>      - metrics/open-cluster-management-agent-addon</a:t>
            </a:r>
            <a:endParaRPr sz="900" b="1">
              <a:latin typeface="Courier New"/>
              <a:ea typeface="Courier New"/>
              <a:cs typeface="Courier New"/>
              <a:sym typeface="Courier New"/>
            </a:endParaRPr>
          </a:p>
          <a:p>
            <a:pPr marL="0" lvl="0" indent="0" algn="l" rtl="0">
              <a:spcBef>
                <a:spcPts val="0"/>
              </a:spcBef>
              <a:spcAft>
                <a:spcPts val="0"/>
              </a:spcAft>
              <a:buNone/>
            </a:pPr>
            <a:r>
              <a:rPr lang="en" sz="900" b="1">
                <a:latin typeface="Courier New"/>
                <a:ea typeface="Courier New"/>
                <a:cs typeface="Courier New"/>
                <a:sym typeface="Courier New"/>
              </a:rPr>
              <a:t>    apiGroups:</a:t>
            </a:r>
            <a:endParaRPr sz="900" b="1">
              <a:latin typeface="Courier New"/>
              <a:ea typeface="Courier New"/>
              <a:cs typeface="Courier New"/>
              <a:sym typeface="Courier New"/>
            </a:endParaRPr>
          </a:p>
          <a:p>
            <a:pPr marL="0" lvl="0" indent="0" algn="l" rtl="0">
              <a:spcBef>
                <a:spcPts val="0"/>
              </a:spcBef>
              <a:spcAft>
                <a:spcPts val="0"/>
              </a:spcAft>
              <a:buNone/>
            </a:pPr>
            <a:r>
              <a:rPr lang="en" sz="900" b="1">
                <a:latin typeface="Courier New"/>
                <a:ea typeface="Courier New"/>
                <a:cs typeface="Courier New"/>
                <a:sym typeface="Courier New"/>
              </a:rPr>
              <a:t>      - cluster.open-cluster-management.io</a:t>
            </a:r>
            <a:endParaRPr sz="900" b="1">
              <a:latin typeface="Courier New"/>
              <a:ea typeface="Courier New"/>
              <a:cs typeface="Courier New"/>
              <a:sym typeface="Courier New"/>
            </a:endParaRPr>
          </a:p>
          <a:p>
            <a:pPr marL="0" lvl="0" indent="0" algn="l" rtl="0">
              <a:spcBef>
                <a:spcPts val="0"/>
              </a:spcBef>
              <a:spcAft>
                <a:spcPts val="0"/>
              </a:spcAft>
              <a:buNone/>
            </a:pPr>
            <a:r>
              <a:rPr lang="en" sz="900" b="1">
                <a:latin typeface="Courier New"/>
                <a:ea typeface="Courier New"/>
                <a:cs typeface="Courier New"/>
                <a:sym typeface="Courier New"/>
              </a:rPr>
              <a:t>    resources:</a:t>
            </a:r>
            <a:endParaRPr sz="900" b="1">
              <a:latin typeface="Courier New"/>
              <a:ea typeface="Courier New"/>
              <a:cs typeface="Courier New"/>
              <a:sym typeface="Courier New"/>
            </a:endParaRPr>
          </a:p>
          <a:p>
            <a:pPr marL="0" lvl="0" indent="0" algn="l" rtl="0">
              <a:spcBef>
                <a:spcPts val="0"/>
              </a:spcBef>
              <a:spcAft>
                <a:spcPts val="0"/>
              </a:spcAft>
              <a:buNone/>
            </a:pPr>
            <a:r>
              <a:rPr lang="en" sz="900" b="1">
                <a:latin typeface="Courier New"/>
                <a:ea typeface="Courier New"/>
                <a:cs typeface="Courier New"/>
                <a:sym typeface="Courier New"/>
              </a:rPr>
              <a:t>      - managedclusters</a:t>
            </a:r>
            <a:endParaRPr sz="900" b="1">
              <a:latin typeface="Courier New"/>
              <a:ea typeface="Courier New"/>
              <a:cs typeface="Courier New"/>
              <a:sym typeface="Courier New"/>
            </a:endParaRPr>
          </a:p>
          <a:p>
            <a:pPr marL="0" lvl="0" indent="0" algn="l" rtl="0">
              <a:spcBef>
                <a:spcPts val="0"/>
              </a:spcBef>
              <a:spcAft>
                <a:spcPts val="0"/>
              </a:spcAft>
              <a:buNone/>
            </a:pPr>
            <a:r>
              <a:rPr lang="en" sz="900" b="1">
                <a:latin typeface="Courier New"/>
                <a:ea typeface="Courier New"/>
                <a:cs typeface="Courier New"/>
                <a:sym typeface="Courier New"/>
              </a:rPr>
              <a:t>    resourceNames:</a:t>
            </a:r>
            <a:endParaRPr sz="900" b="1">
              <a:latin typeface="Courier New"/>
              <a:ea typeface="Courier New"/>
              <a:cs typeface="Courier New"/>
              <a:sym typeface="Courier New"/>
            </a:endParaRPr>
          </a:p>
          <a:p>
            <a:pPr marL="0" lvl="0" indent="0" algn="l" rtl="0">
              <a:spcBef>
                <a:spcPts val="0"/>
              </a:spcBef>
              <a:spcAft>
                <a:spcPts val="0"/>
              </a:spcAft>
              <a:buNone/>
            </a:pPr>
            <a:r>
              <a:rPr lang="en" sz="900" b="1">
                <a:latin typeface="Courier New"/>
                <a:ea typeface="Courier New"/>
                <a:cs typeface="Courier New"/>
                <a:sym typeface="Courier New"/>
              </a:rPr>
              <a:t>      - devcluster1</a:t>
            </a:r>
            <a:endParaRPr sz="900" b="1">
              <a:latin typeface="Courier New"/>
              <a:ea typeface="Courier New"/>
              <a:cs typeface="Courier New"/>
              <a:sym typeface="Courier New"/>
            </a:endParaRPr>
          </a:p>
          <a:p>
            <a:pPr marL="0" lvl="0" indent="0" algn="l" rtl="0">
              <a:spcBef>
                <a:spcPts val="0"/>
              </a:spcBef>
              <a:spcAft>
                <a:spcPts val="0"/>
              </a:spcAft>
              <a:buNone/>
            </a:pPr>
            <a:r>
              <a:rPr lang="en" sz="900" b="1">
                <a:latin typeface="Courier New"/>
                <a:ea typeface="Courier New"/>
                <a:cs typeface="Courier New"/>
                <a:sym typeface="Courier New"/>
              </a:rPr>
              <a:t>      - devcluster2</a:t>
            </a:r>
            <a:endParaRPr sz="900" b="1">
              <a:latin typeface="Courier New"/>
              <a:ea typeface="Courier New"/>
              <a:cs typeface="Courier New"/>
              <a:sym typeface="Courier New"/>
            </a:endParaRPr>
          </a:p>
        </p:txBody>
      </p:sp>
      <p:sp>
        <p:nvSpPr>
          <p:cNvPr id="8096" name="Google Shape;8096;p806"/>
          <p:cNvSpPr txBox="1"/>
          <p:nvPr/>
        </p:nvSpPr>
        <p:spPr>
          <a:xfrm>
            <a:off x="6178100" y="2348475"/>
            <a:ext cx="4961700" cy="2259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latin typeface="Courier New"/>
                <a:ea typeface="Courier New"/>
                <a:cs typeface="Courier New"/>
                <a:sym typeface="Courier New"/>
              </a:rPr>
              <a:t>kind: ClusterRoleBinding</a:t>
            </a:r>
            <a:endParaRPr sz="900" b="1">
              <a:latin typeface="Courier New"/>
              <a:ea typeface="Courier New"/>
              <a:cs typeface="Courier New"/>
              <a:sym typeface="Courier New"/>
            </a:endParaRPr>
          </a:p>
          <a:p>
            <a:pPr marL="0" lvl="0" indent="0" algn="l" rtl="0">
              <a:spcBef>
                <a:spcPts val="0"/>
              </a:spcBef>
              <a:spcAft>
                <a:spcPts val="0"/>
              </a:spcAft>
              <a:buNone/>
            </a:pPr>
            <a:r>
              <a:rPr lang="en" sz="900" b="1">
                <a:latin typeface="Courier New"/>
                <a:ea typeface="Courier New"/>
                <a:cs typeface="Courier New"/>
                <a:sym typeface="Courier New"/>
              </a:rPr>
              <a:t>apiVersion: rbac.authorization.k8s.io/v1</a:t>
            </a:r>
            <a:endParaRPr sz="900" b="1">
              <a:latin typeface="Courier New"/>
              <a:ea typeface="Courier New"/>
              <a:cs typeface="Courier New"/>
              <a:sym typeface="Courier New"/>
            </a:endParaRPr>
          </a:p>
          <a:p>
            <a:pPr marL="0" lvl="0" indent="0" algn="l" rtl="0">
              <a:spcBef>
                <a:spcPts val="0"/>
              </a:spcBef>
              <a:spcAft>
                <a:spcPts val="0"/>
              </a:spcAft>
              <a:buNone/>
            </a:pPr>
            <a:r>
              <a:rPr lang="en" sz="900" b="1">
                <a:latin typeface="Courier New"/>
                <a:ea typeface="Courier New"/>
                <a:cs typeface="Courier New"/>
                <a:sym typeface="Courier New"/>
              </a:rPr>
              <a:t>metadata:</a:t>
            </a:r>
            <a:endParaRPr sz="900" b="1">
              <a:latin typeface="Courier New"/>
              <a:ea typeface="Courier New"/>
              <a:cs typeface="Courier New"/>
              <a:sym typeface="Courier New"/>
            </a:endParaRPr>
          </a:p>
          <a:p>
            <a:pPr marL="0" lvl="0" indent="0" algn="l" rtl="0">
              <a:spcBef>
                <a:spcPts val="0"/>
              </a:spcBef>
              <a:spcAft>
                <a:spcPts val="0"/>
              </a:spcAft>
              <a:buNone/>
            </a:pPr>
            <a:r>
              <a:rPr lang="en" sz="900" b="1">
                <a:latin typeface="Courier New"/>
                <a:ea typeface="Courier New"/>
                <a:cs typeface="Courier New"/>
                <a:sym typeface="Courier New"/>
              </a:rPr>
              <a:t>  name: ocm-metrics-access-binding</a:t>
            </a:r>
            <a:endParaRPr sz="900" b="1">
              <a:latin typeface="Courier New"/>
              <a:ea typeface="Courier New"/>
              <a:cs typeface="Courier New"/>
              <a:sym typeface="Courier New"/>
            </a:endParaRPr>
          </a:p>
          <a:p>
            <a:pPr marL="0" lvl="0" indent="0" algn="l" rtl="0">
              <a:spcBef>
                <a:spcPts val="0"/>
              </a:spcBef>
              <a:spcAft>
                <a:spcPts val="0"/>
              </a:spcAft>
              <a:buNone/>
            </a:pPr>
            <a:r>
              <a:rPr lang="en" sz="900" b="1">
                <a:latin typeface="Courier New"/>
                <a:ea typeface="Courier New"/>
                <a:cs typeface="Courier New"/>
                <a:sym typeface="Courier New"/>
              </a:rPr>
              <a:t>subjects:</a:t>
            </a:r>
            <a:endParaRPr sz="900" b="1">
              <a:latin typeface="Courier New"/>
              <a:ea typeface="Courier New"/>
              <a:cs typeface="Courier New"/>
              <a:sym typeface="Courier New"/>
            </a:endParaRPr>
          </a:p>
          <a:p>
            <a:pPr marL="0" lvl="0" indent="0" algn="l" rtl="0">
              <a:spcBef>
                <a:spcPts val="0"/>
              </a:spcBef>
              <a:spcAft>
                <a:spcPts val="0"/>
              </a:spcAft>
              <a:buNone/>
            </a:pPr>
            <a:r>
              <a:rPr lang="en" sz="900" b="1">
                <a:latin typeface="Courier New"/>
                <a:ea typeface="Courier New"/>
                <a:cs typeface="Courier New"/>
                <a:sym typeface="Courier New"/>
              </a:rPr>
              <a:t>  - kind: User</a:t>
            </a:r>
            <a:endParaRPr sz="900" b="1">
              <a:latin typeface="Courier New"/>
              <a:ea typeface="Courier New"/>
              <a:cs typeface="Courier New"/>
              <a:sym typeface="Courier New"/>
            </a:endParaRPr>
          </a:p>
          <a:p>
            <a:pPr marL="0" lvl="0" indent="0" algn="l" rtl="0">
              <a:spcBef>
                <a:spcPts val="0"/>
              </a:spcBef>
              <a:spcAft>
                <a:spcPts val="0"/>
              </a:spcAft>
              <a:buNone/>
            </a:pPr>
            <a:r>
              <a:rPr lang="en" sz="900" b="1">
                <a:latin typeface="Courier New"/>
                <a:ea typeface="Courier New"/>
                <a:cs typeface="Courier New"/>
                <a:sym typeface="Courier New"/>
              </a:rPr>
              <a:t>    apiGroup: rbac.authorization.k8s.io</a:t>
            </a:r>
            <a:endParaRPr sz="900" b="1">
              <a:latin typeface="Courier New"/>
              <a:ea typeface="Courier New"/>
              <a:cs typeface="Courier New"/>
              <a:sym typeface="Courier New"/>
            </a:endParaRPr>
          </a:p>
          <a:p>
            <a:pPr marL="0" lvl="0" indent="0" algn="l" rtl="0">
              <a:spcBef>
                <a:spcPts val="0"/>
              </a:spcBef>
              <a:spcAft>
                <a:spcPts val="0"/>
              </a:spcAft>
              <a:buNone/>
            </a:pPr>
            <a:r>
              <a:rPr lang="en" sz="900" b="1">
                <a:latin typeface="Courier New"/>
                <a:ea typeface="Courier New"/>
                <a:cs typeface="Courier New"/>
                <a:sym typeface="Courier New"/>
              </a:rPr>
              <a:t>    name: user1</a:t>
            </a:r>
            <a:endParaRPr sz="900" b="1">
              <a:latin typeface="Courier New"/>
              <a:ea typeface="Courier New"/>
              <a:cs typeface="Courier New"/>
              <a:sym typeface="Courier New"/>
            </a:endParaRPr>
          </a:p>
          <a:p>
            <a:pPr marL="0" lvl="0" indent="0" algn="l" rtl="0">
              <a:spcBef>
                <a:spcPts val="0"/>
              </a:spcBef>
              <a:spcAft>
                <a:spcPts val="0"/>
              </a:spcAft>
              <a:buNone/>
            </a:pPr>
            <a:r>
              <a:rPr lang="en" sz="900" b="1">
                <a:latin typeface="Courier New"/>
                <a:ea typeface="Courier New"/>
                <a:cs typeface="Courier New"/>
                <a:sym typeface="Courier New"/>
              </a:rPr>
              <a:t>roleRef:</a:t>
            </a:r>
            <a:endParaRPr sz="900" b="1">
              <a:latin typeface="Courier New"/>
              <a:ea typeface="Courier New"/>
              <a:cs typeface="Courier New"/>
              <a:sym typeface="Courier New"/>
            </a:endParaRPr>
          </a:p>
          <a:p>
            <a:pPr marL="0" lvl="0" indent="0" algn="l" rtl="0">
              <a:spcBef>
                <a:spcPts val="0"/>
              </a:spcBef>
              <a:spcAft>
                <a:spcPts val="0"/>
              </a:spcAft>
              <a:buNone/>
            </a:pPr>
            <a:r>
              <a:rPr lang="en" sz="900" b="1">
                <a:latin typeface="Courier New"/>
                <a:ea typeface="Courier New"/>
                <a:cs typeface="Courier New"/>
                <a:sym typeface="Courier New"/>
              </a:rPr>
              <a:t>  apiGroup: rbac.authorization.k8s.io</a:t>
            </a:r>
            <a:endParaRPr sz="900" b="1">
              <a:latin typeface="Courier New"/>
              <a:ea typeface="Courier New"/>
              <a:cs typeface="Courier New"/>
              <a:sym typeface="Courier New"/>
            </a:endParaRPr>
          </a:p>
          <a:p>
            <a:pPr marL="0" lvl="0" indent="0" algn="l" rtl="0">
              <a:spcBef>
                <a:spcPts val="0"/>
              </a:spcBef>
              <a:spcAft>
                <a:spcPts val="0"/>
              </a:spcAft>
              <a:buNone/>
            </a:pPr>
            <a:r>
              <a:rPr lang="en" sz="900" b="1">
                <a:latin typeface="Courier New"/>
                <a:ea typeface="Courier New"/>
                <a:cs typeface="Courier New"/>
                <a:sym typeface="Courier New"/>
              </a:rPr>
              <a:t>  kind: ClusterRole</a:t>
            </a:r>
            <a:endParaRPr sz="900" b="1">
              <a:latin typeface="Courier New"/>
              <a:ea typeface="Courier New"/>
              <a:cs typeface="Courier New"/>
              <a:sym typeface="Courier New"/>
            </a:endParaRPr>
          </a:p>
          <a:p>
            <a:pPr marL="0" lvl="0" indent="0" algn="l" rtl="0">
              <a:spcBef>
                <a:spcPts val="0"/>
              </a:spcBef>
              <a:spcAft>
                <a:spcPts val="0"/>
              </a:spcAft>
              <a:buNone/>
            </a:pPr>
            <a:r>
              <a:rPr lang="en" sz="900" b="1">
                <a:latin typeface="Courier New"/>
                <a:ea typeface="Courier New"/>
                <a:cs typeface="Courier New"/>
                <a:sym typeface="Courier New"/>
              </a:rPr>
              <a:t>  name: ocm-metrics-access</a:t>
            </a:r>
            <a:endParaRPr sz="900" b="1">
              <a:latin typeface="Courier New"/>
              <a:ea typeface="Courier New"/>
              <a:cs typeface="Courier New"/>
              <a:sym typeface="Courier New"/>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100"/>
        <p:cNvGrpSpPr/>
        <p:nvPr/>
      </p:nvGrpSpPr>
      <p:grpSpPr>
        <a:xfrm>
          <a:off x="0" y="0"/>
          <a:ext cx="0" cy="0"/>
          <a:chOff x="0" y="0"/>
          <a:chExt cx="0" cy="0"/>
        </a:xfrm>
      </p:grpSpPr>
      <p:sp>
        <p:nvSpPr>
          <p:cNvPr id="8101" name="Google Shape;8101;p807"/>
          <p:cNvSpPr txBox="1"/>
          <p:nvPr/>
        </p:nvSpPr>
        <p:spPr>
          <a:xfrm>
            <a:off x="885000" y="872025"/>
            <a:ext cx="10422000" cy="553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sz="2800">
                <a:latin typeface="Red Hat Display"/>
                <a:ea typeface="Red Hat Display"/>
                <a:cs typeface="Red Hat Display"/>
                <a:sym typeface="Red Hat Display"/>
              </a:rPr>
              <a:t>Other Enhancements</a:t>
            </a:r>
            <a:endParaRPr sz="2800">
              <a:latin typeface="Red Hat Display"/>
              <a:ea typeface="Red Hat Display"/>
              <a:cs typeface="Red Hat Display"/>
              <a:sym typeface="Red Hat Display"/>
            </a:endParaRPr>
          </a:p>
        </p:txBody>
      </p:sp>
      <p:sp>
        <p:nvSpPr>
          <p:cNvPr id="8102" name="Google Shape;8102;p807"/>
          <p:cNvSpPr txBox="1"/>
          <p:nvPr/>
        </p:nvSpPr>
        <p:spPr>
          <a:xfrm>
            <a:off x="885000" y="1327154"/>
            <a:ext cx="10422000" cy="400500"/>
          </a:xfrm>
          <a:prstGeom prst="rect">
            <a:avLst/>
          </a:prstGeom>
          <a:noFill/>
          <a:ln>
            <a:noFill/>
          </a:ln>
        </p:spPr>
        <p:txBody>
          <a:bodyPr spcFirstLastPara="1" wrap="square" lIns="0" tIns="0" rIns="0" bIns="0" anchor="t" anchorCtr="0">
            <a:noAutofit/>
          </a:bodyPr>
          <a:lstStyle/>
          <a:p>
            <a:pPr marL="0" lvl="0" indent="0" algn="ctr" rtl="0">
              <a:lnSpc>
                <a:spcPct val="140000"/>
              </a:lnSpc>
              <a:spcBef>
                <a:spcPts val="0"/>
              </a:spcBef>
              <a:spcAft>
                <a:spcPts val="0"/>
              </a:spcAft>
              <a:buClr>
                <a:schemeClr val="dk1"/>
              </a:buClr>
              <a:buSzPts val="1100"/>
              <a:buFont typeface="Arial"/>
              <a:buNone/>
            </a:pPr>
            <a:r>
              <a:rPr lang="en" sz="1900">
                <a:solidFill>
                  <a:srgbClr val="EE0000"/>
                </a:solidFill>
                <a:latin typeface="Red Hat Text"/>
                <a:ea typeface="Red Hat Text"/>
                <a:cs typeface="Red Hat Text"/>
                <a:sym typeface="Red Hat Text"/>
              </a:rPr>
              <a:t>Enhanced control and insights features</a:t>
            </a:r>
            <a:endParaRPr sz="1900">
              <a:solidFill>
                <a:srgbClr val="EE0000"/>
              </a:solidFill>
              <a:latin typeface="Red Hat Text"/>
              <a:ea typeface="Red Hat Text"/>
              <a:cs typeface="Red Hat Text"/>
              <a:sym typeface="Red Hat Text"/>
            </a:endParaRPr>
          </a:p>
          <a:p>
            <a:pPr marL="0" lvl="0" indent="0" algn="ctr" rtl="0">
              <a:lnSpc>
                <a:spcPct val="140000"/>
              </a:lnSpc>
              <a:spcBef>
                <a:spcPts val="500"/>
              </a:spcBef>
              <a:spcAft>
                <a:spcPts val="0"/>
              </a:spcAft>
              <a:buClr>
                <a:schemeClr val="dk1"/>
              </a:buClr>
              <a:buSzPts val="1100"/>
              <a:buFont typeface="Arial"/>
              <a:buNone/>
            </a:pPr>
            <a:endParaRPr sz="1900">
              <a:solidFill>
                <a:srgbClr val="EE0000"/>
              </a:solidFill>
              <a:latin typeface="Red Hat Text"/>
              <a:ea typeface="Red Hat Text"/>
              <a:cs typeface="Red Hat Text"/>
              <a:sym typeface="Red Hat Text"/>
            </a:endParaRPr>
          </a:p>
          <a:p>
            <a:pPr marL="0" lvl="0" indent="0" algn="ctr" rtl="0">
              <a:lnSpc>
                <a:spcPct val="140000"/>
              </a:lnSpc>
              <a:spcBef>
                <a:spcPts val="500"/>
              </a:spcBef>
              <a:spcAft>
                <a:spcPts val="500"/>
              </a:spcAft>
              <a:buNone/>
            </a:pPr>
            <a:endParaRPr sz="1900">
              <a:solidFill>
                <a:srgbClr val="EE0000"/>
              </a:solidFill>
              <a:latin typeface="Red Hat Text"/>
              <a:ea typeface="Red Hat Text"/>
              <a:cs typeface="Red Hat Text"/>
              <a:sym typeface="Red Hat Text"/>
            </a:endParaRPr>
          </a:p>
        </p:txBody>
      </p:sp>
      <p:sp>
        <p:nvSpPr>
          <p:cNvPr id="8103" name="Google Shape;8103;p807"/>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108</a:t>
            </a:fld>
            <a:endParaRPr/>
          </a:p>
        </p:txBody>
      </p:sp>
      <p:sp>
        <p:nvSpPr>
          <p:cNvPr id="8104" name="Google Shape;8104;p807"/>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sz="1000">
                <a:solidFill>
                  <a:srgbClr val="EE0000"/>
                </a:solidFill>
                <a:latin typeface="Red Hat Display Medium"/>
                <a:ea typeface="Red Hat Display Medium"/>
                <a:cs typeface="Red Hat Display Medium"/>
                <a:sym typeface="Red Hat Display Medium"/>
              </a:rPr>
              <a:t> Red Hat Advanced Cluster Management for Kubernetes 2.11</a:t>
            </a:r>
            <a:endParaRPr sz="1000">
              <a:solidFill>
                <a:srgbClr val="EE0000"/>
              </a:solidFill>
              <a:latin typeface="Red Hat Display Medium"/>
              <a:ea typeface="Red Hat Display Medium"/>
              <a:cs typeface="Red Hat Display Medium"/>
              <a:sym typeface="Red Hat Display Medium"/>
            </a:endParaRPr>
          </a:p>
        </p:txBody>
      </p:sp>
      <p:sp>
        <p:nvSpPr>
          <p:cNvPr id="8105" name="Google Shape;8105;p807"/>
          <p:cNvSpPr txBox="1"/>
          <p:nvPr/>
        </p:nvSpPr>
        <p:spPr>
          <a:xfrm>
            <a:off x="912867" y="5229200"/>
            <a:ext cx="10422000" cy="10500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Clr>
                <a:schemeClr val="dk1"/>
              </a:buClr>
              <a:buSzPts val="1100"/>
              <a:buFont typeface="Arial"/>
              <a:buNone/>
            </a:pPr>
            <a:r>
              <a:rPr lang="en" sz="1700">
                <a:solidFill>
                  <a:schemeClr val="dk2"/>
                </a:solidFill>
                <a:latin typeface="Red Hat Text"/>
                <a:ea typeface="Red Hat Text"/>
                <a:cs typeface="Red Hat Text"/>
                <a:sym typeface="Red Hat Text"/>
              </a:rPr>
              <a:t>These updates will help simplify operations across diverse Kubernetes environments, automate routine tasks, improve visibility into cluster health and performance and enhance their security posture.</a:t>
            </a:r>
            <a:endParaRPr sz="1700">
              <a:solidFill>
                <a:schemeClr val="dk2"/>
              </a:solidFill>
              <a:latin typeface="Red Hat Text"/>
              <a:ea typeface="Red Hat Text"/>
              <a:cs typeface="Red Hat Text"/>
              <a:sym typeface="Red Hat Text"/>
            </a:endParaRPr>
          </a:p>
          <a:p>
            <a:pPr marL="0" lvl="0" indent="0" algn="ctr" rtl="0">
              <a:spcBef>
                <a:spcPts val="0"/>
              </a:spcBef>
              <a:spcAft>
                <a:spcPts val="0"/>
              </a:spcAft>
              <a:buClr>
                <a:schemeClr val="dk1"/>
              </a:buClr>
              <a:buSzPts val="1100"/>
              <a:buFont typeface="Arial"/>
              <a:buNone/>
            </a:pPr>
            <a:endParaRPr sz="1700">
              <a:solidFill>
                <a:schemeClr val="dk2"/>
              </a:solidFill>
              <a:latin typeface="Red Hat Text"/>
              <a:ea typeface="Red Hat Text"/>
              <a:cs typeface="Red Hat Text"/>
              <a:sym typeface="Red Hat Text"/>
            </a:endParaRPr>
          </a:p>
          <a:p>
            <a:pPr marL="0" lvl="0" indent="0" algn="ctr" rtl="0">
              <a:spcBef>
                <a:spcPts val="0"/>
              </a:spcBef>
              <a:spcAft>
                <a:spcPts val="0"/>
              </a:spcAft>
              <a:buNone/>
            </a:pPr>
            <a:endParaRPr sz="1700">
              <a:solidFill>
                <a:schemeClr val="dk2"/>
              </a:solidFill>
              <a:latin typeface="Red Hat Text"/>
              <a:ea typeface="Red Hat Text"/>
              <a:cs typeface="Red Hat Text"/>
              <a:sym typeface="Red Hat Text"/>
            </a:endParaRPr>
          </a:p>
        </p:txBody>
      </p:sp>
      <p:pic>
        <p:nvPicPr>
          <p:cNvPr id="8106" name="Google Shape;8106;p807"/>
          <p:cNvPicPr preferRelativeResize="0"/>
          <p:nvPr/>
        </p:nvPicPr>
        <p:blipFill rotWithShape="1">
          <a:blip r:embed="rId3">
            <a:alphaModFix/>
          </a:blip>
          <a:srcRect r="31726"/>
          <a:stretch/>
        </p:blipFill>
        <p:spPr>
          <a:xfrm>
            <a:off x="141050" y="2487350"/>
            <a:ext cx="1894232" cy="1278650"/>
          </a:xfrm>
          <a:prstGeom prst="rect">
            <a:avLst/>
          </a:prstGeom>
          <a:noFill/>
          <a:ln>
            <a:noFill/>
          </a:ln>
        </p:spPr>
      </p:pic>
      <p:pic>
        <p:nvPicPr>
          <p:cNvPr id="8107" name="Google Shape;8107;p807"/>
          <p:cNvPicPr preferRelativeResize="0"/>
          <p:nvPr/>
        </p:nvPicPr>
        <p:blipFill rotWithShape="1">
          <a:blip r:embed="rId4">
            <a:alphaModFix/>
          </a:blip>
          <a:srcRect l="4773" r="4474"/>
          <a:stretch/>
        </p:blipFill>
        <p:spPr>
          <a:xfrm>
            <a:off x="2285825" y="2803453"/>
            <a:ext cx="1894200" cy="646448"/>
          </a:xfrm>
          <a:prstGeom prst="rect">
            <a:avLst/>
          </a:prstGeom>
          <a:noFill/>
          <a:ln>
            <a:noFill/>
          </a:ln>
        </p:spPr>
      </p:pic>
      <p:pic>
        <p:nvPicPr>
          <p:cNvPr id="8108" name="Google Shape;8108;p807"/>
          <p:cNvPicPr preferRelativeResize="0"/>
          <p:nvPr/>
        </p:nvPicPr>
        <p:blipFill>
          <a:blip r:embed="rId5">
            <a:alphaModFix/>
          </a:blip>
          <a:stretch>
            <a:fillRect/>
          </a:stretch>
        </p:blipFill>
        <p:spPr>
          <a:xfrm>
            <a:off x="8436429" y="2601659"/>
            <a:ext cx="1189343" cy="1050000"/>
          </a:xfrm>
          <a:prstGeom prst="rect">
            <a:avLst/>
          </a:prstGeom>
          <a:noFill/>
          <a:ln>
            <a:noFill/>
          </a:ln>
        </p:spPr>
      </p:pic>
      <p:sp>
        <p:nvSpPr>
          <p:cNvPr id="8109" name="Google Shape;8109;p807"/>
          <p:cNvSpPr txBox="1"/>
          <p:nvPr/>
        </p:nvSpPr>
        <p:spPr>
          <a:xfrm>
            <a:off x="8097525" y="4136575"/>
            <a:ext cx="1894200" cy="554100"/>
          </a:xfrm>
          <a:prstGeom prst="rect">
            <a:avLst/>
          </a:prstGeom>
          <a:noFill/>
          <a:ln>
            <a:noFill/>
          </a:ln>
        </p:spPr>
        <p:txBody>
          <a:bodyPr spcFirstLastPara="1" wrap="square" lIns="91425" tIns="91425" rIns="91425" bIns="91425" anchor="t" anchorCtr="0">
            <a:spAutoFit/>
          </a:bodyPr>
          <a:lstStyle/>
          <a:p>
            <a:pPr marL="0" lvl="0" indent="0" algn="ctr" rtl="0">
              <a:lnSpc>
                <a:spcPct val="140000"/>
              </a:lnSpc>
              <a:spcBef>
                <a:spcPts val="0"/>
              </a:spcBef>
              <a:spcAft>
                <a:spcPts val="500"/>
              </a:spcAft>
              <a:buNone/>
            </a:pPr>
            <a:r>
              <a:rPr lang="en" sz="1000" b="1">
                <a:solidFill>
                  <a:schemeClr val="dk1"/>
                </a:solidFill>
                <a:latin typeface="Red Hat Display"/>
                <a:ea typeface="Red Hat Display"/>
                <a:cs typeface="Red Hat Display"/>
                <a:sym typeface="Red Hat Display"/>
              </a:rPr>
              <a:t>Gatekeeper operator uplift 3.15.1</a:t>
            </a:r>
            <a:endParaRPr sz="1000" b="1">
              <a:solidFill>
                <a:schemeClr val="dk1"/>
              </a:solidFill>
              <a:latin typeface="Red Hat Display"/>
              <a:ea typeface="Red Hat Display"/>
              <a:cs typeface="Red Hat Display"/>
              <a:sym typeface="Red Hat Display"/>
            </a:endParaRPr>
          </a:p>
        </p:txBody>
      </p:sp>
      <p:sp>
        <p:nvSpPr>
          <p:cNvPr id="8110" name="Google Shape;8110;p807"/>
          <p:cNvSpPr txBox="1"/>
          <p:nvPr/>
        </p:nvSpPr>
        <p:spPr>
          <a:xfrm>
            <a:off x="142975" y="4097250"/>
            <a:ext cx="1894200" cy="833700"/>
          </a:xfrm>
          <a:prstGeom prst="rect">
            <a:avLst/>
          </a:prstGeom>
          <a:noFill/>
          <a:ln>
            <a:noFill/>
          </a:ln>
        </p:spPr>
        <p:txBody>
          <a:bodyPr spcFirstLastPara="1" wrap="square" lIns="91425" tIns="91425" rIns="91425" bIns="91425" anchor="t" anchorCtr="0">
            <a:spAutoFit/>
          </a:bodyPr>
          <a:lstStyle/>
          <a:p>
            <a:pPr marL="0" lvl="0" indent="0" algn="ctr" rtl="0">
              <a:lnSpc>
                <a:spcPct val="140000"/>
              </a:lnSpc>
              <a:spcBef>
                <a:spcPts val="0"/>
              </a:spcBef>
              <a:spcAft>
                <a:spcPts val="0"/>
              </a:spcAft>
              <a:buNone/>
            </a:pPr>
            <a:r>
              <a:rPr lang="en" sz="1000" b="1">
                <a:solidFill>
                  <a:schemeClr val="dk1"/>
                </a:solidFill>
                <a:latin typeface="Red Hat Display"/>
                <a:ea typeface="Red Hat Display"/>
                <a:cs typeface="Red Hat Display"/>
                <a:sym typeface="Red Hat Display"/>
              </a:rPr>
              <a:t>T-shirt sizing </a:t>
            </a:r>
            <a:br>
              <a:rPr lang="en" sz="1000" b="1">
                <a:solidFill>
                  <a:schemeClr val="dk1"/>
                </a:solidFill>
                <a:latin typeface="Red Hat Display"/>
                <a:ea typeface="Red Hat Display"/>
                <a:cs typeface="Red Hat Display"/>
                <a:sym typeface="Red Hat Display"/>
              </a:rPr>
            </a:br>
            <a:r>
              <a:rPr lang="en" sz="1000" b="1">
                <a:solidFill>
                  <a:schemeClr val="dk1"/>
                </a:solidFill>
                <a:latin typeface="Red Hat Display"/>
                <a:ea typeface="Red Hat Display"/>
                <a:cs typeface="Red Hat Display"/>
                <a:sym typeface="Red Hat Display"/>
              </a:rPr>
              <a:t> RHACM Observability Stack</a:t>
            </a:r>
            <a:endParaRPr sz="1000" b="1">
              <a:solidFill>
                <a:srgbClr val="EE0000"/>
              </a:solidFill>
              <a:latin typeface="Red Hat Display"/>
              <a:ea typeface="Red Hat Display"/>
              <a:cs typeface="Red Hat Display"/>
              <a:sym typeface="Red Hat Display"/>
            </a:endParaRPr>
          </a:p>
          <a:p>
            <a:pPr marL="0" lvl="0" indent="0" algn="ctr" rtl="0">
              <a:lnSpc>
                <a:spcPct val="140000"/>
              </a:lnSpc>
              <a:spcBef>
                <a:spcPts val="500"/>
              </a:spcBef>
              <a:spcAft>
                <a:spcPts val="500"/>
              </a:spcAft>
              <a:buClr>
                <a:schemeClr val="dk1"/>
              </a:buClr>
              <a:buSzPts val="1100"/>
              <a:buFont typeface="Arial"/>
              <a:buNone/>
            </a:pPr>
            <a:r>
              <a:rPr lang="en" sz="1000" u="sng">
                <a:solidFill>
                  <a:schemeClr val="accent5"/>
                </a:solidFill>
                <a:latin typeface="Red Hat Display"/>
                <a:ea typeface="Red Hat Display"/>
                <a:cs typeface="Red Hat Display"/>
                <a:sym typeface="Red Hat Display"/>
              </a:rPr>
              <a:t>(DP)</a:t>
            </a:r>
            <a:endParaRPr sz="1000" b="1">
              <a:solidFill>
                <a:srgbClr val="EE0000"/>
              </a:solidFill>
              <a:latin typeface="Red Hat Display"/>
              <a:ea typeface="Red Hat Display"/>
              <a:cs typeface="Red Hat Display"/>
              <a:sym typeface="Red Hat Display"/>
            </a:endParaRPr>
          </a:p>
        </p:txBody>
      </p:sp>
      <p:sp>
        <p:nvSpPr>
          <p:cNvPr id="8111" name="Google Shape;8111;p807"/>
          <p:cNvSpPr txBox="1"/>
          <p:nvPr/>
        </p:nvSpPr>
        <p:spPr>
          <a:xfrm>
            <a:off x="2285825" y="4105075"/>
            <a:ext cx="1894200" cy="769500"/>
          </a:xfrm>
          <a:prstGeom prst="rect">
            <a:avLst/>
          </a:prstGeom>
          <a:noFill/>
          <a:ln>
            <a:noFill/>
          </a:ln>
        </p:spPr>
        <p:txBody>
          <a:bodyPr spcFirstLastPara="1" wrap="square" lIns="91425" tIns="91425" rIns="91425" bIns="91425" anchor="t" anchorCtr="0">
            <a:spAutoFit/>
          </a:bodyPr>
          <a:lstStyle/>
          <a:p>
            <a:pPr marL="0" lvl="0" indent="0" algn="ctr" rtl="0">
              <a:lnSpc>
                <a:spcPct val="140000"/>
              </a:lnSpc>
              <a:spcBef>
                <a:spcPts val="0"/>
              </a:spcBef>
              <a:spcAft>
                <a:spcPts val="500"/>
              </a:spcAft>
              <a:buNone/>
            </a:pPr>
            <a:r>
              <a:rPr lang="en" sz="1000" b="1" dirty="0">
                <a:solidFill>
                  <a:schemeClr val="dk1"/>
                </a:solidFill>
                <a:latin typeface="Red Hat Display"/>
                <a:ea typeface="Red Hat Display"/>
                <a:cs typeface="Red Hat Display"/>
                <a:sym typeface="Red Hat Display"/>
              </a:rPr>
              <a:t>Multi-cluster Observability for Red Hat Device Edge </a:t>
            </a:r>
            <a:r>
              <a:rPr lang="en" sz="1000" u="sng" dirty="0">
                <a:solidFill>
                  <a:schemeClr val="accent5"/>
                </a:solidFill>
                <a:latin typeface="Red Hat Display"/>
                <a:ea typeface="Red Hat Display"/>
                <a:cs typeface="Red Hat Display"/>
                <a:sym typeface="Red Hat Display"/>
              </a:rPr>
              <a:t>(DP)</a:t>
            </a:r>
            <a:endParaRPr sz="1000" u="sng" dirty="0">
              <a:solidFill>
                <a:schemeClr val="accent5"/>
              </a:solidFill>
              <a:latin typeface="Red Hat Display"/>
              <a:ea typeface="Red Hat Display"/>
              <a:cs typeface="Red Hat Display"/>
              <a:sym typeface="Red Hat Display"/>
            </a:endParaRPr>
          </a:p>
        </p:txBody>
      </p:sp>
      <p:pic>
        <p:nvPicPr>
          <p:cNvPr id="8112" name="Google Shape;8112;p807"/>
          <p:cNvPicPr preferRelativeResize="0"/>
          <p:nvPr/>
        </p:nvPicPr>
        <p:blipFill rotWithShape="1">
          <a:blip r:embed="rId6">
            <a:alphaModFix/>
          </a:blip>
          <a:srcRect l="25280" t="19067" r="2428"/>
          <a:stretch/>
        </p:blipFill>
        <p:spPr>
          <a:xfrm>
            <a:off x="4408773" y="2248350"/>
            <a:ext cx="3459036" cy="1756625"/>
          </a:xfrm>
          <a:prstGeom prst="rect">
            <a:avLst/>
          </a:prstGeom>
          <a:noFill/>
          <a:ln w="9525" cap="flat" cmpd="sng">
            <a:solidFill>
              <a:schemeClr val="dk2"/>
            </a:solidFill>
            <a:prstDash val="solid"/>
            <a:round/>
            <a:headEnd type="none" w="sm" len="sm"/>
            <a:tailEnd type="none" w="sm" len="sm"/>
          </a:ln>
        </p:spPr>
      </p:pic>
      <p:sp>
        <p:nvSpPr>
          <p:cNvPr id="8113" name="Google Shape;8113;p807"/>
          <p:cNvSpPr txBox="1"/>
          <p:nvPr/>
        </p:nvSpPr>
        <p:spPr>
          <a:xfrm>
            <a:off x="4865974" y="4136575"/>
            <a:ext cx="2602200" cy="554100"/>
          </a:xfrm>
          <a:prstGeom prst="rect">
            <a:avLst/>
          </a:prstGeom>
          <a:noFill/>
          <a:ln>
            <a:noFill/>
          </a:ln>
        </p:spPr>
        <p:txBody>
          <a:bodyPr spcFirstLastPara="1" wrap="square" lIns="91425" tIns="91425" rIns="91425" bIns="91425" anchor="t" anchorCtr="0">
            <a:spAutoFit/>
          </a:bodyPr>
          <a:lstStyle/>
          <a:p>
            <a:pPr marL="0" lvl="0" indent="0" algn="ctr" rtl="0">
              <a:lnSpc>
                <a:spcPct val="140000"/>
              </a:lnSpc>
              <a:spcBef>
                <a:spcPts val="0"/>
              </a:spcBef>
              <a:spcAft>
                <a:spcPts val="500"/>
              </a:spcAft>
              <a:buNone/>
            </a:pPr>
            <a:r>
              <a:rPr lang="en" sz="1000" b="1">
                <a:solidFill>
                  <a:schemeClr val="dk1"/>
                </a:solidFill>
                <a:latin typeface="Red Hat Display"/>
                <a:ea typeface="Red Hat Display"/>
                <a:cs typeface="Red Hat Display"/>
                <a:sym typeface="Red Hat Display"/>
              </a:rPr>
              <a:t>Upgrade risks in the Fleet View</a:t>
            </a:r>
            <a:br>
              <a:rPr lang="en" sz="1000" b="1">
                <a:solidFill>
                  <a:schemeClr val="dk1"/>
                </a:solidFill>
                <a:latin typeface="Red Hat Display"/>
                <a:ea typeface="Red Hat Display"/>
                <a:cs typeface="Red Hat Display"/>
                <a:sym typeface="Red Hat Display"/>
              </a:rPr>
            </a:br>
            <a:r>
              <a:rPr lang="en" sz="1000" b="1">
                <a:solidFill>
                  <a:schemeClr val="dk1"/>
                </a:solidFill>
                <a:latin typeface="Red Hat Display"/>
                <a:ea typeface="Red Hat Display"/>
                <a:cs typeface="Red Hat Display"/>
                <a:sym typeface="Red Hat Display"/>
              </a:rPr>
              <a:t>Powered by Red Hat Insights</a:t>
            </a:r>
            <a:endParaRPr sz="1000" b="1">
              <a:solidFill>
                <a:srgbClr val="EE0000"/>
              </a:solidFill>
              <a:latin typeface="Red Hat Display"/>
              <a:ea typeface="Red Hat Display"/>
              <a:cs typeface="Red Hat Display"/>
              <a:sym typeface="Red Hat Display"/>
            </a:endParaRPr>
          </a:p>
        </p:txBody>
      </p:sp>
      <p:pic>
        <p:nvPicPr>
          <p:cNvPr id="8114" name="Google Shape;8114;p807"/>
          <p:cNvPicPr preferRelativeResize="0"/>
          <p:nvPr/>
        </p:nvPicPr>
        <p:blipFill rotWithShape="1">
          <a:blip r:embed="rId7">
            <a:alphaModFix/>
          </a:blip>
          <a:srcRect/>
          <a:stretch/>
        </p:blipFill>
        <p:spPr>
          <a:xfrm>
            <a:off x="10381415" y="2745678"/>
            <a:ext cx="499465" cy="499450"/>
          </a:xfrm>
          <a:prstGeom prst="rect">
            <a:avLst/>
          </a:prstGeom>
          <a:noFill/>
          <a:ln>
            <a:noFill/>
          </a:ln>
        </p:spPr>
      </p:pic>
      <p:pic>
        <p:nvPicPr>
          <p:cNvPr id="8115" name="Google Shape;8115;p807"/>
          <p:cNvPicPr preferRelativeResize="0"/>
          <p:nvPr/>
        </p:nvPicPr>
        <p:blipFill rotWithShape="1">
          <a:blip r:embed="rId7">
            <a:alphaModFix/>
          </a:blip>
          <a:srcRect/>
          <a:stretch/>
        </p:blipFill>
        <p:spPr>
          <a:xfrm>
            <a:off x="11386115" y="2745678"/>
            <a:ext cx="499465" cy="499450"/>
          </a:xfrm>
          <a:prstGeom prst="rect">
            <a:avLst/>
          </a:prstGeom>
          <a:noFill/>
          <a:ln>
            <a:noFill/>
          </a:ln>
        </p:spPr>
      </p:pic>
      <p:sp>
        <p:nvSpPr>
          <p:cNvPr id="8116" name="Google Shape;8116;p807"/>
          <p:cNvSpPr txBox="1"/>
          <p:nvPr/>
        </p:nvSpPr>
        <p:spPr>
          <a:xfrm>
            <a:off x="10381413" y="3258375"/>
            <a:ext cx="499500" cy="554100"/>
          </a:xfrm>
          <a:prstGeom prst="rect">
            <a:avLst/>
          </a:prstGeom>
          <a:noFill/>
          <a:ln>
            <a:noFill/>
          </a:ln>
        </p:spPr>
        <p:txBody>
          <a:bodyPr spcFirstLastPara="1" wrap="square" lIns="91425" tIns="91425" rIns="91425" bIns="91425" anchor="t" anchorCtr="0">
            <a:spAutoFit/>
          </a:bodyPr>
          <a:lstStyle/>
          <a:p>
            <a:pPr marL="0" lvl="0" indent="0" algn="ctr" rtl="0">
              <a:lnSpc>
                <a:spcPct val="140000"/>
              </a:lnSpc>
              <a:spcBef>
                <a:spcPts val="0"/>
              </a:spcBef>
              <a:spcAft>
                <a:spcPts val="500"/>
              </a:spcAft>
              <a:buNone/>
            </a:pPr>
            <a:r>
              <a:rPr lang="en" sz="1000" b="1">
                <a:solidFill>
                  <a:schemeClr val="dk1"/>
                </a:solidFill>
                <a:latin typeface="Red Hat Display"/>
                <a:ea typeface="Red Hat Display"/>
                <a:cs typeface="Red Hat Display"/>
                <a:sym typeface="Red Hat Display"/>
              </a:rPr>
              <a:t>4.14 EUS</a:t>
            </a:r>
            <a:endParaRPr sz="1000" b="1">
              <a:solidFill>
                <a:schemeClr val="dk1"/>
              </a:solidFill>
              <a:latin typeface="Red Hat Display"/>
              <a:ea typeface="Red Hat Display"/>
              <a:cs typeface="Red Hat Display"/>
              <a:sym typeface="Red Hat Display"/>
            </a:endParaRPr>
          </a:p>
        </p:txBody>
      </p:sp>
      <p:sp>
        <p:nvSpPr>
          <p:cNvPr id="8117" name="Google Shape;8117;p807"/>
          <p:cNvSpPr txBox="1"/>
          <p:nvPr/>
        </p:nvSpPr>
        <p:spPr>
          <a:xfrm>
            <a:off x="11372013" y="3258375"/>
            <a:ext cx="499500" cy="554100"/>
          </a:xfrm>
          <a:prstGeom prst="rect">
            <a:avLst/>
          </a:prstGeom>
          <a:noFill/>
          <a:ln>
            <a:noFill/>
          </a:ln>
        </p:spPr>
        <p:txBody>
          <a:bodyPr spcFirstLastPara="1" wrap="square" lIns="91425" tIns="91425" rIns="91425" bIns="91425" anchor="t" anchorCtr="0">
            <a:spAutoFit/>
          </a:bodyPr>
          <a:lstStyle/>
          <a:p>
            <a:pPr marL="0" lvl="0" indent="0" algn="ctr" rtl="0">
              <a:lnSpc>
                <a:spcPct val="140000"/>
              </a:lnSpc>
              <a:spcBef>
                <a:spcPts val="0"/>
              </a:spcBef>
              <a:spcAft>
                <a:spcPts val="500"/>
              </a:spcAft>
              <a:buNone/>
            </a:pPr>
            <a:r>
              <a:rPr lang="en" sz="1000" b="1">
                <a:solidFill>
                  <a:schemeClr val="dk1"/>
                </a:solidFill>
                <a:latin typeface="Red Hat Display"/>
                <a:ea typeface="Red Hat Display"/>
                <a:cs typeface="Red Hat Display"/>
                <a:sym typeface="Red Hat Display"/>
              </a:rPr>
              <a:t>4.16 EUS</a:t>
            </a:r>
            <a:endParaRPr sz="1000" b="1">
              <a:solidFill>
                <a:schemeClr val="dk1"/>
              </a:solidFill>
              <a:latin typeface="Red Hat Display"/>
              <a:ea typeface="Red Hat Display"/>
              <a:cs typeface="Red Hat Display"/>
              <a:sym typeface="Red Hat Display"/>
            </a:endParaRPr>
          </a:p>
        </p:txBody>
      </p:sp>
      <p:cxnSp>
        <p:nvCxnSpPr>
          <p:cNvPr id="8118" name="Google Shape;8118;p807"/>
          <p:cNvCxnSpPr/>
          <p:nvPr/>
        </p:nvCxnSpPr>
        <p:spPr>
          <a:xfrm>
            <a:off x="10880880" y="3528804"/>
            <a:ext cx="505200" cy="0"/>
          </a:xfrm>
          <a:prstGeom prst="straightConnector1">
            <a:avLst/>
          </a:prstGeom>
          <a:noFill/>
          <a:ln w="9525" cap="flat" cmpd="sng">
            <a:solidFill>
              <a:schemeClr val="dk2"/>
            </a:solidFill>
            <a:prstDash val="dot"/>
            <a:round/>
            <a:headEnd type="none" w="med" len="med"/>
            <a:tailEnd type="stealth" w="med" len="med"/>
          </a:ln>
        </p:spPr>
      </p:cxnSp>
      <p:sp>
        <p:nvSpPr>
          <p:cNvPr id="8119" name="Google Shape;8119;p807"/>
          <p:cNvSpPr txBox="1"/>
          <p:nvPr/>
        </p:nvSpPr>
        <p:spPr>
          <a:xfrm>
            <a:off x="10186392" y="4114050"/>
            <a:ext cx="1894200" cy="769500"/>
          </a:xfrm>
          <a:prstGeom prst="rect">
            <a:avLst/>
          </a:prstGeom>
          <a:noFill/>
          <a:ln>
            <a:noFill/>
          </a:ln>
        </p:spPr>
        <p:txBody>
          <a:bodyPr spcFirstLastPara="1" wrap="square" lIns="91425" tIns="91425" rIns="91425" bIns="91425" anchor="t" anchorCtr="0">
            <a:spAutoFit/>
          </a:bodyPr>
          <a:lstStyle/>
          <a:p>
            <a:pPr marL="0" lvl="0" indent="0" algn="ctr" rtl="0">
              <a:lnSpc>
                <a:spcPct val="140000"/>
              </a:lnSpc>
              <a:spcBef>
                <a:spcPts val="0"/>
              </a:spcBef>
              <a:spcAft>
                <a:spcPts val="500"/>
              </a:spcAft>
              <a:buNone/>
            </a:pPr>
            <a:r>
              <a:rPr lang="en" sz="1000" b="1">
                <a:solidFill>
                  <a:schemeClr val="dk1"/>
                </a:solidFill>
                <a:latin typeface="Red Hat Display"/>
                <a:ea typeface="Red Hat Display"/>
                <a:cs typeface="Red Hat Display"/>
                <a:sym typeface="Red Hat Display"/>
              </a:rPr>
              <a:t>EUS to EUS direct upgrades in RHACM</a:t>
            </a:r>
            <a:br>
              <a:rPr lang="en" sz="1000" b="1">
                <a:solidFill>
                  <a:schemeClr val="dk1"/>
                </a:solidFill>
                <a:latin typeface="Red Hat Display"/>
                <a:ea typeface="Red Hat Display"/>
                <a:cs typeface="Red Hat Display"/>
                <a:sym typeface="Red Hat Display"/>
              </a:rPr>
            </a:br>
            <a:r>
              <a:rPr lang="en" sz="1000" b="1" u="sng">
                <a:solidFill>
                  <a:srgbClr val="EE0000"/>
                </a:solidFill>
                <a:latin typeface="Red Hat Display"/>
                <a:ea typeface="Red Hat Display"/>
                <a:cs typeface="Red Hat Display"/>
                <a:sym typeface="Red Hat Display"/>
                <a:hlinkClick r:id="rId8">
                  <a:extLst>
                    <a:ext uri="{A12FA001-AC4F-418D-AE19-62706E023703}">
                      <ahyp:hlinkClr xmlns:ahyp="http://schemas.microsoft.com/office/drawing/2018/hyperlinkcolor" val="tx"/>
                    </a:ext>
                  </a:extLst>
                </a:hlinkClick>
              </a:rPr>
              <a:t>documentation</a:t>
            </a:r>
            <a:endParaRPr sz="1000" b="1">
              <a:solidFill>
                <a:srgbClr val="EE0000"/>
              </a:solidFill>
              <a:latin typeface="Red Hat Display"/>
              <a:ea typeface="Red Hat Display"/>
              <a:cs typeface="Red Hat Display"/>
              <a:sym typeface="Red Hat Display"/>
            </a:endParaRPr>
          </a:p>
        </p:txBody>
      </p:sp>
      <p:cxnSp>
        <p:nvCxnSpPr>
          <p:cNvPr id="8120" name="Google Shape;8120;p807"/>
          <p:cNvCxnSpPr/>
          <p:nvPr/>
        </p:nvCxnSpPr>
        <p:spPr>
          <a:xfrm>
            <a:off x="2160550" y="1798200"/>
            <a:ext cx="0" cy="3261600"/>
          </a:xfrm>
          <a:prstGeom prst="straightConnector1">
            <a:avLst/>
          </a:prstGeom>
          <a:noFill/>
          <a:ln w="9525" cap="flat" cmpd="sng">
            <a:solidFill>
              <a:schemeClr val="dk2"/>
            </a:solidFill>
            <a:prstDash val="dot"/>
            <a:round/>
            <a:headEnd type="none" w="med" len="med"/>
            <a:tailEnd type="none" w="med" len="med"/>
          </a:ln>
        </p:spPr>
      </p:cxnSp>
      <p:cxnSp>
        <p:nvCxnSpPr>
          <p:cNvPr id="8121" name="Google Shape;8121;p807"/>
          <p:cNvCxnSpPr/>
          <p:nvPr/>
        </p:nvCxnSpPr>
        <p:spPr>
          <a:xfrm>
            <a:off x="4294150" y="1798200"/>
            <a:ext cx="0" cy="3261600"/>
          </a:xfrm>
          <a:prstGeom prst="straightConnector1">
            <a:avLst/>
          </a:prstGeom>
          <a:noFill/>
          <a:ln w="9525" cap="flat" cmpd="sng">
            <a:solidFill>
              <a:schemeClr val="dk2"/>
            </a:solidFill>
            <a:prstDash val="dot"/>
            <a:round/>
            <a:headEnd type="none" w="med" len="med"/>
            <a:tailEnd type="none" w="med" len="med"/>
          </a:ln>
        </p:spPr>
      </p:cxnSp>
      <p:cxnSp>
        <p:nvCxnSpPr>
          <p:cNvPr id="8122" name="Google Shape;8122;p807"/>
          <p:cNvCxnSpPr/>
          <p:nvPr/>
        </p:nvCxnSpPr>
        <p:spPr>
          <a:xfrm>
            <a:off x="7993567" y="1798200"/>
            <a:ext cx="0" cy="3261600"/>
          </a:xfrm>
          <a:prstGeom prst="straightConnector1">
            <a:avLst/>
          </a:prstGeom>
          <a:noFill/>
          <a:ln w="9525" cap="flat" cmpd="sng">
            <a:solidFill>
              <a:schemeClr val="dk2"/>
            </a:solidFill>
            <a:prstDash val="dot"/>
            <a:round/>
            <a:headEnd type="none" w="med" len="med"/>
            <a:tailEnd type="none" w="med" len="med"/>
          </a:ln>
        </p:spPr>
      </p:cxnSp>
      <p:cxnSp>
        <p:nvCxnSpPr>
          <p:cNvPr id="8123" name="Google Shape;8123;p807"/>
          <p:cNvCxnSpPr/>
          <p:nvPr/>
        </p:nvCxnSpPr>
        <p:spPr>
          <a:xfrm>
            <a:off x="10092784" y="1798200"/>
            <a:ext cx="0" cy="3261600"/>
          </a:xfrm>
          <a:prstGeom prst="straightConnector1">
            <a:avLst/>
          </a:prstGeom>
          <a:noFill/>
          <a:ln w="9525" cap="flat" cmpd="sng">
            <a:solidFill>
              <a:schemeClr val="dk2"/>
            </a:solidFill>
            <a:prstDash val="dot"/>
            <a:round/>
            <a:headEnd type="none" w="med" len="med"/>
            <a:tailEnd type="none" w="med" len="med"/>
          </a:ln>
        </p:spPr>
      </p:cxn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127"/>
        <p:cNvGrpSpPr/>
        <p:nvPr/>
      </p:nvGrpSpPr>
      <p:grpSpPr>
        <a:xfrm>
          <a:off x="0" y="0"/>
          <a:ext cx="0" cy="0"/>
          <a:chOff x="0" y="0"/>
          <a:chExt cx="0" cy="0"/>
        </a:xfrm>
      </p:grpSpPr>
      <p:pic>
        <p:nvPicPr>
          <p:cNvPr id="8128" name="Google Shape;8128;p808"/>
          <p:cNvPicPr preferRelativeResize="0"/>
          <p:nvPr/>
        </p:nvPicPr>
        <p:blipFill rotWithShape="1">
          <a:blip r:embed="rId3">
            <a:alphaModFix/>
          </a:blip>
          <a:srcRect/>
          <a:stretch/>
        </p:blipFill>
        <p:spPr>
          <a:xfrm>
            <a:off x="5664006" y="2308364"/>
            <a:ext cx="863988" cy="863987"/>
          </a:xfrm>
          <a:prstGeom prst="rect">
            <a:avLst/>
          </a:prstGeom>
          <a:noFill/>
          <a:ln>
            <a:noFill/>
          </a:ln>
        </p:spPr>
      </p:pic>
      <p:pic>
        <p:nvPicPr>
          <p:cNvPr id="8129" name="Google Shape;8129;p808"/>
          <p:cNvPicPr preferRelativeResize="0"/>
          <p:nvPr/>
        </p:nvPicPr>
        <p:blipFill rotWithShape="1">
          <a:blip r:embed="rId4">
            <a:alphaModFix/>
          </a:blip>
          <a:srcRect/>
          <a:stretch/>
        </p:blipFill>
        <p:spPr>
          <a:xfrm>
            <a:off x="9401056" y="2308364"/>
            <a:ext cx="863988" cy="863987"/>
          </a:xfrm>
          <a:prstGeom prst="rect">
            <a:avLst/>
          </a:prstGeom>
          <a:noFill/>
          <a:ln>
            <a:noFill/>
          </a:ln>
        </p:spPr>
      </p:pic>
      <p:sp>
        <p:nvSpPr>
          <p:cNvPr id="8130" name="Google Shape;8130;p808"/>
          <p:cNvSpPr txBox="1">
            <a:spLocks noGrp="1"/>
          </p:cNvSpPr>
          <p:nvPr>
            <p:ph type="subTitle" idx="9"/>
          </p:nvPr>
        </p:nvSpPr>
        <p:spPr>
          <a:xfrm>
            <a:off x="885050" y="1731700"/>
            <a:ext cx="10422000" cy="291900"/>
          </a:xfrm>
          <a:prstGeom prst="rect">
            <a:avLst/>
          </a:prstGeom>
        </p:spPr>
        <p:txBody>
          <a:bodyPr spcFirstLastPara="1" wrap="square" lIns="0" tIns="0" rIns="0" bIns="0" anchor="t" anchorCtr="0">
            <a:noAutofit/>
          </a:bodyPr>
          <a:lstStyle/>
          <a:p>
            <a:pPr marL="0" lvl="0" indent="0" algn="ctr" rtl="0">
              <a:spcBef>
                <a:spcPts val="0"/>
              </a:spcBef>
              <a:spcAft>
                <a:spcPts val="500"/>
              </a:spcAft>
              <a:buNone/>
            </a:pPr>
            <a:r>
              <a:rPr lang="en"/>
              <a:t>Summary of enhancements &amp; features</a:t>
            </a:r>
            <a:endParaRPr/>
          </a:p>
        </p:txBody>
      </p:sp>
      <p:sp>
        <p:nvSpPr>
          <p:cNvPr id="8131" name="Google Shape;8131;p808"/>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109</a:t>
            </a:fld>
            <a:endParaRPr/>
          </a:p>
        </p:txBody>
      </p:sp>
      <p:sp>
        <p:nvSpPr>
          <p:cNvPr id="8132" name="Google Shape;8132;p808"/>
          <p:cNvSpPr txBox="1">
            <a:spLocks noGrp="1"/>
          </p:cNvSpPr>
          <p:nvPr>
            <p:ph type="subTitle" idx="3"/>
          </p:nvPr>
        </p:nvSpPr>
        <p:spPr>
          <a:xfrm>
            <a:off x="4468350" y="4109350"/>
            <a:ext cx="3255300" cy="19929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Fine grained RBAC for Observability </a:t>
            </a:r>
            <a:r>
              <a:rPr lang="en">
                <a:solidFill>
                  <a:schemeClr val="accent1"/>
                </a:solidFill>
              </a:rPr>
              <a:t>TP</a:t>
            </a:r>
            <a:endParaRPr>
              <a:solidFill>
                <a:schemeClr val="accent1"/>
              </a:solidFill>
            </a:endParaRPr>
          </a:p>
          <a:p>
            <a:pPr marL="0" lvl="0" indent="0" algn="ctr" rtl="0">
              <a:spcBef>
                <a:spcPts val="500"/>
              </a:spcBef>
              <a:spcAft>
                <a:spcPts val="0"/>
              </a:spcAft>
              <a:buClr>
                <a:schemeClr val="dk1"/>
              </a:buClr>
              <a:buSzPts val="1100"/>
              <a:buFont typeface="Arial"/>
              <a:buNone/>
            </a:pPr>
            <a:r>
              <a:rPr lang="en"/>
              <a:t>OpenShift Virtualization Observability</a:t>
            </a:r>
            <a:endParaRPr/>
          </a:p>
          <a:p>
            <a:pPr marL="0" lvl="0" indent="0" algn="ctr" rtl="0">
              <a:spcBef>
                <a:spcPts val="500"/>
              </a:spcBef>
              <a:spcAft>
                <a:spcPts val="0"/>
              </a:spcAft>
              <a:buClr>
                <a:schemeClr val="dk1"/>
              </a:buClr>
              <a:buSzPts val="1100"/>
              <a:buFont typeface="Arial"/>
              <a:buNone/>
            </a:pPr>
            <a:r>
              <a:rPr lang="en"/>
              <a:t>Upgrade Risks in RHACM Fleet view UI</a:t>
            </a:r>
            <a:endParaRPr/>
          </a:p>
          <a:p>
            <a:pPr marL="0" lvl="0" indent="0" algn="ctr" rtl="0">
              <a:spcBef>
                <a:spcPts val="500"/>
              </a:spcBef>
              <a:spcAft>
                <a:spcPts val="0"/>
              </a:spcAft>
              <a:buClr>
                <a:schemeClr val="dk1"/>
              </a:buClr>
              <a:buSzPts val="1100"/>
              <a:buFont typeface="Arial"/>
              <a:buNone/>
            </a:pPr>
            <a:r>
              <a:rPr lang="en"/>
              <a:t>T-Shirt-Sizing of Observability </a:t>
            </a:r>
            <a:r>
              <a:rPr lang="en">
                <a:solidFill>
                  <a:schemeClr val="accent1"/>
                </a:solidFill>
              </a:rPr>
              <a:t>DP</a:t>
            </a:r>
            <a:endParaRPr>
              <a:solidFill>
                <a:schemeClr val="accent1"/>
              </a:solidFill>
            </a:endParaRPr>
          </a:p>
          <a:p>
            <a:pPr marL="0" lvl="0" indent="0" algn="ctr" rtl="0">
              <a:spcBef>
                <a:spcPts val="500"/>
              </a:spcBef>
              <a:spcAft>
                <a:spcPts val="0"/>
              </a:spcAft>
              <a:buClr>
                <a:schemeClr val="dk1"/>
              </a:buClr>
              <a:buSzPts val="1100"/>
              <a:buFont typeface="Arial"/>
              <a:buNone/>
            </a:pPr>
            <a:r>
              <a:rPr lang="en"/>
              <a:t>Right Sizing </a:t>
            </a:r>
            <a:r>
              <a:rPr lang="en">
                <a:solidFill>
                  <a:schemeClr val="accent1"/>
                </a:solidFill>
              </a:rPr>
              <a:t>DP</a:t>
            </a:r>
            <a:endParaRPr/>
          </a:p>
          <a:p>
            <a:pPr marL="0" lvl="0" indent="0" algn="ctr" rtl="0">
              <a:spcBef>
                <a:spcPts val="500"/>
              </a:spcBef>
              <a:spcAft>
                <a:spcPts val="0"/>
              </a:spcAft>
              <a:buClr>
                <a:schemeClr val="dk1"/>
              </a:buClr>
              <a:buSzPts val="1100"/>
              <a:buFont typeface="Arial"/>
              <a:buNone/>
            </a:pPr>
            <a:r>
              <a:rPr lang="en"/>
              <a:t>Global Search - </a:t>
            </a:r>
            <a:r>
              <a:rPr lang="en" u="sng">
                <a:solidFill>
                  <a:schemeClr val="hlink"/>
                </a:solidFill>
                <a:hlinkClick r:id="rId5"/>
              </a:rPr>
              <a:t>including partial matches</a:t>
            </a:r>
            <a:endParaRPr/>
          </a:p>
          <a:p>
            <a:pPr marL="0" lvl="0" indent="0" algn="ctr" rtl="0">
              <a:spcBef>
                <a:spcPts val="500"/>
              </a:spcBef>
              <a:spcAft>
                <a:spcPts val="500"/>
              </a:spcAft>
              <a:buNone/>
            </a:pPr>
            <a:endParaRPr/>
          </a:p>
        </p:txBody>
      </p:sp>
      <p:sp>
        <p:nvSpPr>
          <p:cNvPr id="8133" name="Google Shape;8133;p808"/>
          <p:cNvSpPr txBox="1">
            <a:spLocks noGrp="1"/>
          </p:cNvSpPr>
          <p:nvPr>
            <p:ph type="subTitle" idx="4"/>
          </p:nvPr>
        </p:nvSpPr>
        <p:spPr>
          <a:xfrm>
            <a:off x="8205400" y="3543925"/>
            <a:ext cx="3255300" cy="321900"/>
          </a:xfrm>
          <a:prstGeom prst="rect">
            <a:avLst/>
          </a:prstGeom>
        </p:spPr>
        <p:txBody>
          <a:bodyPr spcFirstLastPara="1" wrap="square" lIns="0" tIns="0" rIns="0" bIns="0" anchor="b" anchorCtr="0">
            <a:noAutofit/>
          </a:bodyPr>
          <a:lstStyle/>
          <a:p>
            <a:pPr marL="0" lvl="0" indent="0" algn="ctr" rtl="0">
              <a:spcBef>
                <a:spcPts val="0"/>
              </a:spcBef>
              <a:spcAft>
                <a:spcPts val="0"/>
              </a:spcAft>
              <a:buClr>
                <a:schemeClr val="dk1"/>
              </a:buClr>
              <a:buSzPts val="1100"/>
              <a:buFont typeface="Arial"/>
              <a:buNone/>
            </a:pPr>
            <a:r>
              <a:rPr lang="en" sz="1600"/>
              <a:t>Governance</a:t>
            </a:r>
            <a:endParaRPr sz="1600"/>
          </a:p>
        </p:txBody>
      </p:sp>
      <p:sp>
        <p:nvSpPr>
          <p:cNvPr id="8134" name="Google Shape;8134;p808"/>
          <p:cNvSpPr txBox="1">
            <a:spLocks noGrp="1"/>
          </p:cNvSpPr>
          <p:nvPr>
            <p:ph type="subTitle" idx="2"/>
          </p:nvPr>
        </p:nvSpPr>
        <p:spPr>
          <a:xfrm>
            <a:off x="4468350" y="3543925"/>
            <a:ext cx="3255300" cy="321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600"/>
              <a:t>Observability</a:t>
            </a:r>
            <a:endParaRPr sz="1600"/>
          </a:p>
        </p:txBody>
      </p:sp>
      <p:sp>
        <p:nvSpPr>
          <p:cNvPr id="8135" name="Google Shape;8135;p808"/>
          <p:cNvSpPr txBox="1">
            <a:spLocks noGrp="1"/>
          </p:cNvSpPr>
          <p:nvPr>
            <p:ph type="subTitle" idx="5"/>
          </p:nvPr>
        </p:nvSpPr>
        <p:spPr>
          <a:xfrm>
            <a:off x="8124250" y="4109350"/>
            <a:ext cx="3417600" cy="19929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Gatekeeper uplift 3.15.1</a:t>
            </a:r>
            <a:endParaRPr/>
          </a:p>
          <a:p>
            <a:pPr marL="0" lvl="0" indent="0" algn="ctr" rtl="0">
              <a:spcBef>
                <a:spcPts val="500"/>
              </a:spcBef>
              <a:spcAft>
                <a:spcPts val="0"/>
              </a:spcAft>
              <a:buClr>
                <a:schemeClr val="dk1"/>
              </a:buClr>
              <a:buSzPts val="1100"/>
              <a:buFont typeface="Arial"/>
              <a:buNone/>
            </a:pPr>
            <a:r>
              <a:rPr lang="en"/>
              <a:t>Enhanced OLM operator integration </a:t>
            </a:r>
            <a:r>
              <a:rPr lang="en">
                <a:solidFill>
                  <a:schemeClr val="accent1"/>
                </a:solidFill>
              </a:rPr>
              <a:t>GA</a:t>
            </a:r>
            <a:endParaRPr>
              <a:solidFill>
                <a:schemeClr val="accent1"/>
              </a:solidFill>
            </a:endParaRPr>
          </a:p>
          <a:p>
            <a:pPr marL="0" lvl="0" indent="0" algn="ctr" rtl="0">
              <a:spcBef>
                <a:spcPts val="500"/>
              </a:spcBef>
              <a:spcAft>
                <a:spcPts val="0"/>
              </a:spcAft>
              <a:buClr>
                <a:schemeClr val="dk1"/>
              </a:buClr>
              <a:buSzPts val="1100"/>
              <a:buFont typeface="Arial"/>
              <a:buNone/>
            </a:pPr>
            <a:r>
              <a:rPr lang="en"/>
              <a:t>Policy debug log “diff” </a:t>
            </a:r>
            <a:r>
              <a:rPr lang="en">
                <a:solidFill>
                  <a:schemeClr val="accent1"/>
                </a:solidFill>
              </a:rPr>
              <a:t>GA</a:t>
            </a:r>
            <a:endParaRPr>
              <a:solidFill>
                <a:schemeClr val="accent1"/>
              </a:solidFill>
            </a:endParaRPr>
          </a:p>
          <a:p>
            <a:pPr marL="0" lvl="0" indent="0" algn="ctr" rtl="0">
              <a:spcBef>
                <a:spcPts val="500"/>
              </a:spcBef>
              <a:spcAft>
                <a:spcPts val="0"/>
              </a:spcAft>
              <a:buClr>
                <a:schemeClr val="dk1"/>
              </a:buClr>
              <a:buSzPts val="1100"/>
              <a:buFont typeface="Arial"/>
              <a:buNone/>
            </a:pPr>
            <a:endParaRPr/>
          </a:p>
          <a:p>
            <a:pPr marL="0" lvl="0" indent="0" algn="ctr" rtl="0">
              <a:spcBef>
                <a:spcPts val="500"/>
              </a:spcBef>
              <a:spcAft>
                <a:spcPts val="0"/>
              </a:spcAft>
              <a:buClr>
                <a:schemeClr val="dk1"/>
              </a:buClr>
              <a:buSzPts val="1100"/>
              <a:buFont typeface="Arial"/>
              <a:buNone/>
            </a:pPr>
            <a:endParaRPr/>
          </a:p>
          <a:p>
            <a:pPr marL="0" lvl="0" indent="0" algn="ctr" rtl="0">
              <a:spcBef>
                <a:spcPts val="500"/>
              </a:spcBef>
              <a:spcAft>
                <a:spcPts val="500"/>
              </a:spcAft>
              <a:buNone/>
            </a:pPr>
            <a:endParaRPr/>
          </a:p>
        </p:txBody>
      </p:sp>
      <p:sp>
        <p:nvSpPr>
          <p:cNvPr id="8136" name="Google Shape;8136;p808"/>
          <p:cNvSpPr txBox="1">
            <a:spLocks noGrp="1"/>
          </p:cNvSpPr>
          <p:nvPr>
            <p:ph type="subTitle" idx="6"/>
          </p:nvPr>
        </p:nvSpPr>
        <p:spPr>
          <a:xfrm>
            <a:off x="888650" y="3543925"/>
            <a:ext cx="3255300" cy="3219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1600"/>
              <a:t>Cluster Lifecycle</a:t>
            </a:r>
            <a:endParaRPr sz="1600"/>
          </a:p>
        </p:txBody>
      </p:sp>
      <p:sp>
        <p:nvSpPr>
          <p:cNvPr id="8137" name="Google Shape;8137;p808"/>
          <p:cNvSpPr txBox="1">
            <a:spLocks noGrp="1"/>
          </p:cNvSpPr>
          <p:nvPr>
            <p:ph type="subTitle" idx="7"/>
          </p:nvPr>
        </p:nvSpPr>
        <p:spPr>
          <a:xfrm>
            <a:off x="888650" y="4109350"/>
            <a:ext cx="3255300" cy="19929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ROSA import </a:t>
            </a:r>
            <a:r>
              <a:rPr lang="en">
                <a:solidFill>
                  <a:schemeClr val="accent1"/>
                </a:solidFill>
              </a:rPr>
              <a:t>DP</a:t>
            </a:r>
            <a:endParaRPr>
              <a:solidFill>
                <a:schemeClr val="accent1"/>
              </a:solidFill>
            </a:endParaRPr>
          </a:p>
          <a:p>
            <a:pPr marL="0" lvl="0" indent="0" algn="ctr" rtl="0">
              <a:spcBef>
                <a:spcPts val="500"/>
              </a:spcBef>
              <a:spcAft>
                <a:spcPts val="0"/>
              </a:spcAft>
              <a:buClr>
                <a:schemeClr val="dk1"/>
              </a:buClr>
              <a:buSzPts val="1100"/>
              <a:buFont typeface="Arial"/>
              <a:buNone/>
            </a:pPr>
            <a:r>
              <a:rPr lang="en">
                <a:solidFill>
                  <a:schemeClr val="dk1"/>
                </a:solidFill>
              </a:rPr>
              <a:t>Device Edge </a:t>
            </a:r>
            <a:r>
              <a:rPr lang="en">
                <a:solidFill>
                  <a:schemeClr val="accent1"/>
                </a:solidFill>
              </a:rPr>
              <a:t>DP</a:t>
            </a:r>
            <a:endParaRPr>
              <a:solidFill>
                <a:schemeClr val="dk1"/>
              </a:solidFill>
            </a:endParaRPr>
          </a:p>
          <a:p>
            <a:pPr marL="0" lvl="0" indent="0" algn="ctr" rtl="0">
              <a:spcBef>
                <a:spcPts val="500"/>
              </a:spcBef>
              <a:spcAft>
                <a:spcPts val="0"/>
              </a:spcAft>
              <a:buNone/>
            </a:pPr>
            <a:r>
              <a:rPr lang="en">
                <a:solidFill>
                  <a:schemeClr val="dk1"/>
                </a:solidFill>
              </a:rPr>
              <a:t>EUS to EUS upgrades</a:t>
            </a:r>
            <a:endParaRPr>
              <a:solidFill>
                <a:schemeClr val="dk1"/>
              </a:solidFill>
            </a:endParaRPr>
          </a:p>
          <a:p>
            <a:pPr marL="0" lvl="0" indent="0" algn="ctr" rtl="0">
              <a:spcBef>
                <a:spcPts val="500"/>
              </a:spcBef>
              <a:spcAft>
                <a:spcPts val="500"/>
              </a:spcAft>
              <a:buNone/>
            </a:pPr>
            <a:r>
              <a:rPr lang="en">
                <a:solidFill>
                  <a:schemeClr val="dk1"/>
                </a:solidFill>
              </a:rPr>
              <a:t>RHACM Hub node scaling</a:t>
            </a:r>
            <a:endParaRPr>
              <a:solidFill>
                <a:schemeClr val="accent2"/>
              </a:solidFill>
            </a:endParaRPr>
          </a:p>
        </p:txBody>
      </p:sp>
      <p:sp>
        <p:nvSpPr>
          <p:cNvPr id="8138" name="Google Shape;8138;p808"/>
          <p:cNvSpPr txBox="1">
            <a:spLocks noGrp="1"/>
          </p:cNvSpPr>
          <p:nvPr>
            <p:ph type="title"/>
          </p:nvPr>
        </p:nvSpPr>
        <p:spPr>
          <a:xfrm>
            <a:off x="175" y="1100350"/>
            <a:ext cx="121920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3400"/>
              <a:t>RHACM 2.11 Changelog</a:t>
            </a:r>
            <a:endParaRPr sz="3400"/>
          </a:p>
        </p:txBody>
      </p:sp>
      <p:pic>
        <p:nvPicPr>
          <p:cNvPr id="8139" name="Google Shape;8139;p808"/>
          <p:cNvPicPr preferRelativeResize="0"/>
          <p:nvPr/>
        </p:nvPicPr>
        <p:blipFill rotWithShape="1">
          <a:blip r:embed="rId6">
            <a:alphaModFix/>
          </a:blip>
          <a:srcRect/>
          <a:stretch/>
        </p:blipFill>
        <p:spPr>
          <a:xfrm>
            <a:off x="2084306" y="2308364"/>
            <a:ext cx="863988" cy="863987"/>
          </a:xfrm>
          <a:prstGeom prst="rect">
            <a:avLst/>
          </a:prstGeom>
          <a:noFill/>
          <a:ln>
            <a:noFill/>
          </a:ln>
        </p:spPr>
      </p:pic>
      <p:sp>
        <p:nvSpPr>
          <p:cNvPr id="8140" name="Google Shape;8140;p808"/>
          <p:cNvSpPr txBox="1">
            <a:spLocks noGrp="1"/>
          </p:cNvSpPr>
          <p:nvPr>
            <p:ph type="subTitle" idx="8"/>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 Red Hat Advanced Cluster Management for Kubernetes 2.11</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16"/>
        <p:cNvGrpSpPr/>
        <p:nvPr/>
      </p:nvGrpSpPr>
      <p:grpSpPr>
        <a:xfrm>
          <a:off x="0" y="0"/>
          <a:ext cx="0" cy="0"/>
          <a:chOff x="0" y="0"/>
          <a:chExt cx="0" cy="0"/>
        </a:xfrm>
      </p:grpSpPr>
      <p:pic>
        <p:nvPicPr>
          <p:cNvPr id="6417" name="Google Shape;6417;p710" title="Chart"/>
          <p:cNvPicPr preferRelativeResize="0"/>
          <p:nvPr/>
        </p:nvPicPr>
        <p:blipFill>
          <a:blip r:embed="rId3">
            <a:alphaModFix/>
          </a:blip>
          <a:stretch>
            <a:fillRect/>
          </a:stretch>
        </p:blipFill>
        <p:spPr>
          <a:xfrm>
            <a:off x="6169863" y="2740828"/>
            <a:ext cx="1728216" cy="1060132"/>
          </a:xfrm>
          <a:prstGeom prst="rect">
            <a:avLst/>
          </a:prstGeom>
          <a:noFill/>
          <a:ln>
            <a:noFill/>
          </a:ln>
        </p:spPr>
      </p:pic>
      <p:sp>
        <p:nvSpPr>
          <p:cNvPr id="6418" name="Google Shape;6418;p710"/>
          <p:cNvSpPr txBox="1"/>
          <p:nvPr/>
        </p:nvSpPr>
        <p:spPr>
          <a:xfrm>
            <a:off x="3499525" y="3588325"/>
            <a:ext cx="30000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a:solidFill>
                  <a:srgbClr val="BE0000"/>
                </a:solidFill>
                <a:latin typeface="Red Hat Display Medium"/>
                <a:ea typeface="Red Hat Display Medium"/>
                <a:cs typeface="Red Hat Display Medium"/>
                <a:sym typeface="Red Hat Display Medium"/>
              </a:rPr>
              <a:t>22%</a:t>
            </a:r>
            <a:br>
              <a:rPr lang="en" sz="2300">
                <a:solidFill>
                  <a:schemeClr val="accent1"/>
                </a:solidFill>
                <a:latin typeface="Red Hat Display Medium"/>
                <a:ea typeface="Red Hat Display Medium"/>
                <a:cs typeface="Red Hat Display Medium"/>
                <a:sym typeface="Red Hat Display Medium"/>
              </a:rPr>
            </a:br>
            <a:r>
              <a:rPr lang="en" sz="1600">
                <a:solidFill>
                  <a:schemeClr val="dk1"/>
                </a:solidFill>
                <a:latin typeface="Red Hat Display"/>
                <a:ea typeface="Red Hat Display"/>
                <a:cs typeface="Red Hat Display"/>
                <a:sym typeface="Red Hat Display"/>
              </a:rPr>
              <a:t>somewhat important</a:t>
            </a:r>
            <a:endParaRPr sz="2500">
              <a:solidFill>
                <a:schemeClr val="accent1"/>
              </a:solidFill>
              <a:latin typeface="Red Hat Display Medium"/>
              <a:ea typeface="Red Hat Display Medium"/>
              <a:cs typeface="Red Hat Display Medium"/>
              <a:sym typeface="Red Hat Display Medium"/>
            </a:endParaRPr>
          </a:p>
        </p:txBody>
      </p:sp>
      <p:sp>
        <p:nvSpPr>
          <p:cNvPr id="6419" name="Google Shape;6419;p710"/>
          <p:cNvSpPr txBox="1"/>
          <p:nvPr/>
        </p:nvSpPr>
        <p:spPr>
          <a:xfrm>
            <a:off x="3499525" y="2508883"/>
            <a:ext cx="30000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a:solidFill>
                  <a:schemeClr val="accent1"/>
                </a:solidFill>
                <a:latin typeface="Red Hat Display Medium"/>
                <a:ea typeface="Red Hat Display Medium"/>
                <a:cs typeface="Red Hat Display Medium"/>
                <a:sym typeface="Red Hat Display Medium"/>
              </a:rPr>
              <a:t>71%</a:t>
            </a:r>
            <a:br>
              <a:rPr lang="en" sz="2300">
                <a:solidFill>
                  <a:schemeClr val="accent1"/>
                </a:solidFill>
                <a:latin typeface="Red Hat Display Medium"/>
                <a:ea typeface="Red Hat Display Medium"/>
                <a:cs typeface="Red Hat Display Medium"/>
                <a:sym typeface="Red Hat Display Medium"/>
              </a:rPr>
            </a:br>
            <a:r>
              <a:rPr lang="en" sz="1600">
                <a:solidFill>
                  <a:schemeClr val="dk1"/>
                </a:solidFill>
                <a:latin typeface="Red Hat Display"/>
                <a:ea typeface="Red Hat Display"/>
                <a:cs typeface="Red Hat Display"/>
                <a:sym typeface="Red Hat Display"/>
              </a:rPr>
              <a:t>very important</a:t>
            </a:r>
            <a:endParaRPr sz="1600">
              <a:solidFill>
                <a:schemeClr val="dk1"/>
              </a:solidFill>
              <a:latin typeface="Red Hat Display"/>
              <a:ea typeface="Red Hat Display"/>
              <a:cs typeface="Red Hat Display"/>
              <a:sym typeface="Red Hat Display"/>
            </a:endParaRPr>
          </a:p>
        </p:txBody>
      </p:sp>
      <p:sp>
        <p:nvSpPr>
          <p:cNvPr id="6420" name="Google Shape;6420;p710"/>
          <p:cNvSpPr txBox="1"/>
          <p:nvPr/>
        </p:nvSpPr>
        <p:spPr>
          <a:xfrm>
            <a:off x="3499525" y="4639700"/>
            <a:ext cx="30000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a:solidFill>
                  <a:srgbClr val="8F0000"/>
                </a:solidFill>
                <a:latin typeface="Red Hat Display Medium"/>
                <a:ea typeface="Red Hat Display Medium"/>
                <a:cs typeface="Red Hat Display Medium"/>
                <a:sym typeface="Red Hat Display Medium"/>
              </a:rPr>
              <a:t>7%</a:t>
            </a:r>
            <a:br>
              <a:rPr lang="en" sz="2300">
                <a:solidFill>
                  <a:schemeClr val="accent1"/>
                </a:solidFill>
                <a:latin typeface="Red Hat Display Medium"/>
                <a:ea typeface="Red Hat Display Medium"/>
                <a:cs typeface="Red Hat Display Medium"/>
                <a:sym typeface="Red Hat Display Medium"/>
              </a:rPr>
            </a:br>
            <a:r>
              <a:rPr lang="en" sz="1600">
                <a:solidFill>
                  <a:schemeClr val="dk1"/>
                </a:solidFill>
                <a:latin typeface="Red Hat Display"/>
                <a:ea typeface="Red Hat Display"/>
                <a:cs typeface="Red Hat Display"/>
                <a:sym typeface="Red Hat Display"/>
              </a:rPr>
              <a:t>not important</a:t>
            </a:r>
            <a:endParaRPr sz="2500">
              <a:solidFill>
                <a:schemeClr val="accent1"/>
              </a:solidFill>
              <a:latin typeface="Red Hat Display Medium"/>
              <a:ea typeface="Red Hat Display Medium"/>
              <a:cs typeface="Red Hat Display Medium"/>
              <a:sym typeface="Red Hat Display Medium"/>
            </a:endParaRPr>
          </a:p>
        </p:txBody>
      </p:sp>
      <p:pic>
        <p:nvPicPr>
          <p:cNvPr id="6421" name="Google Shape;6421;p710" title="Chart"/>
          <p:cNvPicPr preferRelativeResize="0"/>
          <p:nvPr/>
        </p:nvPicPr>
        <p:blipFill>
          <a:blip r:embed="rId4">
            <a:alphaModFix/>
          </a:blip>
          <a:stretch>
            <a:fillRect/>
          </a:stretch>
        </p:blipFill>
        <p:spPr>
          <a:xfrm>
            <a:off x="6169863" y="4256451"/>
            <a:ext cx="1728216" cy="1078232"/>
          </a:xfrm>
          <a:prstGeom prst="rect">
            <a:avLst/>
          </a:prstGeom>
          <a:noFill/>
          <a:ln>
            <a:noFill/>
          </a:ln>
        </p:spPr>
      </p:pic>
      <p:sp>
        <p:nvSpPr>
          <p:cNvPr id="6422" name="Google Shape;6422;p710"/>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Market challenges</a:t>
            </a:r>
            <a:endParaRPr/>
          </a:p>
        </p:txBody>
      </p:sp>
      <p:sp>
        <p:nvSpPr>
          <p:cNvPr id="6423" name="Google Shape;6423;p710"/>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11</a:t>
            </a:fld>
            <a:endParaRPr/>
          </a:p>
        </p:txBody>
      </p:sp>
      <p:sp>
        <p:nvSpPr>
          <p:cNvPr id="6424" name="Google Shape;6424;p710"/>
          <p:cNvSpPr txBox="1">
            <a:spLocks noGrp="1"/>
          </p:cNvSpPr>
          <p:nvPr>
            <p:ph type="title"/>
          </p:nvPr>
        </p:nvSpPr>
        <p:spPr>
          <a:xfrm>
            <a:off x="0" y="1100350"/>
            <a:ext cx="121920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Multicluster environments need a unified management control plane</a:t>
            </a:r>
            <a:endParaRPr sz="2800"/>
          </a:p>
        </p:txBody>
      </p:sp>
      <p:sp>
        <p:nvSpPr>
          <p:cNvPr id="6425" name="Google Shape;6425;p710"/>
          <p:cNvSpPr/>
          <p:nvPr/>
        </p:nvSpPr>
        <p:spPr>
          <a:xfrm>
            <a:off x="6499537" y="4256468"/>
            <a:ext cx="1068900" cy="10689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300">
                <a:solidFill>
                  <a:srgbClr val="EE0000"/>
                </a:solidFill>
                <a:latin typeface="Red Hat Display Medium"/>
                <a:ea typeface="Red Hat Display Medium"/>
                <a:cs typeface="Red Hat Display Medium"/>
                <a:sym typeface="Red Hat Display Medium"/>
              </a:rPr>
              <a:t>41%</a:t>
            </a:r>
            <a:endParaRPr sz="2300">
              <a:solidFill>
                <a:srgbClr val="EE0000"/>
              </a:solidFill>
              <a:latin typeface="Red Hat Display Medium"/>
              <a:ea typeface="Red Hat Display Medium"/>
              <a:cs typeface="Red Hat Display Medium"/>
              <a:sym typeface="Red Hat Display Medium"/>
            </a:endParaRPr>
          </a:p>
        </p:txBody>
      </p:sp>
      <p:sp>
        <p:nvSpPr>
          <p:cNvPr id="6426" name="Google Shape;6426;p710"/>
          <p:cNvSpPr txBox="1"/>
          <p:nvPr/>
        </p:nvSpPr>
        <p:spPr>
          <a:xfrm>
            <a:off x="7932391" y="2968225"/>
            <a:ext cx="3200400" cy="685800"/>
          </a:xfrm>
          <a:prstGeom prst="rect">
            <a:avLst/>
          </a:prstGeom>
          <a:noFill/>
          <a:ln>
            <a:noFill/>
          </a:ln>
        </p:spPr>
        <p:txBody>
          <a:bodyPr spcFirstLastPara="1" wrap="square" lIns="0" tIns="0" rIns="0" bIns="0" anchor="t" anchorCtr="0">
            <a:noAutofit/>
          </a:bodyPr>
          <a:lstStyle/>
          <a:p>
            <a:pPr marL="0" lvl="0" indent="0" algn="l" rtl="0">
              <a:lnSpc>
                <a:spcPct val="135000"/>
              </a:lnSpc>
              <a:spcBef>
                <a:spcPts val="0"/>
              </a:spcBef>
              <a:spcAft>
                <a:spcPts val="500"/>
              </a:spcAft>
              <a:buNone/>
            </a:pPr>
            <a:r>
              <a:rPr lang="en" sz="1600">
                <a:latin typeface="Red Hat Display"/>
                <a:ea typeface="Red Hat Display"/>
                <a:cs typeface="Red Hat Display"/>
                <a:sym typeface="Red Hat Display"/>
              </a:rPr>
              <a:t>Improve data integration</a:t>
            </a:r>
            <a:br>
              <a:rPr lang="en" sz="1600">
                <a:latin typeface="Red Hat Display"/>
                <a:ea typeface="Red Hat Display"/>
                <a:cs typeface="Red Hat Display"/>
                <a:sym typeface="Red Hat Display"/>
              </a:rPr>
            </a:br>
            <a:r>
              <a:rPr lang="en" sz="1600">
                <a:latin typeface="Red Hat Display"/>
                <a:ea typeface="Red Hat Display"/>
                <a:cs typeface="Red Hat Display"/>
                <a:sym typeface="Red Hat Display"/>
              </a:rPr>
              <a:t>and data protection</a:t>
            </a:r>
            <a:endParaRPr sz="1600" baseline="30000">
              <a:latin typeface="Red Hat Display"/>
              <a:ea typeface="Red Hat Display"/>
              <a:cs typeface="Red Hat Display"/>
              <a:sym typeface="Red Hat Display"/>
            </a:endParaRPr>
          </a:p>
        </p:txBody>
      </p:sp>
      <p:sp>
        <p:nvSpPr>
          <p:cNvPr id="6427" name="Google Shape;6427;p710"/>
          <p:cNvSpPr/>
          <p:nvPr/>
        </p:nvSpPr>
        <p:spPr>
          <a:xfrm>
            <a:off x="6499530" y="2736444"/>
            <a:ext cx="1068900" cy="10689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300">
                <a:solidFill>
                  <a:srgbClr val="EE0000"/>
                </a:solidFill>
                <a:latin typeface="Red Hat Display Medium"/>
                <a:ea typeface="Red Hat Display Medium"/>
                <a:cs typeface="Red Hat Display Medium"/>
                <a:sym typeface="Red Hat Display Medium"/>
              </a:rPr>
              <a:t>42%</a:t>
            </a:r>
            <a:endParaRPr sz="2300">
              <a:solidFill>
                <a:srgbClr val="EE0000"/>
              </a:solidFill>
              <a:latin typeface="Red Hat Display Medium"/>
              <a:ea typeface="Red Hat Display Medium"/>
              <a:cs typeface="Red Hat Display Medium"/>
              <a:sym typeface="Red Hat Display Medium"/>
            </a:endParaRPr>
          </a:p>
        </p:txBody>
      </p:sp>
      <p:sp>
        <p:nvSpPr>
          <p:cNvPr id="6428" name="Google Shape;6428;p710"/>
          <p:cNvSpPr txBox="1"/>
          <p:nvPr/>
        </p:nvSpPr>
        <p:spPr>
          <a:xfrm>
            <a:off x="7932175" y="4484594"/>
            <a:ext cx="3426000" cy="685800"/>
          </a:xfrm>
          <a:prstGeom prst="rect">
            <a:avLst/>
          </a:prstGeom>
          <a:noFill/>
          <a:ln>
            <a:noFill/>
          </a:ln>
        </p:spPr>
        <p:txBody>
          <a:bodyPr spcFirstLastPara="1" wrap="square" lIns="0" tIns="0" rIns="0" bIns="0" anchor="t" anchorCtr="0">
            <a:noAutofit/>
          </a:bodyPr>
          <a:lstStyle/>
          <a:p>
            <a:pPr marL="0" lvl="0" indent="0" algn="l" rtl="0">
              <a:lnSpc>
                <a:spcPct val="135000"/>
              </a:lnSpc>
              <a:spcBef>
                <a:spcPts val="0"/>
              </a:spcBef>
              <a:spcAft>
                <a:spcPts val="500"/>
              </a:spcAft>
              <a:buNone/>
            </a:pPr>
            <a:r>
              <a:rPr lang="en" sz="1600">
                <a:latin typeface="Red Hat Display"/>
                <a:ea typeface="Red Hat Display"/>
                <a:cs typeface="Red Hat Display"/>
                <a:sym typeface="Red Hat Display"/>
              </a:rPr>
              <a:t>Optimize infrastructure </a:t>
            </a:r>
            <a:br>
              <a:rPr lang="en" sz="1600">
                <a:latin typeface="Red Hat Display"/>
                <a:ea typeface="Red Hat Display"/>
                <a:cs typeface="Red Hat Display"/>
                <a:sym typeface="Red Hat Display"/>
              </a:rPr>
            </a:br>
            <a:r>
              <a:rPr lang="en" sz="1600">
                <a:latin typeface="Red Hat Display"/>
                <a:ea typeface="Red Hat Display"/>
                <a:cs typeface="Red Hat Display"/>
                <a:sym typeface="Red Hat Display"/>
              </a:rPr>
              <a:t>costs and usage</a:t>
            </a:r>
            <a:endParaRPr sz="1600" baseline="30000">
              <a:latin typeface="Red Hat Display"/>
              <a:ea typeface="Red Hat Display"/>
              <a:cs typeface="Red Hat Display"/>
              <a:sym typeface="Red Hat Display"/>
            </a:endParaRPr>
          </a:p>
        </p:txBody>
      </p:sp>
      <p:cxnSp>
        <p:nvCxnSpPr>
          <p:cNvPr id="6429" name="Google Shape;6429;p710"/>
          <p:cNvCxnSpPr/>
          <p:nvPr/>
        </p:nvCxnSpPr>
        <p:spPr>
          <a:xfrm>
            <a:off x="7932391" y="2851547"/>
            <a:ext cx="479700" cy="0"/>
          </a:xfrm>
          <a:prstGeom prst="straightConnector1">
            <a:avLst/>
          </a:prstGeom>
          <a:noFill/>
          <a:ln w="19050" cap="rnd" cmpd="sng">
            <a:solidFill>
              <a:srgbClr val="EE0000"/>
            </a:solidFill>
            <a:prstDash val="solid"/>
            <a:round/>
            <a:headEnd type="none" w="med" len="med"/>
            <a:tailEnd type="none" w="med" len="med"/>
          </a:ln>
        </p:spPr>
      </p:cxnSp>
      <p:sp>
        <p:nvSpPr>
          <p:cNvPr id="6430" name="Google Shape;6430;p710"/>
          <p:cNvSpPr txBox="1"/>
          <p:nvPr/>
        </p:nvSpPr>
        <p:spPr>
          <a:xfrm>
            <a:off x="885028" y="6169550"/>
            <a:ext cx="8002200" cy="559800"/>
          </a:xfrm>
          <a:prstGeom prst="rect">
            <a:avLst/>
          </a:prstGeom>
          <a:noFill/>
          <a:ln>
            <a:noFill/>
          </a:ln>
        </p:spPr>
        <p:txBody>
          <a:bodyPr spcFirstLastPara="1" wrap="square" lIns="0" tIns="0" rIns="0" bIns="0" anchor="b" anchorCtr="0">
            <a:noAutofit/>
          </a:bodyPr>
          <a:lstStyle/>
          <a:p>
            <a:pPr marL="0" lvl="0" indent="0" algn="l" rtl="0">
              <a:lnSpc>
                <a:spcPct val="115000"/>
              </a:lnSpc>
              <a:spcBef>
                <a:spcPts val="0"/>
              </a:spcBef>
              <a:spcAft>
                <a:spcPts val="0"/>
              </a:spcAft>
              <a:buNone/>
            </a:pPr>
            <a:r>
              <a:rPr lang="en" sz="800">
                <a:solidFill>
                  <a:srgbClr val="000000"/>
                </a:solidFill>
                <a:latin typeface="Red Hat Text"/>
                <a:ea typeface="Red Hat Text"/>
                <a:cs typeface="Red Hat Text"/>
                <a:sym typeface="Red Hat Text"/>
              </a:rPr>
              <a:t>*Source: Future of Digital Infrastructure Agenda Q2 Survey 2021, IDC, June, 2021. </a:t>
            </a:r>
            <a:endParaRPr sz="800">
              <a:solidFill>
                <a:srgbClr val="000000"/>
              </a:solidFill>
              <a:latin typeface="Red Hat Text"/>
              <a:ea typeface="Red Hat Text"/>
              <a:cs typeface="Red Hat Text"/>
              <a:sym typeface="Red Hat Text"/>
            </a:endParaRPr>
          </a:p>
        </p:txBody>
      </p:sp>
      <p:sp>
        <p:nvSpPr>
          <p:cNvPr id="6431" name="Google Shape;6431;p710"/>
          <p:cNvSpPr txBox="1"/>
          <p:nvPr/>
        </p:nvSpPr>
        <p:spPr>
          <a:xfrm>
            <a:off x="1018475" y="2004500"/>
            <a:ext cx="4800600" cy="228600"/>
          </a:xfrm>
          <a:prstGeom prst="rect">
            <a:avLst/>
          </a:prstGeom>
          <a:noFill/>
          <a:ln>
            <a:noFill/>
          </a:ln>
        </p:spPr>
        <p:txBody>
          <a:bodyPr spcFirstLastPara="1" wrap="square" lIns="0" tIns="0" rIns="0" bIns="45700" anchor="t" anchorCtr="0">
            <a:noAutofit/>
          </a:bodyPr>
          <a:lstStyle/>
          <a:p>
            <a:pPr marL="0" lvl="0" indent="0" algn="l" rtl="0">
              <a:lnSpc>
                <a:spcPct val="135000"/>
              </a:lnSpc>
              <a:spcBef>
                <a:spcPts val="0"/>
              </a:spcBef>
              <a:spcAft>
                <a:spcPts val="0"/>
              </a:spcAft>
              <a:buNone/>
            </a:pPr>
            <a:r>
              <a:rPr lang="en">
                <a:solidFill>
                  <a:schemeClr val="dk1"/>
                </a:solidFill>
                <a:latin typeface="Red Hat Display Medium"/>
                <a:ea typeface="Red Hat Display Medium"/>
                <a:cs typeface="Red Hat Display Medium"/>
                <a:sym typeface="Red Hat Display Medium"/>
              </a:rPr>
              <a:t>How important is a unified management control plane?</a:t>
            </a:r>
            <a:endParaRPr>
              <a:solidFill>
                <a:schemeClr val="dk1"/>
              </a:solidFill>
              <a:latin typeface="Red Hat Display Medium"/>
              <a:ea typeface="Red Hat Display Medium"/>
              <a:cs typeface="Red Hat Display Medium"/>
              <a:sym typeface="Red Hat Display Medium"/>
            </a:endParaRPr>
          </a:p>
        </p:txBody>
      </p:sp>
      <p:sp>
        <p:nvSpPr>
          <p:cNvPr id="6432" name="Google Shape;6432;p710"/>
          <p:cNvSpPr txBox="1"/>
          <p:nvPr/>
        </p:nvSpPr>
        <p:spPr>
          <a:xfrm>
            <a:off x="6557675" y="2004500"/>
            <a:ext cx="5029200" cy="228600"/>
          </a:xfrm>
          <a:prstGeom prst="rect">
            <a:avLst/>
          </a:prstGeom>
          <a:noFill/>
          <a:ln>
            <a:noFill/>
          </a:ln>
        </p:spPr>
        <p:txBody>
          <a:bodyPr spcFirstLastPara="1" wrap="square" lIns="0" tIns="0" rIns="0" bIns="45700" anchor="t" anchorCtr="0">
            <a:noAutofit/>
          </a:bodyPr>
          <a:lstStyle/>
          <a:p>
            <a:pPr marL="0" lvl="0" indent="0" algn="l" rtl="0">
              <a:lnSpc>
                <a:spcPct val="135000"/>
              </a:lnSpc>
              <a:spcBef>
                <a:spcPts val="0"/>
              </a:spcBef>
              <a:spcAft>
                <a:spcPts val="0"/>
              </a:spcAft>
              <a:buNone/>
            </a:pPr>
            <a:r>
              <a:rPr lang="en">
                <a:solidFill>
                  <a:schemeClr val="dk1"/>
                </a:solidFill>
                <a:latin typeface="Red Hat Display Medium"/>
                <a:ea typeface="Red Hat Display Medium"/>
                <a:cs typeface="Red Hat Display Medium"/>
                <a:sym typeface="Red Hat Display Medium"/>
              </a:rPr>
              <a:t>Why is a unified management control plane important?</a:t>
            </a:r>
            <a:endParaRPr>
              <a:solidFill>
                <a:schemeClr val="dk1"/>
              </a:solidFill>
              <a:latin typeface="Red Hat Display Medium"/>
              <a:ea typeface="Red Hat Display Medium"/>
              <a:cs typeface="Red Hat Display Medium"/>
              <a:sym typeface="Red Hat Display Medium"/>
            </a:endParaRPr>
          </a:p>
        </p:txBody>
      </p:sp>
      <p:cxnSp>
        <p:nvCxnSpPr>
          <p:cNvPr id="6433" name="Google Shape;6433;p710"/>
          <p:cNvCxnSpPr/>
          <p:nvPr/>
        </p:nvCxnSpPr>
        <p:spPr>
          <a:xfrm>
            <a:off x="7932391" y="4368954"/>
            <a:ext cx="479700" cy="0"/>
          </a:xfrm>
          <a:prstGeom prst="straightConnector1">
            <a:avLst/>
          </a:prstGeom>
          <a:noFill/>
          <a:ln w="19050" cap="rnd" cmpd="sng">
            <a:solidFill>
              <a:srgbClr val="EE0000"/>
            </a:solidFill>
            <a:prstDash val="solid"/>
            <a:round/>
            <a:headEnd type="none" w="med" len="med"/>
            <a:tailEnd type="none" w="med" len="med"/>
          </a:ln>
        </p:spPr>
      </p:cxnSp>
      <p:cxnSp>
        <p:nvCxnSpPr>
          <p:cNvPr id="6434" name="Google Shape;6434;p710"/>
          <p:cNvCxnSpPr/>
          <p:nvPr/>
        </p:nvCxnSpPr>
        <p:spPr>
          <a:xfrm>
            <a:off x="789875" y="1830650"/>
            <a:ext cx="0" cy="576300"/>
          </a:xfrm>
          <a:prstGeom prst="straightConnector1">
            <a:avLst/>
          </a:prstGeom>
          <a:noFill/>
          <a:ln w="19050" cap="flat" cmpd="sng">
            <a:solidFill>
              <a:schemeClr val="accent1"/>
            </a:solidFill>
            <a:prstDash val="solid"/>
            <a:round/>
            <a:headEnd type="none" w="med" len="med"/>
            <a:tailEnd type="none" w="med" len="med"/>
          </a:ln>
        </p:spPr>
      </p:cxnSp>
      <p:cxnSp>
        <p:nvCxnSpPr>
          <p:cNvPr id="6435" name="Google Shape;6435;p710"/>
          <p:cNvCxnSpPr/>
          <p:nvPr/>
        </p:nvCxnSpPr>
        <p:spPr>
          <a:xfrm>
            <a:off x="6252875" y="1830650"/>
            <a:ext cx="0" cy="576300"/>
          </a:xfrm>
          <a:prstGeom prst="straightConnector1">
            <a:avLst/>
          </a:prstGeom>
          <a:noFill/>
          <a:ln w="19050" cap="flat" cmpd="sng">
            <a:solidFill>
              <a:schemeClr val="accent1"/>
            </a:solidFill>
            <a:prstDash val="solid"/>
            <a:round/>
            <a:headEnd type="none" w="med" len="med"/>
            <a:tailEnd type="none" w="med" len="med"/>
          </a:ln>
        </p:spPr>
      </p:cxnSp>
      <p:grpSp>
        <p:nvGrpSpPr>
          <p:cNvPr id="6436" name="Google Shape;6436;p710"/>
          <p:cNvGrpSpPr/>
          <p:nvPr/>
        </p:nvGrpSpPr>
        <p:grpSpPr>
          <a:xfrm>
            <a:off x="1018487" y="2935662"/>
            <a:ext cx="2221849" cy="2221849"/>
            <a:chOff x="1018487" y="2935662"/>
            <a:chExt cx="2221849" cy="2221849"/>
          </a:xfrm>
        </p:grpSpPr>
        <p:pic>
          <p:nvPicPr>
            <p:cNvPr id="6437" name="Google Shape;6437;p710"/>
            <p:cNvPicPr preferRelativeResize="0"/>
            <p:nvPr/>
          </p:nvPicPr>
          <p:blipFill>
            <a:blip r:embed="rId5">
              <a:alphaModFix/>
            </a:blip>
            <a:stretch>
              <a:fillRect/>
            </a:stretch>
          </p:blipFill>
          <p:spPr>
            <a:xfrm>
              <a:off x="1018487" y="2935662"/>
              <a:ext cx="2221849" cy="2221849"/>
            </a:xfrm>
            <a:prstGeom prst="rect">
              <a:avLst/>
            </a:prstGeom>
            <a:noFill/>
            <a:ln>
              <a:noFill/>
            </a:ln>
          </p:spPr>
        </p:pic>
        <p:sp>
          <p:nvSpPr>
            <p:cNvPr id="6438" name="Google Shape;6438;p710"/>
            <p:cNvSpPr/>
            <p:nvPr/>
          </p:nvSpPr>
          <p:spPr>
            <a:xfrm>
              <a:off x="1351975" y="3269275"/>
              <a:ext cx="1554600" cy="1554600"/>
            </a:xfrm>
            <a:prstGeom prst="ellipse">
              <a:avLst/>
            </a:prstGeom>
            <a:solidFill>
              <a:schemeClr val="lt1"/>
            </a:solidFill>
            <a:ln w="19050" cap="flat" cmpd="sng">
              <a:solidFill>
                <a:srgbClr val="EBEB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pic>
          <p:nvPicPr>
            <p:cNvPr id="6439" name="Google Shape;6439;p710"/>
            <p:cNvPicPr preferRelativeResize="0"/>
            <p:nvPr/>
          </p:nvPicPr>
          <p:blipFill rotWithShape="1">
            <a:blip r:embed="rId6">
              <a:alphaModFix amt="21000"/>
            </a:blip>
            <a:srcRect/>
            <a:stretch/>
          </p:blipFill>
          <p:spPr>
            <a:xfrm>
              <a:off x="1594836" y="3512137"/>
              <a:ext cx="1068900" cy="1068900"/>
            </a:xfrm>
            <a:prstGeom prst="rect">
              <a:avLst/>
            </a:prstGeom>
            <a:noFill/>
            <a:ln>
              <a:noFill/>
            </a:ln>
          </p:spPr>
        </p:pic>
      </p:gr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144"/>
        <p:cNvGrpSpPr/>
        <p:nvPr/>
      </p:nvGrpSpPr>
      <p:grpSpPr>
        <a:xfrm>
          <a:off x="0" y="0"/>
          <a:ext cx="0" cy="0"/>
          <a:chOff x="0" y="0"/>
          <a:chExt cx="0" cy="0"/>
        </a:xfrm>
      </p:grpSpPr>
      <p:sp>
        <p:nvSpPr>
          <p:cNvPr id="8145" name="Google Shape;8145;p809"/>
          <p:cNvSpPr txBox="1">
            <a:spLocks noGrp="1"/>
          </p:cNvSpPr>
          <p:nvPr>
            <p:ph type="title"/>
          </p:nvPr>
        </p:nvSpPr>
        <p:spPr>
          <a:xfrm>
            <a:off x="2076025" y="1883250"/>
            <a:ext cx="7992000" cy="307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Resources</a:t>
            </a:r>
            <a:endParaRPr/>
          </a:p>
        </p:txBody>
      </p:sp>
      <p:sp>
        <p:nvSpPr>
          <p:cNvPr id="8146" name="Google Shape;8146;p809"/>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solidFill>
                  <a:srgbClr val="000000"/>
                </a:solidFill>
              </a:rPr>
              <a:t>110</a:t>
            </a:fld>
            <a:endParaRPr>
              <a:solidFill>
                <a:srgbClr val="000000"/>
              </a:solidFill>
            </a:endParaRPr>
          </a:p>
        </p:txBody>
      </p:sp>
      <p:sp>
        <p:nvSpPr>
          <p:cNvPr id="8147" name="Google Shape;8147;p809"/>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Red Hat Advanced Cluster Management for Kubernetes</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151"/>
        <p:cNvGrpSpPr/>
        <p:nvPr/>
      </p:nvGrpSpPr>
      <p:grpSpPr>
        <a:xfrm>
          <a:off x="0" y="0"/>
          <a:ext cx="0" cy="0"/>
          <a:chOff x="0" y="0"/>
          <a:chExt cx="0" cy="0"/>
        </a:xfrm>
      </p:grpSpPr>
      <p:pic>
        <p:nvPicPr>
          <p:cNvPr id="8152" name="Google Shape;8152;p810"/>
          <p:cNvPicPr preferRelativeResize="0"/>
          <p:nvPr/>
        </p:nvPicPr>
        <p:blipFill rotWithShape="1">
          <a:blip r:embed="rId3">
            <a:alphaModFix/>
          </a:blip>
          <a:srcRect/>
          <a:stretch/>
        </p:blipFill>
        <p:spPr>
          <a:xfrm>
            <a:off x="5426526" y="2679780"/>
            <a:ext cx="429768" cy="429768"/>
          </a:xfrm>
          <a:prstGeom prst="rect">
            <a:avLst/>
          </a:prstGeom>
          <a:noFill/>
          <a:ln>
            <a:noFill/>
          </a:ln>
        </p:spPr>
      </p:pic>
      <p:pic>
        <p:nvPicPr>
          <p:cNvPr id="8153" name="Google Shape;8153;p810"/>
          <p:cNvPicPr preferRelativeResize="0"/>
          <p:nvPr/>
        </p:nvPicPr>
        <p:blipFill rotWithShape="1">
          <a:blip r:embed="rId4">
            <a:alphaModFix/>
          </a:blip>
          <a:srcRect/>
          <a:stretch/>
        </p:blipFill>
        <p:spPr>
          <a:xfrm>
            <a:off x="5424177" y="5047240"/>
            <a:ext cx="432117" cy="432118"/>
          </a:xfrm>
          <a:prstGeom prst="rect">
            <a:avLst/>
          </a:prstGeom>
          <a:noFill/>
          <a:ln>
            <a:noFill/>
          </a:ln>
        </p:spPr>
      </p:pic>
      <p:pic>
        <p:nvPicPr>
          <p:cNvPr id="8154" name="Google Shape;8154;p810"/>
          <p:cNvPicPr preferRelativeResize="0"/>
          <p:nvPr/>
        </p:nvPicPr>
        <p:blipFill rotWithShape="1">
          <a:blip r:embed="rId5">
            <a:alphaModFix/>
          </a:blip>
          <a:srcRect/>
          <a:stretch/>
        </p:blipFill>
        <p:spPr>
          <a:xfrm>
            <a:off x="5424177" y="1505012"/>
            <a:ext cx="432117" cy="432118"/>
          </a:xfrm>
          <a:prstGeom prst="rect">
            <a:avLst/>
          </a:prstGeom>
          <a:noFill/>
          <a:ln>
            <a:noFill/>
          </a:ln>
        </p:spPr>
      </p:pic>
      <p:pic>
        <p:nvPicPr>
          <p:cNvPr id="8155" name="Google Shape;8155;p810"/>
          <p:cNvPicPr preferRelativeResize="0"/>
          <p:nvPr/>
        </p:nvPicPr>
        <p:blipFill rotWithShape="1">
          <a:blip r:embed="rId6">
            <a:alphaModFix/>
          </a:blip>
          <a:srcRect/>
          <a:stretch/>
        </p:blipFill>
        <p:spPr>
          <a:xfrm>
            <a:off x="511646" y="2977231"/>
            <a:ext cx="3464994" cy="3465024"/>
          </a:xfrm>
          <a:prstGeom prst="rect">
            <a:avLst/>
          </a:prstGeom>
          <a:noFill/>
          <a:ln>
            <a:noFill/>
          </a:ln>
        </p:spPr>
      </p:pic>
      <p:sp>
        <p:nvSpPr>
          <p:cNvPr id="8156" name="Google Shape;8156;p810"/>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Resources</a:t>
            </a:r>
            <a:endParaRPr/>
          </a:p>
        </p:txBody>
      </p:sp>
      <p:sp>
        <p:nvSpPr>
          <p:cNvPr id="8157" name="Google Shape;8157;p810"/>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111</a:t>
            </a:fld>
            <a:endParaRPr/>
          </a:p>
        </p:txBody>
      </p:sp>
      <p:pic>
        <p:nvPicPr>
          <p:cNvPr id="8158" name="Google Shape;8158;p810"/>
          <p:cNvPicPr preferRelativeResize="0"/>
          <p:nvPr/>
        </p:nvPicPr>
        <p:blipFill>
          <a:blip r:embed="rId7">
            <a:alphaModFix/>
          </a:blip>
          <a:stretch>
            <a:fillRect/>
          </a:stretch>
        </p:blipFill>
        <p:spPr>
          <a:xfrm>
            <a:off x="981221" y="1363436"/>
            <a:ext cx="2979200" cy="1230653"/>
          </a:xfrm>
          <a:prstGeom prst="rect">
            <a:avLst/>
          </a:prstGeom>
          <a:noFill/>
          <a:ln>
            <a:noFill/>
          </a:ln>
        </p:spPr>
      </p:pic>
      <p:sp>
        <p:nvSpPr>
          <p:cNvPr id="8159" name="Google Shape;8159;p810">
            <a:hlinkClick r:id="rId8"/>
          </p:cNvPr>
          <p:cNvSpPr/>
          <p:nvPr/>
        </p:nvSpPr>
        <p:spPr>
          <a:xfrm>
            <a:off x="1603307" y="2963636"/>
            <a:ext cx="2296500" cy="457200"/>
          </a:xfrm>
          <a:prstGeom prst="roundRect">
            <a:avLst>
              <a:gd name="adj" fmla="val 9115"/>
            </a:avLst>
          </a:prstGeom>
          <a:solidFill>
            <a:srgbClr val="EE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uFill>
                  <a:noFill/>
                </a:uFill>
                <a:latin typeface="Red Hat Display"/>
                <a:ea typeface="Red Hat Display"/>
                <a:cs typeface="Red Hat Display"/>
                <a:sym typeface="Red Hat Display"/>
                <a:hlinkClick r:id="rId8">
                  <a:extLst>
                    <a:ext uri="{A12FA001-AC4F-418D-AE19-62706E023703}">
                      <ahyp:hlinkClr xmlns:ahyp="http://schemas.microsoft.com/office/drawing/2018/hyperlinkcolor" val="tx"/>
                    </a:ext>
                  </a:extLst>
                </a:hlinkClick>
              </a:rPr>
              <a:t>Start your trial</a:t>
            </a:r>
            <a:endParaRPr sz="1600" b="1">
              <a:solidFill>
                <a:schemeClr val="lt1"/>
              </a:solidFill>
              <a:latin typeface="Red Hat Display"/>
              <a:ea typeface="Red Hat Display"/>
              <a:cs typeface="Red Hat Display"/>
              <a:sym typeface="Red Hat Display"/>
            </a:endParaRPr>
          </a:p>
        </p:txBody>
      </p:sp>
      <p:sp>
        <p:nvSpPr>
          <p:cNvPr id="8160" name="Google Shape;8160;p810"/>
          <p:cNvSpPr txBox="1"/>
          <p:nvPr/>
        </p:nvSpPr>
        <p:spPr>
          <a:xfrm>
            <a:off x="5943600" y="914400"/>
            <a:ext cx="5029200" cy="1660200"/>
          </a:xfrm>
          <a:prstGeom prst="rect">
            <a:avLst/>
          </a:prstGeom>
          <a:noFill/>
          <a:ln>
            <a:noFill/>
          </a:ln>
        </p:spPr>
        <p:txBody>
          <a:bodyPr spcFirstLastPara="1" wrap="square" lIns="91425" tIns="91425" rIns="91425" bIns="91425" anchor="t" anchorCtr="0">
            <a:noAutofit/>
          </a:bodyPr>
          <a:lstStyle/>
          <a:p>
            <a:pPr marL="0" lvl="0" indent="0" algn="l" rtl="0">
              <a:lnSpc>
                <a:spcPct val="135000"/>
              </a:lnSpc>
              <a:spcBef>
                <a:spcPts val="0"/>
              </a:spcBef>
              <a:spcAft>
                <a:spcPts val="0"/>
              </a:spcAft>
              <a:buNone/>
            </a:pPr>
            <a:r>
              <a:rPr lang="en" sz="1600">
                <a:solidFill>
                  <a:schemeClr val="dk1"/>
                </a:solidFill>
                <a:uFill>
                  <a:noFill/>
                </a:uFill>
                <a:latin typeface="Red Hat Display Medium"/>
                <a:ea typeface="Red Hat Display Medium"/>
                <a:cs typeface="Red Hat Display Medium"/>
                <a:sym typeface="Red Hat Display Medium"/>
                <a:hlinkClick r:id="rId9">
                  <a:extLst>
                    <a:ext uri="{A12FA001-AC4F-418D-AE19-62706E023703}">
                      <ahyp:hlinkClr xmlns:ahyp="http://schemas.microsoft.com/office/drawing/2018/hyperlinkcolor" val="tx"/>
                    </a:ext>
                  </a:extLst>
                </a:hlinkClick>
              </a:rPr>
              <a:t>View the webpage</a:t>
            </a:r>
            <a:r>
              <a:rPr lang="en" sz="1600">
                <a:solidFill>
                  <a:srgbClr val="EE0000"/>
                </a:solidFill>
                <a:latin typeface="Red Hat Display Medium"/>
                <a:ea typeface="Red Hat Display Medium"/>
                <a:cs typeface="Red Hat Display Medium"/>
                <a:sym typeface="Red Hat Display Medium"/>
              </a:rPr>
              <a:t> </a:t>
            </a:r>
            <a:r>
              <a:rPr lang="en" sz="1200">
                <a:solidFill>
                  <a:schemeClr val="accent1"/>
                </a:solidFill>
                <a:latin typeface="Red Hat Display"/>
                <a:ea typeface="Red Hat Display"/>
                <a:cs typeface="Red Hat Display"/>
                <a:sym typeface="Red Hat Display"/>
              </a:rPr>
              <a:t>▸</a:t>
            </a:r>
            <a:endParaRPr sz="1600">
              <a:solidFill>
                <a:srgbClr val="EE0000"/>
              </a:solidFill>
              <a:latin typeface="Red Hat Display Medium"/>
              <a:ea typeface="Red Hat Display Medium"/>
              <a:cs typeface="Red Hat Display Medium"/>
              <a:sym typeface="Red Hat Display Medium"/>
            </a:endParaRPr>
          </a:p>
          <a:p>
            <a:pPr marL="0" lvl="0" indent="0" algn="l" rtl="0">
              <a:lnSpc>
                <a:spcPct val="135000"/>
              </a:lnSpc>
              <a:spcBef>
                <a:spcPts val="2000"/>
              </a:spcBef>
              <a:spcAft>
                <a:spcPts val="0"/>
              </a:spcAft>
              <a:buNone/>
            </a:pPr>
            <a:r>
              <a:rPr lang="en" sz="1600">
                <a:solidFill>
                  <a:schemeClr val="dk1"/>
                </a:solidFill>
                <a:uFill>
                  <a:noFill/>
                </a:uFill>
                <a:latin typeface="Red Hat Display Medium"/>
                <a:ea typeface="Red Hat Display Medium"/>
                <a:cs typeface="Red Hat Display Medium"/>
                <a:sym typeface="Red Hat Display Medium"/>
                <a:hlinkClick r:id="rId10">
                  <a:extLst>
                    <a:ext uri="{A12FA001-AC4F-418D-AE19-62706E023703}">
                      <ahyp:hlinkClr xmlns:ahyp="http://schemas.microsoft.com/office/drawing/2018/hyperlinkcolor" val="tx"/>
                    </a:ext>
                  </a:extLst>
                </a:hlinkClick>
              </a:rPr>
              <a:t>Get the datasheet</a:t>
            </a:r>
            <a:r>
              <a:rPr lang="en" sz="1200">
                <a:solidFill>
                  <a:schemeClr val="accent1"/>
                </a:solidFill>
                <a:latin typeface="Red Hat Display"/>
                <a:ea typeface="Red Hat Display"/>
                <a:cs typeface="Red Hat Display"/>
                <a:sym typeface="Red Hat Display"/>
              </a:rPr>
              <a:t> ▸</a:t>
            </a:r>
            <a:endParaRPr sz="1600">
              <a:solidFill>
                <a:schemeClr val="accent1"/>
              </a:solidFill>
              <a:latin typeface="Red Hat Display Medium"/>
              <a:ea typeface="Red Hat Display Medium"/>
              <a:cs typeface="Red Hat Display Medium"/>
              <a:sym typeface="Red Hat Display Medium"/>
            </a:endParaRPr>
          </a:p>
          <a:p>
            <a:pPr marL="0" lvl="0" indent="0" algn="l" rtl="0">
              <a:lnSpc>
                <a:spcPct val="135000"/>
              </a:lnSpc>
              <a:spcBef>
                <a:spcPts val="2000"/>
              </a:spcBef>
              <a:spcAft>
                <a:spcPts val="0"/>
              </a:spcAft>
              <a:buNone/>
            </a:pPr>
            <a:r>
              <a:rPr lang="en" sz="1600">
                <a:solidFill>
                  <a:schemeClr val="dk1"/>
                </a:solidFill>
                <a:uFill>
                  <a:noFill/>
                </a:uFill>
                <a:latin typeface="Red Hat Display Medium"/>
                <a:ea typeface="Red Hat Display Medium"/>
                <a:cs typeface="Red Hat Display Medium"/>
                <a:sym typeface="Red Hat Display Medium"/>
                <a:hlinkClick r:id="rId11">
                  <a:extLst>
                    <a:ext uri="{A12FA001-AC4F-418D-AE19-62706E023703}">
                      <ahyp:hlinkClr xmlns:ahyp="http://schemas.microsoft.com/office/drawing/2018/hyperlinkcolor" val="tx"/>
                    </a:ext>
                  </a:extLst>
                </a:hlinkClick>
              </a:rPr>
              <a:t>Get product documentation</a:t>
            </a:r>
            <a:r>
              <a:rPr lang="en" sz="1600">
                <a:solidFill>
                  <a:schemeClr val="accent1"/>
                </a:solidFill>
                <a:latin typeface="Red Hat Display Medium"/>
                <a:ea typeface="Red Hat Display Medium"/>
                <a:cs typeface="Red Hat Display Medium"/>
                <a:sym typeface="Red Hat Display Medium"/>
              </a:rPr>
              <a:t> </a:t>
            </a:r>
            <a:r>
              <a:rPr lang="en" sz="1200">
                <a:solidFill>
                  <a:schemeClr val="accent1"/>
                </a:solidFill>
                <a:latin typeface="Red Hat Display"/>
                <a:ea typeface="Red Hat Display"/>
                <a:cs typeface="Red Hat Display"/>
                <a:sym typeface="Red Hat Display"/>
              </a:rPr>
              <a:t>▸</a:t>
            </a:r>
            <a:endParaRPr sz="1200">
              <a:solidFill>
                <a:schemeClr val="accent1"/>
              </a:solidFill>
              <a:latin typeface="Red Hat Display"/>
              <a:ea typeface="Red Hat Display"/>
              <a:cs typeface="Red Hat Display"/>
              <a:sym typeface="Red Hat Display"/>
            </a:endParaRPr>
          </a:p>
          <a:p>
            <a:pPr marL="0" lvl="0" indent="0" algn="l" rtl="0">
              <a:lnSpc>
                <a:spcPct val="135000"/>
              </a:lnSpc>
              <a:spcBef>
                <a:spcPts val="2000"/>
              </a:spcBef>
              <a:spcAft>
                <a:spcPts val="0"/>
              </a:spcAft>
              <a:buNone/>
            </a:pPr>
            <a:r>
              <a:rPr lang="en" sz="1600">
                <a:solidFill>
                  <a:schemeClr val="dk1"/>
                </a:solidFill>
                <a:uFill>
                  <a:noFill/>
                </a:uFill>
                <a:latin typeface="Red Hat Display Medium"/>
                <a:ea typeface="Red Hat Display Medium"/>
                <a:cs typeface="Red Hat Display Medium"/>
                <a:sym typeface="Red Hat Display Medium"/>
                <a:hlinkClick r:id="rId9">
                  <a:extLst>
                    <a:ext uri="{A12FA001-AC4F-418D-AE19-62706E023703}">
                      <ahyp:hlinkClr xmlns:ahyp="http://schemas.microsoft.com/office/drawing/2018/hyperlinkcolor" val="tx"/>
                    </a:ext>
                  </a:extLst>
                </a:hlinkClick>
              </a:rPr>
              <a:t>V</a:t>
            </a:r>
            <a:r>
              <a:rPr lang="en" sz="1600">
                <a:solidFill>
                  <a:schemeClr val="dk1"/>
                </a:solidFill>
                <a:latin typeface="Red Hat Display Medium"/>
                <a:ea typeface="Red Hat Display Medium"/>
                <a:cs typeface="Red Hat Display Medium"/>
                <a:sym typeface="Red Hat Display Medium"/>
              </a:rPr>
              <a:t>iew the YouTube playlist</a:t>
            </a:r>
            <a:r>
              <a:rPr lang="en" sz="1600">
                <a:solidFill>
                  <a:schemeClr val="accent1"/>
                </a:solidFill>
                <a:latin typeface="Red Hat Display Medium"/>
                <a:ea typeface="Red Hat Display Medium"/>
                <a:cs typeface="Red Hat Display Medium"/>
                <a:sym typeface="Red Hat Display Medium"/>
              </a:rPr>
              <a:t> </a:t>
            </a:r>
            <a:r>
              <a:rPr lang="en" sz="1200">
                <a:solidFill>
                  <a:schemeClr val="accent1"/>
                </a:solidFill>
                <a:latin typeface="Red Hat Display"/>
                <a:ea typeface="Red Hat Display"/>
                <a:cs typeface="Red Hat Display"/>
                <a:sym typeface="Red Hat Display"/>
              </a:rPr>
              <a:t>▸</a:t>
            </a:r>
            <a:endParaRPr sz="1200">
              <a:solidFill>
                <a:schemeClr val="accent1"/>
              </a:solidFill>
              <a:latin typeface="Red Hat Display"/>
              <a:ea typeface="Red Hat Display"/>
              <a:cs typeface="Red Hat Display"/>
              <a:sym typeface="Red Hat Display"/>
            </a:endParaRPr>
          </a:p>
          <a:p>
            <a:pPr marL="457200" lvl="0" indent="-457200" algn="l" rtl="0">
              <a:lnSpc>
                <a:spcPct val="135000"/>
              </a:lnSpc>
              <a:spcBef>
                <a:spcPts val="2000"/>
              </a:spcBef>
              <a:spcAft>
                <a:spcPts val="0"/>
              </a:spcAft>
              <a:buNone/>
            </a:pPr>
            <a:r>
              <a:rPr lang="en" sz="1600">
                <a:solidFill>
                  <a:schemeClr val="dk1"/>
                </a:solidFill>
                <a:latin typeface="Red Hat Display Medium"/>
                <a:ea typeface="Red Hat Display Medium"/>
                <a:cs typeface="Red Hat Display Medium"/>
                <a:sym typeface="Red Hat Display Medium"/>
              </a:rPr>
              <a:t>Infographics</a:t>
            </a:r>
            <a:endParaRPr>
              <a:solidFill>
                <a:schemeClr val="dk1"/>
              </a:solidFill>
              <a:latin typeface="Red Hat Display Medium"/>
              <a:ea typeface="Red Hat Display Medium"/>
              <a:cs typeface="Red Hat Display Medium"/>
              <a:sym typeface="Red Hat Display Medium"/>
            </a:endParaRPr>
          </a:p>
          <a:p>
            <a:pPr marL="457200" lvl="0" indent="-457200" algn="l" rtl="0">
              <a:lnSpc>
                <a:spcPct val="135000"/>
              </a:lnSpc>
              <a:spcBef>
                <a:spcPts val="0"/>
              </a:spcBef>
              <a:spcAft>
                <a:spcPts val="0"/>
              </a:spcAft>
              <a:buNone/>
            </a:pPr>
            <a:r>
              <a:rPr lang="en" sz="1200">
                <a:solidFill>
                  <a:schemeClr val="dk1"/>
                </a:solidFill>
                <a:uFill>
                  <a:noFill/>
                </a:uFill>
                <a:latin typeface="Red Hat Display"/>
                <a:ea typeface="Red Hat Display"/>
                <a:cs typeface="Red Hat Display"/>
                <a:sym typeface="Red Hat Display"/>
                <a:hlinkClick r:id="rId12">
                  <a:extLst>
                    <a:ext uri="{A12FA001-AC4F-418D-AE19-62706E023703}">
                      <ahyp:hlinkClr xmlns:ahyp="http://schemas.microsoft.com/office/drawing/2018/hyperlinkcolor" val="tx"/>
                    </a:ext>
                  </a:extLst>
                </a:hlinkClick>
              </a:rPr>
              <a:t>The move to multicluster</a:t>
            </a:r>
            <a:r>
              <a:rPr lang="en" sz="1200">
                <a:solidFill>
                  <a:schemeClr val="accent1"/>
                </a:solidFill>
                <a:uFill>
                  <a:noFill/>
                </a:uFill>
                <a:latin typeface="Red Hat Display"/>
                <a:ea typeface="Red Hat Display"/>
                <a:cs typeface="Red Hat Display"/>
                <a:sym typeface="Red Hat Display"/>
                <a:hlinkClick r:id="rId12">
                  <a:extLst>
                    <a:ext uri="{A12FA001-AC4F-418D-AE19-62706E023703}">
                      <ahyp:hlinkClr xmlns:ahyp="http://schemas.microsoft.com/office/drawing/2018/hyperlinkcolor" val="tx"/>
                    </a:ext>
                  </a:extLst>
                </a:hlinkClick>
              </a:rPr>
              <a:t> </a:t>
            </a:r>
            <a:r>
              <a:rPr lang="en" sz="1200">
                <a:solidFill>
                  <a:schemeClr val="accent1"/>
                </a:solidFill>
                <a:latin typeface="Red Hat Display"/>
                <a:ea typeface="Red Hat Display"/>
                <a:cs typeface="Red Hat Display"/>
                <a:sym typeface="Red Hat Display"/>
              </a:rPr>
              <a:t>▸</a:t>
            </a:r>
            <a:endParaRPr sz="1200">
              <a:solidFill>
                <a:schemeClr val="accent1"/>
              </a:solidFill>
              <a:latin typeface="Red Hat Display"/>
              <a:ea typeface="Red Hat Display"/>
              <a:cs typeface="Red Hat Display"/>
              <a:sym typeface="Red Hat Display"/>
            </a:endParaRPr>
          </a:p>
          <a:p>
            <a:pPr marL="457200" lvl="0" indent="-457200" algn="l" rtl="0">
              <a:lnSpc>
                <a:spcPct val="135000"/>
              </a:lnSpc>
              <a:spcBef>
                <a:spcPts val="0"/>
              </a:spcBef>
              <a:spcAft>
                <a:spcPts val="0"/>
              </a:spcAft>
              <a:buNone/>
            </a:pPr>
            <a:r>
              <a:rPr lang="en" sz="1200">
                <a:solidFill>
                  <a:schemeClr val="dk1"/>
                </a:solidFill>
                <a:uFill>
                  <a:noFill/>
                </a:uFill>
                <a:latin typeface="Red Hat Display"/>
                <a:ea typeface="Red Hat Display"/>
                <a:cs typeface="Red Hat Display"/>
                <a:sym typeface="Red Hat Display"/>
                <a:hlinkClick r:id="rId13">
                  <a:extLst>
                    <a:ext uri="{A12FA001-AC4F-418D-AE19-62706E023703}">
                      <ahyp:hlinkClr xmlns:ahyp="http://schemas.microsoft.com/office/drawing/2018/hyperlinkcolor" val="tx"/>
                    </a:ext>
                  </a:extLst>
                </a:hlinkClick>
              </a:rPr>
              <a:t>Bridging hybrid cloud environments</a:t>
            </a:r>
            <a:r>
              <a:rPr lang="en" sz="1200">
                <a:solidFill>
                  <a:schemeClr val="accent1"/>
                </a:solidFill>
                <a:uFill>
                  <a:noFill/>
                </a:uFill>
                <a:latin typeface="Red Hat Display"/>
                <a:ea typeface="Red Hat Display"/>
                <a:cs typeface="Red Hat Display"/>
                <a:sym typeface="Red Hat Display"/>
                <a:hlinkClick r:id="rId13">
                  <a:extLst>
                    <a:ext uri="{A12FA001-AC4F-418D-AE19-62706E023703}">
                      <ahyp:hlinkClr xmlns:ahyp="http://schemas.microsoft.com/office/drawing/2018/hyperlinkcolor" val="tx"/>
                    </a:ext>
                  </a:extLst>
                </a:hlinkClick>
              </a:rPr>
              <a:t> </a:t>
            </a:r>
            <a:r>
              <a:rPr lang="en" sz="1200">
                <a:solidFill>
                  <a:schemeClr val="accent1"/>
                </a:solidFill>
                <a:latin typeface="Red Hat Display"/>
                <a:ea typeface="Red Hat Display"/>
                <a:cs typeface="Red Hat Display"/>
                <a:sym typeface="Red Hat Display"/>
              </a:rPr>
              <a:t>▸</a:t>
            </a:r>
            <a:endParaRPr sz="1200">
              <a:solidFill>
                <a:schemeClr val="accent1"/>
              </a:solidFill>
              <a:latin typeface="Red Hat Display"/>
              <a:ea typeface="Red Hat Display"/>
              <a:cs typeface="Red Hat Display"/>
              <a:sym typeface="Red Hat Display"/>
            </a:endParaRPr>
          </a:p>
          <a:p>
            <a:pPr marL="457200" lvl="0" indent="-457200" algn="l" rtl="0">
              <a:lnSpc>
                <a:spcPct val="135000"/>
              </a:lnSpc>
              <a:spcBef>
                <a:spcPts val="1500"/>
              </a:spcBef>
              <a:spcAft>
                <a:spcPts val="0"/>
              </a:spcAft>
              <a:buNone/>
            </a:pPr>
            <a:r>
              <a:rPr lang="en" sz="1600">
                <a:solidFill>
                  <a:schemeClr val="dk1"/>
                </a:solidFill>
                <a:uFill>
                  <a:noFill/>
                </a:uFill>
                <a:latin typeface="Red Hat Display Medium"/>
                <a:ea typeface="Red Hat Display Medium"/>
                <a:cs typeface="Red Hat Display Medium"/>
                <a:sym typeface="Red Hat Display Medium"/>
                <a:hlinkClick r:id="rId14">
                  <a:extLst>
                    <a:ext uri="{A12FA001-AC4F-418D-AE19-62706E023703}">
                      <ahyp:hlinkClr xmlns:ahyp="http://schemas.microsoft.com/office/drawing/2018/hyperlinkcolor" val="tx"/>
                    </a:ext>
                  </a:extLst>
                </a:hlinkClick>
              </a:rPr>
              <a:t>E-book</a:t>
            </a:r>
            <a:endParaRPr>
              <a:latin typeface="Red Hat Display Medium"/>
              <a:ea typeface="Red Hat Display Medium"/>
              <a:cs typeface="Red Hat Display Medium"/>
              <a:sym typeface="Red Hat Display Medium"/>
            </a:endParaRPr>
          </a:p>
          <a:p>
            <a:pPr marL="457200" lvl="0" indent="-457200" algn="l" rtl="0">
              <a:lnSpc>
                <a:spcPct val="135000"/>
              </a:lnSpc>
              <a:spcBef>
                <a:spcPts val="0"/>
              </a:spcBef>
              <a:spcAft>
                <a:spcPts val="0"/>
              </a:spcAft>
              <a:buNone/>
            </a:pPr>
            <a:r>
              <a:rPr lang="en" sz="1200">
                <a:solidFill>
                  <a:schemeClr val="dk1"/>
                </a:solidFill>
                <a:uFill>
                  <a:noFill/>
                </a:uFill>
                <a:latin typeface="Red Hat Display"/>
                <a:ea typeface="Red Hat Display"/>
                <a:cs typeface="Red Hat Display"/>
                <a:sym typeface="Red Hat Display"/>
                <a:hlinkClick r:id="rId14">
                  <a:extLst>
                    <a:ext uri="{A12FA001-AC4F-418D-AE19-62706E023703}">
                      <ahyp:hlinkClr xmlns:ahyp="http://schemas.microsoft.com/office/drawing/2018/hyperlinkcolor" val="tx"/>
                    </a:ext>
                  </a:extLst>
                </a:hlinkClick>
              </a:rPr>
              <a:t>Managing your Kubernetes clusters for dummies</a:t>
            </a:r>
            <a:r>
              <a:rPr lang="en" sz="1200">
                <a:solidFill>
                  <a:schemeClr val="accent1"/>
                </a:solidFill>
                <a:uFill>
                  <a:noFill/>
                </a:uFill>
                <a:latin typeface="Red Hat Display"/>
                <a:ea typeface="Red Hat Display"/>
                <a:cs typeface="Red Hat Display"/>
                <a:sym typeface="Red Hat Display"/>
                <a:hlinkClick r:id="rId14">
                  <a:extLst>
                    <a:ext uri="{A12FA001-AC4F-418D-AE19-62706E023703}">
                      <ahyp:hlinkClr xmlns:ahyp="http://schemas.microsoft.com/office/drawing/2018/hyperlinkcolor" val="tx"/>
                    </a:ext>
                  </a:extLst>
                </a:hlinkClick>
              </a:rPr>
              <a:t> </a:t>
            </a:r>
            <a:r>
              <a:rPr lang="en" sz="1200">
                <a:solidFill>
                  <a:schemeClr val="accent1"/>
                </a:solidFill>
                <a:latin typeface="Red Hat Display"/>
                <a:ea typeface="Red Hat Display"/>
                <a:cs typeface="Red Hat Display"/>
                <a:sym typeface="Red Hat Display"/>
              </a:rPr>
              <a:t>▸</a:t>
            </a:r>
            <a:endParaRPr sz="1200">
              <a:solidFill>
                <a:schemeClr val="accent1"/>
              </a:solidFill>
              <a:latin typeface="Red Hat Display"/>
              <a:ea typeface="Red Hat Display"/>
              <a:cs typeface="Red Hat Display"/>
              <a:sym typeface="Red Hat Display"/>
            </a:endParaRPr>
          </a:p>
          <a:p>
            <a:pPr marL="0" lvl="0" indent="0" algn="l" rtl="0">
              <a:lnSpc>
                <a:spcPct val="135000"/>
              </a:lnSpc>
              <a:spcBef>
                <a:spcPts val="1500"/>
              </a:spcBef>
              <a:spcAft>
                <a:spcPts val="0"/>
              </a:spcAft>
              <a:buNone/>
            </a:pPr>
            <a:r>
              <a:rPr lang="en" sz="1600">
                <a:solidFill>
                  <a:schemeClr val="dk1"/>
                </a:solidFill>
                <a:latin typeface="Red Hat Display Medium"/>
                <a:ea typeface="Red Hat Display Medium"/>
                <a:cs typeface="Red Hat Display Medium"/>
                <a:sym typeface="Red Hat Display Medium"/>
              </a:rPr>
              <a:t>Checklists</a:t>
            </a:r>
            <a:endParaRPr>
              <a:solidFill>
                <a:schemeClr val="dk1"/>
              </a:solidFill>
              <a:latin typeface="Red Hat Display Medium"/>
              <a:ea typeface="Red Hat Display Medium"/>
              <a:cs typeface="Red Hat Display Medium"/>
              <a:sym typeface="Red Hat Display Medium"/>
            </a:endParaRPr>
          </a:p>
          <a:p>
            <a:pPr marL="457200" lvl="0" indent="-457200" algn="l" rtl="0">
              <a:lnSpc>
                <a:spcPct val="135000"/>
              </a:lnSpc>
              <a:spcBef>
                <a:spcPts val="0"/>
              </a:spcBef>
              <a:spcAft>
                <a:spcPts val="0"/>
              </a:spcAft>
              <a:buNone/>
            </a:pPr>
            <a:r>
              <a:rPr lang="en" sz="1200">
                <a:solidFill>
                  <a:schemeClr val="dk1"/>
                </a:solidFill>
                <a:uFill>
                  <a:noFill/>
                </a:uFill>
                <a:latin typeface="Red Hat Display"/>
                <a:ea typeface="Red Hat Display"/>
                <a:cs typeface="Red Hat Display"/>
                <a:sym typeface="Red Hat Display"/>
                <a:hlinkClick r:id="rId15">
                  <a:extLst>
                    <a:ext uri="{A12FA001-AC4F-418D-AE19-62706E023703}">
                      <ahyp:hlinkClr xmlns:ahyp="http://schemas.microsoft.com/office/drawing/2018/hyperlinkcolor" val="tx"/>
                    </a:ext>
                  </a:extLst>
                </a:hlinkClick>
              </a:rPr>
              <a:t>5 considerations for managing your Kubernetes clusters</a:t>
            </a:r>
            <a:r>
              <a:rPr lang="en" sz="1200">
                <a:solidFill>
                  <a:schemeClr val="accent1"/>
                </a:solidFill>
                <a:uFill>
                  <a:noFill/>
                </a:uFill>
                <a:latin typeface="Red Hat Display"/>
                <a:ea typeface="Red Hat Display"/>
                <a:cs typeface="Red Hat Display"/>
                <a:sym typeface="Red Hat Display"/>
                <a:hlinkClick r:id="rId15">
                  <a:extLst>
                    <a:ext uri="{A12FA001-AC4F-418D-AE19-62706E023703}">
                      <ahyp:hlinkClr xmlns:ahyp="http://schemas.microsoft.com/office/drawing/2018/hyperlinkcolor" val="tx"/>
                    </a:ext>
                  </a:extLst>
                </a:hlinkClick>
              </a:rPr>
              <a:t> </a:t>
            </a:r>
            <a:r>
              <a:rPr lang="en" sz="1200">
                <a:solidFill>
                  <a:schemeClr val="accent1"/>
                </a:solidFill>
                <a:latin typeface="Red Hat Display"/>
                <a:ea typeface="Red Hat Display"/>
                <a:cs typeface="Red Hat Display"/>
                <a:sym typeface="Red Hat Display"/>
              </a:rPr>
              <a:t>▸</a:t>
            </a:r>
            <a:endParaRPr sz="1200">
              <a:solidFill>
                <a:schemeClr val="accent1"/>
              </a:solidFill>
              <a:latin typeface="Red Hat Display"/>
              <a:ea typeface="Red Hat Display"/>
              <a:cs typeface="Red Hat Display"/>
              <a:sym typeface="Red Hat Display"/>
            </a:endParaRPr>
          </a:p>
          <a:p>
            <a:pPr marL="457200" lvl="0" indent="-457200" algn="l" rtl="0">
              <a:lnSpc>
                <a:spcPct val="135000"/>
              </a:lnSpc>
              <a:spcBef>
                <a:spcPts val="0"/>
              </a:spcBef>
              <a:spcAft>
                <a:spcPts val="0"/>
              </a:spcAft>
              <a:buNone/>
            </a:pPr>
            <a:r>
              <a:rPr lang="en" sz="1200">
                <a:solidFill>
                  <a:schemeClr val="dk1"/>
                </a:solidFill>
                <a:uFill>
                  <a:noFill/>
                </a:uFill>
                <a:latin typeface="Red Hat Display"/>
                <a:ea typeface="Red Hat Display"/>
                <a:cs typeface="Red Hat Display"/>
                <a:sym typeface="Red Hat Display"/>
                <a:hlinkClick r:id="rId16">
                  <a:extLst>
                    <a:ext uri="{A12FA001-AC4F-418D-AE19-62706E023703}">
                      <ahyp:hlinkClr xmlns:ahyp="http://schemas.microsoft.com/office/drawing/2018/hyperlinkcolor" val="tx"/>
                    </a:ext>
                  </a:extLst>
                </a:hlinkClick>
              </a:rPr>
              <a:t>5 considerations for upgrading to Red Hat OpenShift Platform Plus</a:t>
            </a:r>
            <a:r>
              <a:rPr lang="en" sz="1200">
                <a:solidFill>
                  <a:schemeClr val="accent1"/>
                </a:solidFill>
                <a:uFill>
                  <a:noFill/>
                </a:uFill>
                <a:latin typeface="Red Hat Display"/>
                <a:ea typeface="Red Hat Display"/>
                <a:cs typeface="Red Hat Display"/>
                <a:sym typeface="Red Hat Display"/>
                <a:hlinkClick r:id="rId16">
                  <a:extLst>
                    <a:ext uri="{A12FA001-AC4F-418D-AE19-62706E023703}">
                      <ahyp:hlinkClr xmlns:ahyp="http://schemas.microsoft.com/office/drawing/2018/hyperlinkcolor" val="tx"/>
                    </a:ext>
                  </a:extLst>
                </a:hlinkClick>
              </a:rPr>
              <a:t> </a:t>
            </a:r>
            <a:r>
              <a:rPr lang="en" sz="1200">
                <a:solidFill>
                  <a:schemeClr val="accent1"/>
                </a:solidFill>
                <a:latin typeface="Red Hat Display"/>
                <a:ea typeface="Red Hat Display"/>
                <a:cs typeface="Red Hat Display"/>
                <a:sym typeface="Red Hat Display"/>
              </a:rPr>
              <a:t>▸</a:t>
            </a:r>
            <a:endParaRPr sz="1200">
              <a:solidFill>
                <a:schemeClr val="accent1"/>
              </a:solidFill>
              <a:latin typeface="Red Hat Display"/>
              <a:ea typeface="Red Hat Display"/>
              <a:cs typeface="Red Hat Display"/>
              <a:sym typeface="Red Hat Display"/>
            </a:endParaRPr>
          </a:p>
        </p:txBody>
      </p:sp>
      <p:pic>
        <p:nvPicPr>
          <p:cNvPr id="8161" name="Google Shape;8161;p810"/>
          <p:cNvPicPr preferRelativeResize="0"/>
          <p:nvPr/>
        </p:nvPicPr>
        <p:blipFill rotWithShape="1">
          <a:blip r:embed="rId17">
            <a:alphaModFix/>
          </a:blip>
          <a:srcRect/>
          <a:stretch/>
        </p:blipFill>
        <p:spPr>
          <a:xfrm>
            <a:off x="5424177" y="925476"/>
            <a:ext cx="432117" cy="432118"/>
          </a:xfrm>
          <a:prstGeom prst="rect">
            <a:avLst/>
          </a:prstGeom>
          <a:noFill/>
          <a:ln>
            <a:noFill/>
          </a:ln>
        </p:spPr>
      </p:pic>
      <p:pic>
        <p:nvPicPr>
          <p:cNvPr id="8162" name="Google Shape;8162;p810"/>
          <p:cNvPicPr preferRelativeResize="0"/>
          <p:nvPr/>
        </p:nvPicPr>
        <p:blipFill rotWithShape="1">
          <a:blip r:embed="rId18">
            <a:alphaModFix/>
          </a:blip>
          <a:srcRect/>
          <a:stretch/>
        </p:blipFill>
        <p:spPr>
          <a:xfrm>
            <a:off x="5424177" y="2099598"/>
            <a:ext cx="432117" cy="432118"/>
          </a:xfrm>
          <a:prstGeom prst="rect">
            <a:avLst/>
          </a:prstGeom>
          <a:noFill/>
          <a:ln>
            <a:noFill/>
          </a:ln>
        </p:spPr>
      </p:pic>
      <p:pic>
        <p:nvPicPr>
          <p:cNvPr id="8163" name="Google Shape;8163;p810"/>
          <p:cNvPicPr preferRelativeResize="0"/>
          <p:nvPr/>
        </p:nvPicPr>
        <p:blipFill rotWithShape="1">
          <a:blip r:embed="rId19">
            <a:alphaModFix/>
          </a:blip>
          <a:srcRect/>
          <a:stretch/>
        </p:blipFill>
        <p:spPr>
          <a:xfrm>
            <a:off x="5424177" y="3259732"/>
            <a:ext cx="432117" cy="432118"/>
          </a:xfrm>
          <a:prstGeom prst="rect">
            <a:avLst/>
          </a:prstGeom>
          <a:noFill/>
          <a:ln>
            <a:noFill/>
          </a:ln>
        </p:spPr>
      </p:pic>
      <p:pic>
        <p:nvPicPr>
          <p:cNvPr id="8164" name="Google Shape;8164;p810"/>
          <p:cNvPicPr preferRelativeResize="0"/>
          <p:nvPr/>
        </p:nvPicPr>
        <p:blipFill rotWithShape="1">
          <a:blip r:embed="rId20">
            <a:alphaModFix/>
          </a:blip>
          <a:srcRect/>
          <a:stretch/>
        </p:blipFill>
        <p:spPr>
          <a:xfrm>
            <a:off x="5424177" y="4263423"/>
            <a:ext cx="432117" cy="432118"/>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168"/>
        <p:cNvGrpSpPr/>
        <p:nvPr/>
      </p:nvGrpSpPr>
      <p:grpSpPr>
        <a:xfrm>
          <a:off x="0" y="0"/>
          <a:ext cx="0" cy="0"/>
          <a:chOff x="0" y="0"/>
          <a:chExt cx="0" cy="0"/>
        </a:xfrm>
      </p:grpSpPr>
      <p:sp>
        <p:nvSpPr>
          <p:cNvPr id="8169" name="Google Shape;8169;p811"/>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112</a:t>
            </a:fld>
            <a:endParaRPr/>
          </a:p>
        </p:txBody>
      </p:sp>
      <p:sp>
        <p:nvSpPr>
          <p:cNvPr id="8170" name="Google Shape;8170;p811"/>
          <p:cNvSpPr txBox="1">
            <a:spLocks noGrp="1"/>
          </p:cNvSpPr>
          <p:nvPr>
            <p:ph type="subTitle" idx="1"/>
          </p:nvPr>
        </p:nvSpPr>
        <p:spPr>
          <a:xfrm>
            <a:off x="2083725" y="3313225"/>
            <a:ext cx="4047900" cy="1038300"/>
          </a:xfrm>
          <a:prstGeom prst="rect">
            <a:avLst/>
          </a:prstGeom>
        </p:spPr>
        <p:txBody>
          <a:bodyPr spcFirstLastPara="1" wrap="square" lIns="0" tIns="0" rIns="0" bIns="0" anchor="t" anchorCtr="0">
            <a:noAutofit/>
          </a:bodyPr>
          <a:lstStyle/>
          <a:p>
            <a:pPr marL="0" lvl="0" indent="0" algn="l" rtl="0">
              <a:lnSpc>
                <a:spcPct val="135000"/>
              </a:lnSpc>
              <a:spcBef>
                <a:spcPts val="0"/>
              </a:spcBef>
              <a:spcAft>
                <a:spcPts val="0"/>
              </a:spcAft>
              <a:buNone/>
            </a:pPr>
            <a:r>
              <a:rPr lang="en">
                <a:latin typeface="Red Hat Display"/>
                <a:ea typeface="Red Hat Display"/>
                <a:cs typeface="Red Hat Display"/>
                <a:sym typeface="Red Hat Display"/>
              </a:rPr>
              <a:t>Red Hat is the world’s leading provider of enterprise open source software solutions. Award-winning support, training, and consulting services make </a:t>
            </a:r>
            <a:endParaRPr>
              <a:latin typeface="Red Hat Display"/>
              <a:ea typeface="Red Hat Display"/>
              <a:cs typeface="Red Hat Display"/>
              <a:sym typeface="Red Hat Display"/>
            </a:endParaRPr>
          </a:p>
          <a:p>
            <a:pPr marL="0" lvl="0" indent="0" algn="l" rtl="0">
              <a:lnSpc>
                <a:spcPct val="135000"/>
              </a:lnSpc>
              <a:spcBef>
                <a:spcPts val="0"/>
              </a:spcBef>
              <a:spcAft>
                <a:spcPts val="0"/>
              </a:spcAft>
              <a:buNone/>
            </a:pPr>
            <a:r>
              <a:rPr lang="en">
                <a:latin typeface="Red Hat Display"/>
                <a:ea typeface="Red Hat Display"/>
                <a:cs typeface="Red Hat Display"/>
                <a:sym typeface="Red Hat Display"/>
              </a:rPr>
              <a:t>Red Hat a trusted adviser to the Fortune 500. </a:t>
            </a:r>
            <a:endParaRPr>
              <a:latin typeface="Red Hat Display"/>
              <a:ea typeface="Red Hat Display"/>
              <a:cs typeface="Red Hat Display"/>
              <a:sym typeface="Red Hat Display"/>
            </a:endParaRPr>
          </a:p>
        </p:txBody>
      </p:sp>
      <p:sp>
        <p:nvSpPr>
          <p:cNvPr id="8171" name="Google Shape;8171;p811"/>
          <p:cNvSpPr txBox="1">
            <a:spLocks noGrp="1"/>
          </p:cNvSpPr>
          <p:nvPr>
            <p:ph type="title"/>
          </p:nvPr>
        </p:nvSpPr>
        <p:spPr>
          <a:xfrm>
            <a:off x="2083875" y="1860300"/>
            <a:ext cx="4905000" cy="846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latin typeface="Red Hat Display Medium"/>
                <a:ea typeface="Red Hat Display Medium"/>
                <a:cs typeface="Red Hat Display Medium"/>
                <a:sym typeface="Red Hat Display Medium"/>
              </a:rPr>
              <a:t>Thank you</a:t>
            </a:r>
            <a:endParaRPr>
              <a:latin typeface="Red Hat Display Medium"/>
              <a:ea typeface="Red Hat Display Medium"/>
              <a:cs typeface="Red Hat Display Medium"/>
              <a:sym typeface="Red Hat Display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43"/>
        <p:cNvGrpSpPr/>
        <p:nvPr/>
      </p:nvGrpSpPr>
      <p:grpSpPr>
        <a:xfrm>
          <a:off x="0" y="0"/>
          <a:ext cx="0" cy="0"/>
          <a:chOff x="0" y="0"/>
          <a:chExt cx="0" cy="0"/>
        </a:xfrm>
      </p:grpSpPr>
      <p:pic>
        <p:nvPicPr>
          <p:cNvPr id="6444" name="Google Shape;6444;p711"/>
          <p:cNvPicPr preferRelativeResize="0"/>
          <p:nvPr/>
        </p:nvPicPr>
        <p:blipFill rotWithShape="1">
          <a:blip r:embed="rId3">
            <a:alphaModFix/>
          </a:blip>
          <a:srcRect/>
          <a:stretch/>
        </p:blipFill>
        <p:spPr>
          <a:xfrm>
            <a:off x="1645543" y="4096336"/>
            <a:ext cx="502920" cy="502920"/>
          </a:xfrm>
          <a:prstGeom prst="rect">
            <a:avLst/>
          </a:prstGeom>
          <a:noFill/>
          <a:ln>
            <a:noFill/>
          </a:ln>
        </p:spPr>
      </p:pic>
      <p:pic>
        <p:nvPicPr>
          <p:cNvPr id="6445" name="Google Shape;6445;p711"/>
          <p:cNvPicPr preferRelativeResize="0"/>
          <p:nvPr/>
        </p:nvPicPr>
        <p:blipFill rotWithShape="1">
          <a:blip r:embed="rId4">
            <a:alphaModFix/>
          </a:blip>
          <a:srcRect/>
          <a:stretch/>
        </p:blipFill>
        <p:spPr>
          <a:xfrm>
            <a:off x="6415847" y="4118747"/>
            <a:ext cx="502920" cy="502920"/>
          </a:xfrm>
          <a:prstGeom prst="rect">
            <a:avLst/>
          </a:prstGeom>
          <a:noFill/>
          <a:ln>
            <a:noFill/>
          </a:ln>
        </p:spPr>
      </p:pic>
      <p:pic>
        <p:nvPicPr>
          <p:cNvPr id="6446" name="Google Shape;6446;p711"/>
          <p:cNvPicPr preferRelativeResize="0"/>
          <p:nvPr/>
        </p:nvPicPr>
        <p:blipFill rotWithShape="1">
          <a:blip r:embed="rId5">
            <a:alphaModFix/>
          </a:blip>
          <a:srcRect/>
          <a:stretch/>
        </p:blipFill>
        <p:spPr>
          <a:xfrm>
            <a:off x="1645545" y="2342767"/>
            <a:ext cx="502920" cy="502920"/>
          </a:xfrm>
          <a:prstGeom prst="rect">
            <a:avLst/>
          </a:prstGeom>
          <a:noFill/>
          <a:ln>
            <a:noFill/>
          </a:ln>
        </p:spPr>
      </p:pic>
      <p:sp>
        <p:nvSpPr>
          <p:cNvPr id="6447" name="Google Shape;6447;p711"/>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Manage your Kubernetes clusters from one place</a:t>
            </a:r>
            <a:endParaRPr/>
          </a:p>
        </p:txBody>
      </p:sp>
      <p:sp>
        <p:nvSpPr>
          <p:cNvPr id="6448" name="Google Shape;6448;p711"/>
          <p:cNvSpPr txBox="1">
            <a:spLocks noGrp="1"/>
          </p:cNvSpPr>
          <p:nvPr>
            <p:ph type="subTitle" idx="14"/>
          </p:nvPr>
        </p:nvSpPr>
        <p:spPr>
          <a:xfrm>
            <a:off x="885125" y="1653550"/>
            <a:ext cx="10422000" cy="291900"/>
          </a:xfrm>
          <a:prstGeom prst="rect">
            <a:avLst/>
          </a:prstGeom>
        </p:spPr>
        <p:txBody>
          <a:bodyPr spcFirstLastPara="1" wrap="square" lIns="0" tIns="0" rIns="0" bIns="0" anchor="t" anchorCtr="0">
            <a:noAutofit/>
          </a:bodyPr>
          <a:lstStyle/>
          <a:p>
            <a:pPr marL="0" lvl="0" indent="0" algn="ctr" rtl="0">
              <a:spcBef>
                <a:spcPts val="0"/>
              </a:spcBef>
              <a:spcAft>
                <a:spcPts val="500"/>
              </a:spcAft>
              <a:buNone/>
            </a:pPr>
            <a:r>
              <a:rPr lang="en"/>
              <a:t>Organizations need end-to-end management across datacenters and public cloud environments</a:t>
            </a:r>
            <a:endParaRPr/>
          </a:p>
        </p:txBody>
      </p:sp>
      <p:sp>
        <p:nvSpPr>
          <p:cNvPr id="6449" name="Google Shape;6449;p711"/>
          <p:cNvSpPr txBox="1">
            <a:spLocks noGrp="1"/>
          </p:cNvSpPr>
          <p:nvPr>
            <p:ph type="subTitle" idx="13"/>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Market challenges</a:t>
            </a:r>
            <a:endParaRPr/>
          </a:p>
        </p:txBody>
      </p:sp>
      <p:sp>
        <p:nvSpPr>
          <p:cNvPr id="6450" name="Google Shape;6450;p711"/>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12</a:t>
            </a:fld>
            <a:endParaRPr/>
          </a:p>
        </p:txBody>
      </p:sp>
      <p:sp>
        <p:nvSpPr>
          <p:cNvPr id="6451" name="Google Shape;6451;p711"/>
          <p:cNvSpPr txBox="1">
            <a:spLocks noGrp="1"/>
          </p:cNvSpPr>
          <p:nvPr>
            <p:ph type="subTitle" idx="2"/>
          </p:nvPr>
        </p:nvSpPr>
        <p:spPr>
          <a:xfrm>
            <a:off x="7061276" y="2788100"/>
            <a:ext cx="3512100" cy="1060800"/>
          </a:xfrm>
          <a:prstGeom prst="rect">
            <a:avLst/>
          </a:prstGeom>
        </p:spPr>
        <p:txBody>
          <a:bodyPr spcFirstLastPara="1" wrap="square" lIns="0" tIns="0" rIns="0" bIns="0" anchor="t" anchorCtr="0">
            <a:noAutofit/>
          </a:bodyPr>
          <a:lstStyle/>
          <a:p>
            <a:pPr marL="0" lvl="0" indent="0" algn="l" rtl="0">
              <a:spcBef>
                <a:spcPts val="0"/>
              </a:spcBef>
              <a:spcAft>
                <a:spcPts val="500"/>
              </a:spcAft>
              <a:buNone/>
            </a:pPr>
            <a:r>
              <a:rPr lang="en"/>
              <a:t>Consistently enforce policies</a:t>
            </a:r>
            <a:br>
              <a:rPr lang="en"/>
            </a:br>
            <a:r>
              <a:rPr lang="en"/>
              <a:t>across environments with configuration </a:t>
            </a:r>
            <a:br>
              <a:rPr lang="en"/>
            </a:br>
            <a:r>
              <a:rPr lang="en"/>
              <a:t>drift alerts and remediation.</a:t>
            </a:r>
            <a:endParaRPr/>
          </a:p>
        </p:txBody>
      </p:sp>
      <p:sp>
        <p:nvSpPr>
          <p:cNvPr id="6452" name="Google Shape;6452;p711"/>
          <p:cNvSpPr txBox="1">
            <a:spLocks noGrp="1"/>
          </p:cNvSpPr>
          <p:nvPr>
            <p:ph type="subTitle" idx="3"/>
          </p:nvPr>
        </p:nvSpPr>
        <p:spPr>
          <a:xfrm>
            <a:off x="7061269" y="2352950"/>
            <a:ext cx="3512100" cy="379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Governance</a:t>
            </a:r>
            <a:endParaRPr/>
          </a:p>
        </p:txBody>
      </p:sp>
      <p:sp>
        <p:nvSpPr>
          <p:cNvPr id="6453" name="Google Shape;6453;p711"/>
          <p:cNvSpPr txBox="1">
            <a:spLocks noGrp="1"/>
          </p:cNvSpPr>
          <p:nvPr>
            <p:ph type="subTitle" idx="4"/>
          </p:nvPr>
        </p:nvSpPr>
        <p:spPr>
          <a:xfrm>
            <a:off x="7061286" y="4553150"/>
            <a:ext cx="2746200" cy="1060800"/>
          </a:xfrm>
          <a:prstGeom prst="rect">
            <a:avLst/>
          </a:prstGeom>
        </p:spPr>
        <p:txBody>
          <a:bodyPr spcFirstLastPara="1" wrap="square" lIns="0" tIns="0" rIns="0" bIns="0" anchor="t" anchorCtr="0">
            <a:noAutofit/>
          </a:bodyPr>
          <a:lstStyle/>
          <a:p>
            <a:pPr marL="0" lvl="0" indent="0" algn="l" rtl="0">
              <a:spcBef>
                <a:spcPts val="0"/>
              </a:spcBef>
              <a:spcAft>
                <a:spcPts val="500"/>
              </a:spcAft>
              <a:buNone/>
            </a:pPr>
            <a:r>
              <a:rPr lang="en"/>
              <a:t>Monitor usage across multiple clouds and identify root causes of failed components.</a:t>
            </a:r>
            <a:endParaRPr/>
          </a:p>
        </p:txBody>
      </p:sp>
      <p:sp>
        <p:nvSpPr>
          <p:cNvPr id="6454" name="Google Shape;6454;p711"/>
          <p:cNvSpPr txBox="1">
            <a:spLocks noGrp="1"/>
          </p:cNvSpPr>
          <p:nvPr>
            <p:ph type="subTitle" idx="5"/>
          </p:nvPr>
        </p:nvSpPr>
        <p:spPr>
          <a:xfrm>
            <a:off x="7061269" y="4118007"/>
            <a:ext cx="3512100" cy="379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Visibility</a:t>
            </a:r>
            <a:endParaRPr/>
          </a:p>
        </p:txBody>
      </p:sp>
      <p:sp>
        <p:nvSpPr>
          <p:cNvPr id="6455" name="Google Shape;6455;p711"/>
          <p:cNvSpPr txBox="1">
            <a:spLocks noGrp="1"/>
          </p:cNvSpPr>
          <p:nvPr>
            <p:ph type="subTitle" idx="6"/>
          </p:nvPr>
        </p:nvSpPr>
        <p:spPr>
          <a:xfrm>
            <a:off x="2290813" y="2788100"/>
            <a:ext cx="3512100" cy="1060800"/>
          </a:xfrm>
          <a:prstGeom prst="rect">
            <a:avLst/>
          </a:prstGeom>
        </p:spPr>
        <p:txBody>
          <a:bodyPr spcFirstLastPara="1" wrap="square" lIns="0" tIns="0" rIns="0" bIns="0" anchor="t" anchorCtr="0">
            <a:noAutofit/>
          </a:bodyPr>
          <a:lstStyle/>
          <a:p>
            <a:pPr marL="0" lvl="0" indent="0" algn="l" rtl="0">
              <a:spcBef>
                <a:spcPts val="0"/>
              </a:spcBef>
              <a:spcAft>
                <a:spcPts val="500"/>
              </a:spcAft>
              <a:buNone/>
            </a:pPr>
            <a:r>
              <a:rPr lang="en"/>
              <a:t>Run your operations from anywhere that</a:t>
            </a:r>
            <a:br>
              <a:rPr lang="en"/>
            </a:br>
            <a:r>
              <a:rPr lang="en"/>
              <a:t>Red Hat OpenShift runs and manage any Kubernetes cluster in your fleet.</a:t>
            </a:r>
            <a:endParaRPr/>
          </a:p>
        </p:txBody>
      </p:sp>
      <p:sp>
        <p:nvSpPr>
          <p:cNvPr id="6456" name="Google Shape;6456;p711"/>
          <p:cNvSpPr txBox="1">
            <a:spLocks noGrp="1"/>
          </p:cNvSpPr>
          <p:nvPr>
            <p:ph type="subTitle" idx="7"/>
          </p:nvPr>
        </p:nvSpPr>
        <p:spPr>
          <a:xfrm>
            <a:off x="2290788" y="2352950"/>
            <a:ext cx="3512100" cy="379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Multicluster management</a:t>
            </a:r>
            <a:endParaRPr/>
          </a:p>
        </p:txBody>
      </p:sp>
      <p:sp>
        <p:nvSpPr>
          <p:cNvPr id="6457" name="Google Shape;6457;p711"/>
          <p:cNvSpPr txBox="1">
            <a:spLocks noGrp="1"/>
          </p:cNvSpPr>
          <p:nvPr>
            <p:ph type="subTitle" idx="8"/>
          </p:nvPr>
        </p:nvSpPr>
        <p:spPr>
          <a:xfrm>
            <a:off x="2290813" y="4553157"/>
            <a:ext cx="3512100" cy="1060800"/>
          </a:xfrm>
          <a:prstGeom prst="rect">
            <a:avLst/>
          </a:prstGeom>
        </p:spPr>
        <p:txBody>
          <a:bodyPr spcFirstLastPara="1" wrap="square" lIns="0" tIns="0" rIns="0" bIns="0" anchor="t" anchorCtr="0">
            <a:noAutofit/>
          </a:bodyPr>
          <a:lstStyle/>
          <a:p>
            <a:pPr marL="0" lvl="0" indent="0" algn="l" rtl="0">
              <a:spcBef>
                <a:spcPts val="0"/>
              </a:spcBef>
              <a:spcAft>
                <a:spcPts val="500"/>
              </a:spcAft>
              <a:buNone/>
            </a:pPr>
            <a:r>
              <a:rPr lang="en"/>
              <a:t>Control the placement of workloads based on capacity and policy with the confidence of data recovery and continuity.</a:t>
            </a:r>
            <a:endParaRPr/>
          </a:p>
        </p:txBody>
      </p:sp>
      <p:sp>
        <p:nvSpPr>
          <p:cNvPr id="6458" name="Google Shape;6458;p711"/>
          <p:cNvSpPr txBox="1">
            <a:spLocks noGrp="1"/>
          </p:cNvSpPr>
          <p:nvPr>
            <p:ph type="subTitle" idx="9"/>
          </p:nvPr>
        </p:nvSpPr>
        <p:spPr>
          <a:xfrm>
            <a:off x="2290788" y="4118007"/>
            <a:ext cx="3512100" cy="379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Availability</a:t>
            </a:r>
            <a:endParaRPr/>
          </a:p>
        </p:txBody>
      </p:sp>
      <p:pic>
        <p:nvPicPr>
          <p:cNvPr id="6459" name="Google Shape;6459;p711"/>
          <p:cNvPicPr preferRelativeResize="0"/>
          <p:nvPr/>
        </p:nvPicPr>
        <p:blipFill rotWithShape="1">
          <a:blip r:embed="rId6">
            <a:alphaModFix/>
          </a:blip>
          <a:srcRect/>
          <a:stretch/>
        </p:blipFill>
        <p:spPr>
          <a:xfrm>
            <a:off x="6393471" y="2342767"/>
            <a:ext cx="502920" cy="502920"/>
          </a:xfrm>
          <a:prstGeom prst="rect">
            <a:avLst/>
          </a:prstGeom>
          <a:noFill/>
          <a:ln>
            <a:noFill/>
          </a:ln>
        </p:spPr>
      </p:pic>
      <p:pic>
        <p:nvPicPr>
          <p:cNvPr id="6460" name="Google Shape;6460;p711"/>
          <p:cNvPicPr preferRelativeResize="0"/>
          <p:nvPr/>
        </p:nvPicPr>
        <p:blipFill rotWithShape="1">
          <a:blip r:embed="rId7">
            <a:alphaModFix/>
          </a:blip>
          <a:srcRect l="20767" r="20767"/>
          <a:stretch/>
        </p:blipFill>
        <p:spPr>
          <a:xfrm>
            <a:off x="4609300" y="6114575"/>
            <a:ext cx="367750" cy="629050"/>
          </a:xfrm>
          <a:prstGeom prst="rect">
            <a:avLst/>
          </a:prstGeom>
          <a:noFill/>
          <a:ln>
            <a:noFill/>
          </a:ln>
        </p:spPr>
      </p:pic>
      <p:cxnSp>
        <p:nvCxnSpPr>
          <p:cNvPr id="6461" name="Google Shape;6461;p711"/>
          <p:cNvCxnSpPr/>
          <p:nvPr/>
        </p:nvCxnSpPr>
        <p:spPr>
          <a:xfrm>
            <a:off x="930100" y="3881700"/>
            <a:ext cx="5013600" cy="0"/>
          </a:xfrm>
          <a:prstGeom prst="straightConnector1">
            <a:avLst/>
          </a:prstGeom>
          <a:noFill/>
          <a:ln w="9525" cap="flat" cmpd="sng">
            <a:solidFill>
              <a:schemeClr val="dk1"/>
            </a:solidFill>
            <a:prstDash val="dot"/>
            <a:round/>
            <a:headEnd type="none" w="med" len="med"/>
            <a:tailEnd type="none" w="med" len="med"/>
          </a:ln>
        </p:spPr>
      </p:cxnSp>
      <p:cxnSp>
        <p:nvCxnSpPr>
          <p:cNvPr id="6462" name="Google Shape;6462;p711"/>
          <p:cNvCxnSpPr/>
          <p:nvPr/>
        </p:nvCxnSpPr>
        <p:spPr>
          <a:xfrm>
            <a:off x="6172501" y="3881700"/>
            <a:ext cx="5013600" cy="0"/>
          </a:xfrm>
          <a:prstGeom prst="straightConnector1">
            <a:avLst/>
          </a:prstGeom>
          <a:noFill/>
          <a:ln w="9525" cap="flat" cmpd="sng">
            <a:solidFill>
              <a:schemeClr val="dk1"/>
            </a:solidFill>
            <a:prstDash val="dot"/>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66"/>
        <p:cNvGrpSpPr/>
        <p:nvPr/>
      </p:nvGrpSpPr>
      <p:grpSpPr>
        <a:xfrm>
          <a:off x="0" y="0"/>
          <a:ext cx="0" cy="0"/>
          <a:chOff x="0" y="0"/>
          <a:chExt cx="0" cy="0"/>
        </a:xfrm>
      </p:grpSpPr>
      <p:sp>
        <p:nvSpPr>
          <p:cNvPr id="6467" name="Google Shape;6467;p712"/>
          <p:cNvSpPr txBox="1">
            <a:spLocks noGrp="1"/>
          </p:cNvSpPr>
          <p:nvPr>
            <p:ph type="title"/>
          </p:nvPr>
        </p:nvSpPr>
        <p:spPr>
          <a:xfrm>
            <a:off x="2076025" y="1883250"/>
            <a:ext cx="7992000" cy="307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Why Red Hat?</a:t>
            </a:r>
            <a:endParaRPr/>
          </a:p>
        </p:txBody>
      </p:sp>
      <p:sp>
        <p:nvSpPr>
          <p:cNvPr id="6468" name="Google Shape;6468;p712"/>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solidFill>
                  <a:srgbClr val="000000"/>
                </a:solidFill>
              </a:rPr>
              <a:t>13</a:t>
            </a:fld>
            <a:endParaRPr>
              <a:solidFill>
                <a:srgbClr val="000000"/>
              </a:solidFill>
            </a:endParaRPr>
          </a:p>
        </p:txBody>
      </p:sp>
      <p:sp>
        <p:nvSpPr>
          <p:cNvPr id="6469" name="Google Shape;6469;p712"/>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Red Hat Advanced Cluster Management for Kubernetes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473"/>
        <p:cNvGrpSpPr/>
        <p:nvPr/>
      </p:nvGrpSpPr>
      <p:grpSpPr>
        <a:xfrm>
          <a:off x="0" y="0"/>
          <a:ext cx="0" cy="0"/>
          <a:chOff x="0" y="0"/>
          <a:chExt cx="0" cy="0"/>
        </a:xfrm>
      </p:grpSpPr>
      <p:sp>
        <p:nvSpPr>
          <p:cNvPr id="6474" name="Google Shape;6474;p713"/>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14</a:t>
            </a:fld>
            <a:endParaRPr/>
          </a:p>
        </p:txBody>
      </p:sp>
      <p:sp>
        <p:nvSpPr>
          <p:cNvPr id="6475" name="Google Shape;6475;p713"/>
          <p:cNvSpPr txBox="1">
            <a:spLocks noGrp="1"/>
          </p:cNvSpPr>
          <p:nvPr>
            <p:ph type="title" idx="4294967295"/>
          </p:nvPr>
        </p:nvSpPr>
        <p:spPr>
          <a:xfrm>
            <a:off x="477300" y="352367"/>
            <a:ext cx="11455200" cy="369300"/>
          </a:xfrm>
          <a:prstGeom prst="rect">
            <a:avLst/>
          </a:prstGeom>
          <a:solidFill>
            <a:schemeClr val="lt1"/>
          </a:solidFill>
        </p:spPr>
        <p:txBody>
          <a:bodyPr spcFirstLastPara="1" wrap="square" lIns="0" tIns="0" rIns="0" bIns="0" anchor="t" anchorCtr="0">
            <a:noAutofit/>
          </a:bodyPr>
          <a:lstStyle/>
          <a:p>
            <a:pPr marL="0" lvl="0" indent="0" algn="ctr" rtl="0">
              <a:spcBef>
                <a:spcPts val="0"/>
              </a:spcBef>
              <a:spcAft>
                <a:spcPts val="0"/>
              </a:spcAft>
              <a:buNone/>
            </a:pPr>
            <a:r>
              <a:rPr lang="en" sz="2300" b="1"/>
              <a:t>Red Hat is a</a:t>
            </a:r>
            <a:r>
              <a:rPr lang="en" sz="2300" b="1" i="1"/>
              <a:t> Leader </a:t>
            </a:r>
            <a:r>
              <a:rPr lang="en" sz="2300" b="1"/>
              <a:t>in the 2023 Gartner® Magic Quadrant™: Container Management</a:t>
            </a:r>
            <a:endParaRPr sz="2300" b="1"/>
          </a:p>
        </p:txBody>
      </p:sp>
      <p:sp>
        <p:nvSpPr>
          <p:cNvPr id="6476" name="Google Shape;6476;p713"/>
          <p:cNvSpPr txBox="1"/>
          <p:nvPr/>
        </p:nvSpPr>
        <p:spPr>
          <a:xfrm>
            <a:off x="813675" y="6164550"/>
            <a:ext cx="10130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500"/>
              <a:buFont typeface="Arial"/>
              <a:buNone/>
            </a:pPr>
            <a:r>
              <a:rPr lang="en" sz="700">
                <a:solidFill>
                  <a:schemeClr val="dk1"/>
                </a:solidFill>
                <a:latin typeface="Red Hat Display"/>
                <a:ea typeface="Red Hat Display"/>
                <a:cs typeface="Red Hat Display"/>
                <a:sym typeface="Red Hat Display"/>
              </a:rPr>
              <a:t>GARTNER is a registered trademark and service mark of Gartner and Magic Quadrant  is a registered trademark of Gartner, Inc. and/or its affiliates in the U.S. and internationally and are used herein with permission. All rights reserved. This graphic was published by Gartner, Inc. as part of a larger research document and should be evaluated in the context of the entire document. The Gartner document is available upon request from Red Hat. Gartner does not endorse any vendor, product or service depicted in its research publications, and does not advise technology users to select only those vendors with the highest ratings or other designation. Gartner research publications consist of the opinions of Gartner research organization and should not be construed as statements of fact. Gartner disclaims all warranties, express or implied, with respect to this research, including any warranties of merchantability or fitness for a particular purpose.</a:t>
            </a:r>
            <a:endParaRPr sz="700">
              <a:solidFill>
                <a:schemeClr val="dk1"/>
              </a:solidFill>
              <a:latin typeface="Red Hat Display"/>
              <a:ea typeface="Red Hat Display"/>
              <a:cs typeface="Red Hat Display"/>
              <a:sym typeface="Red Hat Display"/>
            </a:endParaRPr>
          </a:p>
        </p:txBody>
      </p:sp>
      <p:sp>
        <p:nvSpPr>
          <p:cNvPr id="6477" name="Google Shape;6477;p713"/>
          <p:cNvSpPr txBox="1"/>
          <p:nvPr/>
        </p:nvSpPr>
        <p:spPr>
          <a:xfrm>
            <a:off x="2840103" y="5800250"/>
            <a:ext cx="67296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Red Hat Display"/>
                <a:ea typeface="Red Hat Display"/>
                <a:cs typeface="Red Hat Display"/>
                <a:sym typeface="Red Hat Display"/>
              </a:rPr>
              <a:t>Source:</a:t>
            </a:r>
            <a:r>
              <a:rPr lang="en" sz="1200" i="1">
                <a:solidFill>
                  <a:schemeClr val="dk1"/>
                </a:solidFill>
                <a:latin typeface="Red Hat Display"/>
                <a:ea typeface="Red Hat Display"/>
                <a:cs typeface="Red Hat Display"/>
                <a:sym typeface="Red Hat Display"/>
              </a:rPr>
              <a:t> </a:t>
            </a:r>
            <a:r>
              <a:rPr lang="en" sz="1200">
                <a:solidFill>
                  <a:schemeClr val="dk1"/>
                </a:solidFill>
                <a:latin typeface="Red Hat Display"/>
                <a:ea typeface="Red Hat Display"/>
                <a:cs typeface="Red Hat Display"/>
                <a:sym typeface="Red Hat Display"/>
              </a:rPr>
              <a:t>Gartner, “Magic Quadrant for Container Management,” September 2023</a:t>
            </a:r>
            <a:endParaRPr sz="1200">
              <a:solidFill>
                <a:schemeClr val="dk1"/>
              </a:solidFill>
              <a:latin typeface="Red Hat Display"/>
              <a:ea typeface="Red Hat Display"/>
              <a:cs typeface="Red Hat Display"/>
              <a:sym typeface="Red Hat Display"/>
            </a:endParaRPr>
          </a:p>
        </p:txBody>
      </p:sp>
      <p:sp>
        <p:nvSpPr>
          <p:cNvPr id="6478" name="Google Shape;6478;p713"/>
          <p:cNvSpPr txBox="1"/>
          <p:nvPr/>
        </p:nvSpPr>
        <p:spPr>
          <a:xfrm>
            <a:off x="9287725" y="721642"/>
            <a:ext cx="5919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solidFill>
                  <a:schemeClr val="lt1"/>
                </a:solidFill>
                <a:latin typeface="Red Hat Display"/>
                <a:ea typeface="Red Hat Display"/>
                <a:cs typeface="Red Hat Display"/>
                <a:sym typeface="Red Hat Display"/>
              </a:rPr>
              <a:t>Red Hat</a:t>
            </a:r>
            <a:endParaRPr sz="700" b="1">
              <a:solidFill>
                <a:schemeClr val="lt1"/>
              </a:solidFill>
              <a:latin typeface="Red Hat Display"/>
              <a:ea typeface="Red Hat Display"/>
              <a:cs typeface="Red Hat Display"/>
              <a:sym typeface="Red Hat Display"/>
            </a:endParaRPr>
          </a:p>
        </p:txBody>
      </p:sp>
      <p:pic>
        <p:nvPicPr>
          <p:cNvPr id="6479" name="Google Shape;6479;p713"/>
          <p:cNvPicPr preferRelativeResize="0"/>
          <p:nvPr/>
        </p:nvPicPr>
        <p:blipFill rotWithShape="1">
          <a:blip r:embed="rId3">
            <a:alphaModFix/>
          </a:blip>
          <a:srcRect t="5872" b="5678"/>
          <a:stretch/>
        </p:blipFill>
        <p:spPr>
          <a:xfrm>
            <a:off x="3523183" y="954350"/>
            <a:ext cx="5363431" cy="49492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483"/>
        <p:cNvGrpSpPr/>
        <p:nvPr/>
      </p:nvGrpSpPr>
      <p:grpSpPr>
        <a:xfrm>
          <a:off x="0" y="0"/>
          <a:ext cx="0" cy="0"/>
          <a:chOff x="0" y="0"/>
          <a:chExt cx="0" cy="0"/>
        </a:xfrm>
      </p:grpSpPr>
      <p:sp>
        <p:nvSpPr>
          <p:cNvPr id="6484" name="Google Shape;6484;p714"/>
          <p:cNvSpPr txBox="1"/>
          <p:nvPr/>
        </p:nvSpPr>
        <p:spPr>
          <a:xfrm>
            <a:off x="5545167" y="987367"/>
            <a:ext cx="6460500" cy="3892500"/>
          </a:xfrm>
          <a:prstGeom prst="rect">
            <a:avLst/>
          </a:prstGeom>
          <a:noFill/>
          <a:ln>
            <a:noFill/>
          </a:ln>
        </p:spPr>
        <p:txBody>
          <a:bodyPr spcFirstLastPara="1" wrap="square" lIns="0" tIns="0" rIns="0" bIns="0" anchor="t" anchorCtr="0">
            <a:noAutofit/>
          </a:bodyPr>
          <a:lstStyle/>
          <a:p>
            <a:pPr marL="0" lvl="0" indent="0" algn="l" rtl="0">
              <a:lnSpc>
                <a:spcPct val="150000"/>
              </a:lnSpc>
              <a:spcBef>
                <a:spcPts val="0"/>
              </a:spcBef>
              <a:spcAft>
                <a:spcPts val="0"/>
              </a:spcAft>
              <a:buNone/>
            </a:pPr>
            <a:r>
              <a:rPr lang="en" sz="1700">
                <a:latin typeface="Red Hat Display"/>
                <a:ea typeface="Red Hat Display"/>
                <a:cs typeface="Red Hat Display"/>
                <a:sym typeface="Red Hat Display"/>
              </a:rPr>
              <a:t>“</a:t>
            </a:r>
            <a:r>
              <a:rPr lang="en" sz="1700" b="1">
                <a:latin typeface="Red Hat Display"/>
                <a:ea typeface="Red Hat Display"/>
                <a:cs typeface="Red Hat Display"/>
                <a:sym typeface="Red Hat Display"/>
              </a:rPr>
              <a:t>Red Hat sets the pace with enterprise IT capabilities and massive market presence.</a:t>
            </a:r>
            <a:r>
              <a:rPr lang="en" sz="1700">
                <a:latin typeface="Red Hat Display"/>
                <a:ea typeface="Red Hat Display"/>
                <a:cs typeface="Red Hat Display"/>
                <a:sym typeface="Red Hat Display"/>
              </a:rPr>
              <a:t> With OpenShift’s systematic innovation and development on multiple fronts, Red Hat has helped transform the MCP market segment.”</a:t>
            </a:r>
            <a:br>
              <a:rPr lang="en" sz="1700">
                <a:latin typeface="Red Hat Display"/>
                <a:ea typeface="Red Hat Display"/>
                <a:cs typeface="Red Hat Display"/>
                <a:sym typeface="Red Hat Display"/>
              </a:rPr>
            </a:br>
            <a:endParaRPr sz="1700">
              <a:solidFill>
                <a:srgbClr val="000000"/>
              </a:solidFill>
              <a:latin typeface="Red Hat Display"/>
              <a:ea typeface="Red Hat Display"/>
              <a:cs typeface="Red Hat Display"/>
              <a:sym typeface="Red Hat Display"/>
            </a:endParaRPr>
          </a:p>
          <a:p>
            <a:pPr marL="0" lvl="0" indent="0" algn="l" rtl="0">
              <a:lnSpc>
                <a:spcPct val="150000"/>
              </a:lnSpc>
              <a:spcBef>
                <a:spcPts val="0"/>
              </a:spcBef>
              <a:spcAft>
                <a:spcPts val="0"/>
              </a:spcAft>
              <a:buNone/>
            </a:pPr>
            <a:r>
              <a:rPr lang="en" sz="1700">
                <a:solidFill>
                  <a:srgbClr val="000000"/>
                </a:solidFill>
                <a:latin typeface="Red Hat Display"/>
                <a:ea typeface="Red Hat Display"/>
                <a:cs typeface="Red Hat Display"/>
                <a:sym typeface="Red Hat Display"/>
              </a:rPr>
              <a:t>“</a:t>
            </a:r>
            <a:r>
              <a:rPr lang="en" sz="1700">
                <a:latin typeface="Red Hat Display"/>
                <a:ea typeface="Red Hat Display"/>
                <a:cs typeface="Red Hat Display"/>
                <a:sym typeface="Red Hat Display"/>
              </a:rPr>
              <a:t>The demand for OpenShift prompted AWS and Microsoft Azure to sell OpenShift as a managed service, despite having their own Kubernetes-based container services. Red Hat’s differentiated strategic vision is to up the ante on enterprise-grade open source computing.</a:t>
            </a:r>
            <a:r>
              <a:rPr lang="en" sz="1700">
                <a:solidFill>
                  <a:srgbClr val="000000"/>
                </a:solidFill>
                <a:latin typeface="Red Hat Display"/>
                <a:ea typeface="Red Hat Display"/>
                <a:cs typeface="Red Hat Display"/>
                <a:sym typeface="Red Hat Display"/>
              </a:rPr>
              <a:t>”</a:t>
            </a:r>
            <a:endParaRPr sz="1700">
              <a:latin typeface="Red Hat Display"/>
              <a:ea typeface="Red Hat Display"/>
              <a:cs typeface="Red Hat Display"/>
              <a:sym typeface="Red Hat Display"/>
            </a:endParaRPr>
          </a:p>
        </p:txBody>
      </p:sp>
      <p:sp>
        <p:nvSpPr>
          <p:cNvPr id="6485" name="Google Shape;6485;p714"/>
          <p:cNvSpPr txBox="1"/>
          <p:nvPr/>
        </p:nvSpPr>
        <p:spPr>
          <a:xfrm>
            <a:off x="919600" y="555500"/>
            <a:ext cx="10352700" cy="613200"/>
          </a:xfrm>
          <a:prstGeom prst="rect">
            <a:avLst/>
          </a:prstGeom>
          <a:noFill/>
          <a:ln>
            <a:noFill/>
          </a:ln>
        </p:spPr>
        <p:txBody>
          <a:bodyPr spcFirstLastPara="1" wrap="square" lIns="0" tIns="0" rIns="0" bIns="0" anchor="t" anchorCtr="0">
            <a:noAutofit/>
          </a:bodyPr>
          <a:lstStyle/>
          <a:p>
            <a:pPr marL="0" lvl="0" indent="0" algn="ctr" rtl="0">
              <a:lnSpc>
                <a:spcPct val="130000"/>
              </a:lnSpc>
              <a:spcBef>
                <a:spcPts val="0"/>
              </a:spcBef>
              <a:spcAft>
                <a:spcPts val="0"/>
              </a:spcAft>
              <a:buNone/>
            </a:pPr>
            <a:r>
              <a:rPr lang="en" sz="2300">
                <a:latin typeface="Red Hat Text"/>
                <a:ea typeface="Red Hat Text"/>
                <a:cs typeface="Red Hat Text"/>
                <a:sym typeface="Red Hat Text"/>
              </a:rPr>
              <a:t>The Forrester Wave™: Multicloud Container Platforms, Q4 2023</a:t>
            </a:r>
            <a:endParaRPr sz="2300">
              <a:latin typeface="Red Hat Text"/>
              <a:ea typeface="Red Hat Text"/>
              <a:cs typeface="Red Hat Text"/>
              <a:sym typeface="Red Hat Text"/>
            </a:endParaRPr>
          </a:p>
        </p:txBody>
      </p:sp>
      <p:sp>
        <p:nvSpPr>
          <p:cNvPr id="6486" name="Google Shape;6486;p714"/>
          <p:cNvSpPr txBox="1"/>
          <p:nvPr/>
        </p:nvSpPr>
        <p:spPr>
          <a:xfrm>
            <a:off x="5545167" y="4961600"/>
            <a:ext cx="4598100" cy="8169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1500">
                <a:latin typeface="Red Hat Display Medium"/>
                <a:ea typeface="Red Hat Display Medium"/>
                <a:cs typeface="Red Hat Display Medium"/>
                <a:sym typeface="Red Hat Display Medium"/>
              </a:rPr>
              <a:t>The Forrester Wave™: Multicloud Container Platforms, Q4 2023: The Eight Providers That Matter Most and How They Stack Up</a:t>
            </a:r>
            <a:endParaRPr sz="1500">
              <a:latin typeface="Red Hat Display"/>
              <a:ea typeface="Red Hat Display"/>
              <a:cs typeface="Red Hat Display"/>
              <a:sym typeface="Red Hat Display"/>
            </a:endParaRPr>
          </a:p>
          <a:p>
            <a:pPr marL="0" lvl="0" indent="0" algn="l" rtl="0">
              <a:lnSpc>
                <a:spcPct val="115000"/>
              </a:lnSpc>
              <a:spcBef>
                <a:spcPts val="0"/>
              </a:spcBef>
              <a:spcAft>
                <a:spcPts val="0"/>
              </a:spcAft>
              <a:buNone/>
            </a:pPr>
            <a:r>
              <a:rPr lang="en" sz="1500">
                <a:latin typeface="Red Hat Display"/>
                <a:ea typeface="Red Hat Display"/>
                <a:cs typeface="Red Hat Display"/>
                <a:sym typeface="Red Hat Display"/>
              </a:rPr>
              <a:t>Oct 2023</a:t>
            </a:r>
            <a:endParaRPr sz="1500">
              <a:latin typeface="Red Hat Display"/>
              <a:ea typeface="Red Hat Display"/>
              <a:cs typeface="Red Hat Display"/>
              <a:sym typeface="Red Hat Display"/>
            </a:endParaRPr>
          </a:p>
        </p:txBody>
      </p:sp>
      <p:sp>
        <p:nvSpPr>
          <p:cNvPr id="6487" name="Google Shape;6487;p714"/>
          <p:cNvSpPr txBox="1"/>
          <p:nvPr/>
        </p:nvSpPr>
        <p:spPr>
          <a:xfrm>
            <a:off x="614742" y="6266183"/>
            <a:ext cx="101307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800">
                <a:solidFill>
                  <a:srgbClr val="444746"/>
                </a:solidFill>
                <a:highlight>
                  <a:srgbClr val="FFFFFF"/>
                </a:highlight>
                <a:latin typeface="Red Hat Text"/>
                <a:ea typeface="Red Hat Text"/>
                <a:cs typeface="Red Hat Text"/>
                <a:sym typeface="Red Hat Text"/>
              </a:rPr>
              <a:t>The Forrester Wave™ is copyrighted by Forrester Research, Inc. Forrester and Forrester Wave™ are trademarks of Forrester Research, Inc. The Forrester Wave™ is a graphical representation of Forrester’s call on a market and is plotted using a detailed spreadsheet with exposed scores, weightings, and comments. Forrester does not endorse any vendor, product, or service depicted in the Forrester Wave™. Information is based on best available resources. Opinions reflect judgment at the time and are subject to change.</a:t>
            </a:r>
            <a:endParaRPr sz="700">
              <a:solidFill>
                <a:schemeClr val="dk1"/>
              </a:solidFill>
              <a:latin typeface="Red Hat Display"/>
              <a:ea typeface="Red Hat Display"/>
              <a:cs typeface="Red Hat Display"/>
              <a:sym typeface="Red Hat Display"/>
            </a:endParaRPr>
          </a:p>
        </p:txBody>
      </p:sp>
      <p:pic>
        <p:nvPicPr>
          <p:cNvPr id="6488" name="Google Shape;6488;p714"/>
          <p:cNvPicPr preferRelativeResize="0"/>
          <p:nvPr/>
        </p:nvPicPr>
        <p:blipFill>
          <a:blip r:embed="rId3">
            <a:alphaModFix/>
          </a:blip>
          <a:stretch>
            <a:fillRect/>
          </a:stretch>
        </p:blipFill>
        <p:spPr>
          <a:xfrm>
            <a:off x="1164300" y="922202"/>
            <a:ext cx="3901834" cy="5415367"/>
          </a:xfrm>
          <a:prstGeom prst="rect">
            <a:avLst/>
          </a:prstGeom>
          <a:noFill/>
          <a:ln>
            <a:noFill/>
          </a:ln>
        </p:spPr>
      </p:pic>
      <p:sp>
        <p:nvSpPr>
          <p:cNvPr id="6489" name="Google Shape;6489;p714"/>
          <p:cNvSpPr txBox="1"/>
          <p:nvPr/>
        </p:nvSpPr>
        <p:spPr>
          <a:xfrm>
            <a:off x="81975" y="6169556"/>
            <a:ext cx="731700" cy="143700"/>
          </a:xfrm>
          <a:prstGeom prst="rect">
            <a:avLst/>
          </a:prstGeom>
          <a:noFill/>
          <a:ln>
            <a:noFill/>
          </a:ln>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sz="800">
                <a:latin typeface="Red Hat Display"/>
                <a:ea typeface="Red Hat Display"/>
                <a:cs typeface="Red Hat Display"/>
                <a:sym typeface="Red Hat Display"/>
              </a:rPr>
              <a:t>15</a:t>
            </a:fld>
            <a:endParaRPr sz="800">
              <a:latin typeface="Red Hat Display"/>
              <a:ea typeface="Red Hat Display"/>
              <a:cs typeface="Red Hat Display"/>
              <a:sym typeface="Red Hat Display"/>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493"/>
        <p:cNvGrpSpPr/>
        <p:nvPr/>
      </p:nvGrpSpPr>
      <p:grpSpPr>
        <a:xfrm>
          <a:off x="0" y="0"/>
          <a:ext cx="0" cy="0"/>
          <a:chOff x="0" y="0"/>
          <a:chExt cx="0" cy="0"/>
        </a:xfrm>
      </p:grpSpPr>
      <p:sp>
        <p:nvSpPr>
          <p:cNvPr id="6494" name="Google Shape;6494;p715"/>
          <p:cNvSpPr txBox="1">
            <a:spLocks noGrp="1"/>
          </p:cNvSpPr>
          <p:nvPr>
            <p:ph type="title"/>
          </p:nvPr>
        </p:nvSpPr>
        <p:spPr>
          <a:xfrm>
            <a:off x="2076025" y="1883250"/>
            <a:ext cx="7992000" cy="307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Overview of</a:t>
            </a:r>
            <a:br>
              <a:rPr lang="en"/>
            </a:br>
            <a:r>
              <a:rPr lang="en"/>
              <a:t>Red Hat Advanced </a:t>
            </a:r>
            <a:br>
              <a:rPr lang="en"/>
            </a:br>
            <a:r>
              <a:rPr lang="en"/>
              <a:t>Cluster Management</a:t>
            </a:r>
            <a:endParaRPr/>
          </a:p>
        </p:txBody>
      </p:sp>
      <p:sp>
        <p:nvSpPr>
          <p:cNvPr id="6495" name="Google Shape;6495;p715"/>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solidFill>
                  <a:srgbClr val="000000"/>
                </a:solidFill>
              </a:rPr>
              <a:t>16</a:t>
            </a:fld>
            <a:endParaRPr>
              <a:solidFill>
                <a:srgbClr val="000000"/>
              </a:solidFill>
            </a:endParaRPr>
          </a:p>
        </p:txBody>
      </p:sp>
      <p:sp>
        <p:nvSpPr>
          <p:cNvPr id="6496" name="Google Shape;6496;p715"/>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Red Hat Advanced Cluster Management for Kubernetes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00"/>
        <p:cNvGrpSpPr/>
        <p:nvPr/>
      </p:nvGrpSpPr>
      <p:grpSpPr>
        <a:xfrm>
          <a:off x="0" y="0"/>
          <a:ext cx="0" cy="0"/>
          <a:chOff x="0" y="0"/>
          <a:chExt cx="0" cy="0"/>
        </a:xfrm>
      </p:grpSpPr>
      <p:pic>
        <p:nvPicPr>
          <p:cNvPr id="6501" name="Google Shape;6501;p716"/>
          <p:cNvPicPr preferRelativeResize="0"/>
          <p:nvPr/>
        </p:nvPicPr>
        <p:blipFill rotWithShape="1">
          <a:blip r:embed="rId3">
            <a:alphaModFix/>
          </a:blip>
          <a:srcRect/>
          <a:stretch/>
        </p:blipFill>
        <p:spPr>
          <a:xfrm>
            <a:off x="6062475" y="4960462"/>
            <a:ext cx="448056" cy="448056"/>
          </a:xfrm>
          <a:prstGeom prst="rect">
            <a:avLst/>
          </a:prstGeom>
          <a:noFill/>
          <a:ln>
            <a:noFill/>
          </a:ln>
        </p:spPr>
      </p:pic>
      <p:pic>
        <p:nvPicPr>
          <p:cNvPr id="6502" name="Google Shape;6502;p716"/>
          <p:cNvPicPr preferRelativeResize="0"/>
          <p:nvPr/>
        </p:nvPicPr>
        <p:blipFill rotWithShape="1">
          <a:blip r:embed="rId4">
            <a:alphaModFix/>
          </a:blip>
          <a:srcRect/>
          <a:stretch/>
        </p:blipFill>
        <p:spPr>
          <a:xfrm>
            <a:off x="6062468" y="4106950"/>
            <a:ext cx="448056" cy="448056"/>
          </a:xfrm>
          <a:prstGeom prst="rect">
            <a:avLst/>
          </a:prstGeom>
          <a:noFill/>
          <a:ln>
            <a:noFill/>
          </a:ln>
        </p:spPr>
      </p:pic>
      <p:pic>
        <p:nvPicPr>
          <p:cNvPr id="6503" name="Google Shape;6503;p716"/>
          <p:cNvPicPr preferRelativeResize="0"/>
          <p:nvPr/>
        </p:nvPicPr>
        <p:blipFill rotWithShape="1">
          <a:blip r:embed="rId5">
            <a:alphaModFix/>
          </a:blip>
          <a:srcRect/>
          <a:stretch/>
        </p:blipFill>
        <p:spPr>
          <a:xfrm>
            <a:off x="6062475" y="3002050"/>
            <a:ext cx="448056" cy="448056"/>
          </a:xfrm>
          <a:prstGeom prst="rect">
            <a:avLst/>
          </a:prstGeom>
          <a:noFill/>
          <a:ln>
            <a:noFill/>
          </a:ln>
        </p:spPr>
      </p:pic>
      <p:pic>
        <p:nvPicPr>
          <p:cNvPr id="6504" name="Google Shape;6504;p716"/>
          <p:cNvPicPr preferRelativeResize="0"/>
          <p:nvPr/>
        </p:nvPicPr>
        <p:blipFill rotWithShape="1">
          <a:blip r:embed="rId6">
            <a:alphaModFix/>
          </a:blip>
          <a:srcRect/>
          <a:stretch/>
        </p:blipFill>
        <p:spPr>
          <a:xfrm>
            <a:off x="6062472" y="1871438"/>
            <a:ext cx="448056" cy="448056"/>
          </a:xfrm>
          <a:prstGeom prst="rect">
            <a:avLst/>
          </a:prstGeom>
          <a:noFill/>
          <a:ln>
            <a:noFill/>
          </a:ln>
        </p:spPr>
      </p:pic>
      <p:pic>
        <p:nvPicPr>
          <p:cNvPr id="6505" name="Google Shape;6505;p716"/>
          <p:cNvPicPr preferRelativeResize="0"/>
          <p:nvPr/>
        </p:nvPicPr>
        <p:blipFill>
          <a:blip r:embed="rId7">
            <a:alphaModFix/>
          </a:blip>
          <a:stretch>
            <a:fillRect/>
          </a:stretch>
        </p:blipFill>
        <p:spPr>
          <a:xfrm>
            <a:off x="678402" y="1529166"/>
            <a:ext cx="2950753" cy="1218900"/>
          </a:xfrm>
          <a:prstGeom prst="rect">
            <a:avLst/>
          </a:prstGeom>
          <a:noFill/>
          <a:ln>
            <a:noFill/>
          </a:ln>
        </p:spPr>
      </p:pic>
      <p:sp>
        <p:nvSpPr>
          <p:cNvPr id="6506" name="Google Shape;6506;p716"/>
          <p:cNvSpPr txBox="1">
            <a:spLocks noGrp="1"/>
          </p:cNvSpPr>
          <p:nvPr>
            <p:ph type="subTitle" idx="2"/>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Overview</a:t>
            </a:r>
            <a:endParaRPr/>
          </a:p>
        </p:txBody>
      </p:sp>
      <p:sp>
        <p:nvSpPr>
          <p:cNvPr id="6507" name="Google Shape;6507;p716"/>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17</a:t>
            </a:fld>
            <a:endParaRPr/>
          </a:p>
        </p:txBody>
      </p:sp>
      <p:pic>
        <p:nvPicPr>
          <p:cNvPr id="6508" name="Google Shape;6508;p716"/>
          <p:cNvPicPr preferRelativeResize="0"/>
          <p:nvPr/>
        </p:nvPicPr>
        <p:blipFill rotWithShape="1">
          <a:blip r:embed="rId8">
            <a:alphaModFix/>
          </a:blip>
          <a:srcRect l="20767" r="20767"/>
          <a:stretch/>
        </p:blipFill>
        <p:spPr>
          <a:xfrm>
            <a:off x="4609300" y="6114575"/>
            <a:ext cx="367750" cy="629050"/>
          </a:xfrm>
          <a:prstGeom prst="rect">
            <a:avLst/>
          </a:prstGeom>
          <a:noFill/>
          <a:ln>
            <a:noFill/>
          </a:ln>
        </p:spPr>
      </p:pic>
      <p:sp>
        <p:nvSpPr>
          <p:cNvPr id="6509" name="Google Shape;6509;p716"/>
          <p:cNvSpPr txBox="1">
            <a:spLocks noGrp="1"/>
          </p:cNvSpPr>
          <p:nvPr>
            <p:ph type="subTitle" idx="6"/>
          </p:nvPr>
        </p:nvSpPr>
        <p:spPr>
          <a:xfrm>
            <a:off x="6689156" y="1143000"/>
            <a:ext cx="5332200" cy="4564800"/>
          </a:xfrm>
          <a:prstGeom prst="rect">
            <a:avLst/>
          </a:prstGeom>
        </p:spPr>
        <p:txBody>
          <a:bodyPr spcFirstLastPara="1" wrap="square" lIns="0" tIns="0" rIns="0" bIns="0" anchor="t" anchorCtr="0">
            <a:noAutofit/>
          </a:bodyPr>
          <a:lstStyle/>
          <a:p>
            <a:pPr marL="0" lvl="0" indent="0" algn="l" rtl="0">
              <a:lnSpc>
                <a:spcPct val="125000"/>
              </a:lnSpc>
              <a:spcBef>
                <a:spcPts val="0"/>
              </a:spcBef>
              <a:spcAft>
                <a:spcPts val="0"/>
              </a:spcAft>
              <a:buNone/>
            </a:pPr>
            <a:r>
              <a:rPr lang="en">
                <a:solidFill>
                  <a:schemeClr val="accent1"/>
                </a:solidFill>
                <a:latin typeface="Red Hat Display Medium"/>
                <a:ea typeface="Red Hat Display Medium"/>
                <a:cs typeface="Red Hat Display Medium"/>
                <a:sym typeface="Red Hat Display Medium"/>
              </a:rPr>
              <a:t>Accelerate software development </a:t>
            </a:r>
            <a:br>
              <a:rPr lang="en"/>
            </a:br>
            <a:r>
              <a:rPr lang="en"/>
              <a:t>with self-service provisioning</a:t>
            </a:r>
            <a:endParaRPr/>
          </a:p>
          <a:p>
            <a:pPr marL="0" lvl="0" indent="0" algn="l" rtl="0">
              <a:lnSpc>
                <a:spcPct val="125000"/>
              </a:lnSpc>
              <a:spcBef>
                <a:spcPts val="2500"/>
              </a:spcBef>
              <a:spcAft>
                <a:spcPts val="0"/>
              </a:spcAft>
              <a:buNone/>
            </a:pPr>
            <a:r>
              <a:rPr lang="en">
                <a:solidFill>
                  <a:schemeClr val="accent1"/>
                </a:solidFill>
                <a:latin typeface="Red Hat Display Medium"/>
                <a:ea typeface="Red Hat Display Medium"/>
                <a:cs typeface="Red Hat Display Medium"/>
                <a:sym typeface="Red Hat Display Medium"/>
              </a:rPr>
              <a:t>Increase application availability </a:t>
            </a:r>
            <a:br>
              <a:rPr lang="en"/>
            </a:br>
            <a:r>
              <a:rPr lang="en"/>
              <a:t>with placement rules to quickly deploy in different </a:t>
            </a:r>
            <a:br>
              <a:rPr lang="en"/>
            </a:br>
            <a:r>
              <a:rPr lang="en"/>
              <a:t>locations to match capacity</a:t>
            </a:r>
            <a:endParaRPr/>
          </a:p>
          <a:p>
            <a:pPr marL="0" lvl="0" indent="0" algn="l" rtl="0">
              <a:lnSpc>
                <a:spcPct val="125000"/>
              </a:lnSpc>
              <a:spcBef>
                <a:spcPts val="2500"/>
              </a:spcBef>
              <a:spcAft>
                <a:spcPts val="0"/>
              </a:spcAft>
              <a:buNone/>
            </a:pPr>
            <a:r>
              <a:rPr lang="en">
                <a:solidFill>
                  <a:schemeClr val="accent1"/>
                </a:solidFill>
                <a:latin typeface="Red Hat Display Medium"/>
                <a:ea typeface="Red Hat Display Medium"/>
                <a:cs typeface="Red Hat Display Medium"/>
                <a:sym typeface="Red Hat Display Medium"/>
              </a:rPr>
              <a:t>Simplify IT operations</a:t>
            </a:r>
            <a:br>
              <a:rPr lang="en"/>
            </a:br>
            <a:r>
              <a:rPr lang="en"/>
              <a:t>with self-service to allow teams to directly set</a:t>
            </a:r>
            <a:br>
              <a:rPr lang="en"/>
            </a:br>
            <a:r>
              <a:rPr lang="en"/>
              <a:t>up cluster environments</a:t>
            </a:r>
            <a:endParaRPr/>
          </a:p>
          <a:p>
            <a:pPr marL="0" lvl="0" indent="0" algn="l" rtl="0">
              <a:lnSpc>
                <a:spcPct val="125000"/>
              </a:lnSpc>
              <a:spcBef>
                <a:spcPts val="2500"/>
              </a:spcBef>
              <a:spcAft>
                <a:spcPts val="0"/>
              </a:spcAft>
              <a:buNone/>
            </a:pPr>
            <a:r>
              <a:rPr lang="en">
                <a:solidFill>
                  <a:schemeClr val="accent1"/>
                </a:solidFill>
                <a:latin typeface="Red Hat Display Medium"/>
                <a:ea typeface="Red Hat Display Medium"/>
                <a:cs typeface="Red Hat Display Medium"/>
                <a:sym typeface="Red Hat Display Medium"/>
              </a:rPr>
              <a:t>More easily meet compliance requirements</a:t>
            </a:r>
            <a:br>
              <a:rPr lang="en"/>
            </a:br>
            <a:r>
              <a:rPr lang="en"/>
              <a:t>with centralized policy enforcement across environments</a:t>
            </a:r>
            <a:endParaRPr/>
          </a:p>
          <a:p>
            <a:pPr marL="0" lvl="0" indent="0" algn="l" rtl="0">
              <a:lnSpc>
                <a:spcPct val="125000"/>
              </a:lnSpc>
              <a:spcBef>
                <a:spcPts val="2500"/>
              </a:spcBef>
              <a:spcAft>
                <a:spcPts val="2500"/>
              </a:spcAft>
              <a:buNone/>
            </a:pPr>
            <a:r>
              <a:rPr lang="en">
                <a:solidFill>
                  <a:schemeClr val="accent1"/>
                </a:solidFill>
                <a:latin typeface="Red Hat Display Medium"/>
                <a:ea typeface="Red Hat Display Medium"/>
                <a:cs typeface="Red Hat Display Medium"/>
                <a:sym typeface="Red Hat Display Medium"/>
              </a:rPr>
              <a:t>Reduce operational costs for multicloud environments</a:t>
            </a:r>
            <a:br>
              <a:rPr lang="en"/>
            </a:br>
            <a:r>
              <a:rPr lang="en"/>
              <a:t>with a single management environment</a:t>
            </a:r>
            <a:endParaRPr/>
          </a:p>
        </p:txBody>
      </p:sp>
      <p:sp>
        <p:nvSpPr>
          <p:cNvPr id="6510" name="Google Shape;6510;p716"/>
          <p:cNvSpPr txBox="1"/>
          <p:nvPr/>
        </p:nvSpPr>
        <p:spPr>
          <a:xfrm>
            <a:off x="1281399" y="3253107"/>
            <a:ext cx="4114800" cy="12900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400" b="1">
                <a:solidFill>
                  <a:schemeClr val="dk1"/>
                </a:solidFill>
                <a:latin typeface="Red Hat Display"/>
                <a:ea typeface="Red Hat Display"/>
                <a:cs typeface="Red Hat Display"/>
                <a:sym typeface="Red Hat Display"/>
              </a:rPr>
              <a:t>End-to-end management</a:t>
            </a:r>
            <a:endParaRPr sz="2400" b="1">
              <a:solidFill>
                <a:schemeClr val="dk1"/>
              </a:solidFill>
              <a:latin typeface="Red Hat Display"/>
              <a:ea typeface="Red Hat Display"/>
              <a:cs typeface="Red Hat Display"/>
              <a:sym typeface="Red Hat Display"/>
            </a:endParaRPr>
          </a:p>
          <a:p>
            <a:pPr marL="0" lvl="0" indent="0" algn="l" rtl="0">
              <a:lnSpc>
                <a:spcPct val="115000"/>
              </a:lnSpc>
              <a:spcBef>
                <a:spcPts val="0"/>
              </a:spcBef>
              <a:spcAft>
                <a:spcPts val="0"/>
              </a:spcAft>
              <a:buNone/>
            </a:pPr>
            <a:r>
              <a:rPr lang="en" sz="2400">
                <a:solidFill>
                  <a:schemeClr val="accent1"/>
                </a:solidFill>
                <a:latin typeface="Red Hat Display"/>
                <a:ea typeface="Red Hat Display"/>
                <a:cs typeface="Red Hat Display"/>
                <a:sym typeface="Red Hat Display"/>
              </a:rPr>
              <a:t>for clusters and applications from a single console</a:t>
            </a:r>
            <a:endParaRPr sz="2400">
              <a:solidFill>
                <a:schemeClr val="accent1"/>
              </a:solidFill>
              <a:latin typeface="Red Hat Display"/>
              <a:ea typeface="Red Hat Display"/>
              <a:cs typeface="Red Hat Display"/>
              <a:sym typeface="Red Hat Display"/>
            </a:endParaRPr>
          </a:p>
          <a:p>
            <a:pPr marL="0" lvl="0" indent="0" algn="l" rtl="0">
              <a:lnSpc>
                <a:spcPct val="115000"/>
              </a:lnSpc>
              <a:spcBef>
                <a:spcPts val="0"/>
              </a:spcBef>
              <a:spcAft>
                <a:spcPts val="0"/>
              </a:spcAft>
              <a:buNone/>
            </a:pPr>
            <a:endParaRPr sz="2400">
              <a:solidFill>
                <a:srgbClr val="151515"/>
              </a:solidFill>
              <a:latin typeface="Red Hat Display"/>
              <a:ea typeface="Red Hat Display"/>
              <a:cs typeface="Red Hat Display"/>
              <a:sym typeface="Red Hat Display"/>
            </a:endParaRPr>
          </a:p>
        </p:txBody>
      </p:sp>
      <p:cxnSp>
        <p:nvCxnSpPr>
          <p:cNvPr id="6511" name="Google Shape;6511;p716"/>
          <p:cNvCxnSpPr/>
          <p:nvPr/>
        </p:nvCxnSpPr>
        <p:spPr>
          <a:xfrm>
            <a:off x="1055594" y="3198950"/>
            <a:ext cx="0" cy="1374600"/>
          </a:xfrm>
          <a:prstGeom prst="straightConnector1">
            <a:avLst/>
          </a:prstGeom>
          <a:noFill/>
          <a:ln w="38100" cap="flat" cmpd="sng">
            <a:solidFill>
              <a:srgbClr val="EE0000"/>
            </a:solidFill>
            <a:prstDash val="solid"/>
            <a:round/>
            <a:headEnd type="none" w="med" len="med"/>
            <a:tailEnd type="none" w="med" len="med"/>
          </a:ln>
        </p:spPr>
      </p:cxnSp>
      <p:pic>
        <p:nvPicPr>
          <p:cNvPr id="6512" name="Google Shape;6512;p716"/>
          <p:cNvPicPr preferRelativeResize="0"/>
          <p:nvPr/>
        </p:nvPicPr>
        <p:blipFill rotWithShape="1">
          <a:blip r:embed="rId9">
            <a:alphaModFix/>
          </a:blip>
          <a:srcRect/>
          <a:stretch/>
        </p:blipFill>
        <p:spPr>
          <a:xfrm>
            <a:off x="6062775" y="1043625"/>
            <a:ext cx="447450" cy="447450"/>
          </a:xfrm>
          <a:prstGeom prst="rect">
            <a:avLst/>
          </a:prstGeom>
          <a:noFill/>
          <a:ln>
            <a:noFill/>
          </a:ln>
        </p:spPr>
      </p:pic>
      <p:sp>
        <p:nvSpPr>
          <p:cNvPr id="6513" name="Google Shape;6513;p716"/>
          <p:cNvSpPr txBox="1"/>
          <p:nvPr/>
        </p:nvSpPr>
        <p:spPr>
          <a:xfrm>
            <a:off x="-60050" y="4960700"/>
            <a:ext cx="5148900" cy="447600"/>
          </a:xfrm>
          <a:prstGeom prst="rect">
            <a:avLst/>
          </a:prstGeom>
          <a:noFill/>
          <a:ln w="9525" cap="flat" cmpd="sng">
            <a:solidFill>
              <a:srgbClr val="D9D9D9"/>
            </a:solidFill>
            <a:prstDash val="solid"/>
            <a:round/>
            <a:headEnd type="none" w="sm" len="sm"/>
            <a:tailEnd type="none" w="sm" len="sm"/>
          </a:ln>
        </p:spPr>
        <p:txBody>
          <a:bodyPr spcFirstLastPara="1" wrap="square" lIns="1371600" tIns="0" rIns="0" bIns="0" anchor="ctr" anchorCtr="0">
            <a:noAutofit/>
          </a:bodyPr>
          <a:lstStyle/>
          <a:p>
            <a:pPr marL="0" lvl="0" indent="0" algn="l" rtl="0">
              <a:lnSpc>
                <a:spcPct val="100000"/>
              </a:lnSpc>
              <a:spcBef>
                <a:spcPts val="0"/>
              </a:spcBef>
              <a:spcAft>
                <a:spcPts val="0"/>
              </a:spcAft>
              <a:buNone/>
            </a:pPr>
            <a:r>
              <a:rPr lang="en">
                <a:solidFill>
                  <a:schemeClr val="dk1"/>
                </a:solidFill>
                <a:latin typeface="Red Hat Display"/>
                <a:ea typeface="Red Hat Display"/>
                <a:cs typeface="Red Hat Display"/>
                <a:sym typeface="Red Hat Display"/>
              </a:rPr>
              <a:t>Included in Red Hat OpenShift Platform Plus</a:t>
            </a:r>
            <a:endParaRPr sz="2400">
              <a:solidFill>
                <a:srgbClr val="151515"/>
              </a:solidFill>
              <a:latin typeface="Red Hat Display"/>
              <a:ea typeface="Red Hat Display"/>
              <a:cs typeface="Red Hat Display"/>
              <a:sym typeface="Red Hat Display"/>
            </a:endParaRPr>
          </a:p>
        </p:txBody>
      </p:sp>
      <p:pic>
        <p:nvPicPr>
          <p:cNvPr id="6514" name="Google Shape;6514;p716"/>
          <p:cNvPicPr preferRelativeResize="0"/>
          <p:nvPr/>
        </p:nvPicPr>
        <p:blipFill rotWithShape="1">
          <a:blip r:embed="rId10">
            <a:alphaModFix/>
          </a:blip>
          <a:srcRect/>
          <a:stretch/>
        </p:blipFill>
        <p:spPr>
          <a:xfrm>
            <a:off x="947115" y="5051912"/>
            <a:ext cx="265176" cy="2651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18"/>
        <p:cNvGrpSpPr/>
        <p:nvPr/>
      </p:nvGrpSpPr>
      <p:grpSpPr>
        <a:xfrm>
          <a:off x="0" y="0"/>
          <a:ext cx="0" cy="0"/>
          <a:chOff x="0" y="0"/>
          <a:chExt cx="0" cy="0"/>
        </a:xfrm>
      </p:grpSpPr>
      <p:sp>
        <p:nvSpPr>
          <p:cNvPr id="6519" name="Google Shape;6519;p717"/>
          <p:cNvSpPr/>
          <p:nvPr/>
        </p:nvSpPr>
        <p:spPr>
          <a:xfrm rot="-5400000">
            <a:off x="2127576" y="2319250"/>
            <a:ext cx="2538600" cy="2199300"/>
          </a:xfrm>
          <a:prstGeom prst="hexagon">
            <a:avLst>
              <a:gd name="adj" fmla="val 28852"/>
              <a:gd name="vf" fmla="val 115470"/>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pic>
        <p:nvPicPr>
          <p:cNvPr id="6520" name="Google Shape;6520;p717"/>
          <p:cNvPicPr preferRelativeResize="0"/>
          <p:nvPr/>
        </p:nvPicPr>
        <p:blipFill rotWithShape="1">
          <a:blip r:embed="rId3">
            <a:alphaModFix/>
          </a:blip>
          <a:srcRect t="29" b="29"/>
          <a:stretch/>
        </p:blipFill>
        <p:spPr>
          <a:xfrm>
            <a:off x="1145525" y="797660"/>
            <a:ext cx="4502699" cy="5242481"/>
          </a:xfrm>
          <a:prstGeom prst="rect">
            <a:avLst/>
          </a:prstGeom>
          <a:noFill/>
          <a:ln>
            <a:noFill/>
          </a:ln>
        </p:spPr>
      </p:pic>
      <p:pic>
        <p:nvPicPr>
          <p:cNvPr id="6521" name="Google Shape;6521;p717"/>
          <p:cNvPicPr preferRelativeResize="0"/>
          <p:nvPr/>
        </p:nvPicPr>
        <p:blipFill>
          <a:blip r:embed="rId4">
            <a:alphaModFix/>
          </a:blip>
          <a:stretch>
            <a:fillRect/>
          </a:stretch>
        </p:blipFill>
        <p:spPr>
          <a:xfrm>
            <a:off x="6220130" y="1085227"/>
            <a:ext cx="2950753" cy="1218900"/>
          </a:xfrm>
          <a:prstGeom prst="rect">
            <a:avLst/>
          </a:prstGeom>
          <a:noFill/>
          <a:ln>
            <a:noFill/>
          </a:ln>
        </p:spPr>
      </p:pic>
      <p:sp>
        <p:nvSpPr>
          <p:cNvPr id="6522" name="Google Shape;6522;p717"/>
          <p:cNvSpPr txBox="1">
            <a:spLocks noGrp="1"/>
          </p:cNvSpPr>
          <p:nvPr>
            <p:ph type="subTitle" idx="4294967295"/>
          </p:nvPr>
        </p:nvSpPr>
        <p:spPr>
          <a:xfrm>
            <a:off x="6846800" y="2743200"/>
            <a:ext cx="4343400" cy="2743200"/>
          </a:xfrm>
          <a:prstGeom prst="rect">
            <a:avLst/>
          </a:prstGeom>
        </p:spPr>
        <p:txBody>
          <a:bodyPr spcFirstLastPara="1" wrap="square" lIns="0" tIns="0" rIns="0" bIns="0" anchor="t" anchorCtr="0">
            <a:noAutofit/>
          </a:bodyPr>
          <a:lstStyle/>
          <a:p>
            <a:pPr marL="0" lvl="0" indent="0" algn="l" rtl="0">
              <a:lnSpc>
                <a:spcPct val="125000"/>
              </a:lnSpc>
              <a:spcBef>
                <a:spcPts val="0"/>
              </a:spcBef>
              <a:spcAft>
                <a:spcPts val="0"/>
              </a:spcAft>
              <a:buNone/>
            </a:pPr>
            <a:r>
              <a:rPr lang="en" sz="1600">
                <a:solidFill>
                  <a:schemeClr val="accent1"/>
                </a:solidFill>
                <a:latin typeface="Red Hat Display Medium"/>
                <a:ea typeface="Red Hat Display Medium"/>
                <a:cs typeface="Red Hat Display Medium"/>
                <a:sym typeface="Red Hat Display Medium"/>
              </a:rPr>
              <a:t>Runs on Red Hat OpenShift </a:t>
            </a:r>
            <a:br>
              <a:rPr lang="en" sz="1400"/>
            </a:br>
            <a:r>
              <a:rPr lang="en" sz="1400"/>
              <a:t>Easily run and manage it on top of an OpenShift cluster</a:t>
            </a:r>
            <a:endParaRPr sz="1400"/>
          </a:p>
          <a:p>
            <a:pPr marL="0" lvl="0" indent="0" algn="l" rtl="0">
              <a:lnSpc>
                <a:spcPct val="125000"/>
              </a:lnSpc>
              <a:spcBef>
                <a:spcPts val="2500"/>
              </a:spcBef>
              <a:spcAft>
                <a:spcPts val="0"/>
              </a:spcAft>
              <a:buNone/>
            </a:pPr>
            <a:r>
              <a:rPr lang="en" sz="1600">
                <a:solidFill>
                  <a:schemeClr val="accent1"/>
                </a:solidFill>
                <a:latin typeface="Red Hat Display Medium"/>
                <a:ea typeface="Red Hat Display Medium"/>
                <a:cs typeface="Red Hat Display Medium"/>
                <a:sym typeface="Red Hat Display Medium"/>
              </a:rPr>
              <a:t>Hub-and-spoke architecture</a:t>
            </a:r>
            <a:br>
              <a:rPr lang="en" sz="1400"/>
            </a:br>
            <a:r>
              <a:rPr lang="en" sz="1400"/>
              <a:t>Manage all configurations and Kubernetes clusters</a:t>
            </a:r>
            <a:br>
              <a:rPr lang="en" sz="1400"/>
            </a:br>
            <a:r>
              <a:rPr lang="en" sz="1400"/>
              <a:t>with a central hub</a:t>
            </a:r>
            <a:endParaRPr sz="1400"/>
          </a:p>
          <a:p>
            <a:pPr marL="0" lvl="0" indent="0" algn="l" rtl="0">
              <a:lnSpc>
                <a:spcPct val="125000"/>
              </a:lnSpc>
              <a:spcBef>
                <a:spcPts val="2500"/>
              </a:spcBef>
              <a:spcAft>
                <a:spcPts val="1500"/>
              </a:spcAft>
              <a:buNone/>
            </a:pPr>
            <a:r>
              <a:rPr lang="en" sz="1600">
                <a:solidFill>
                  <a:schemeClr val="accent1"/>
                </a:solidFill>
                <a:latin typeface="Red Hat Display Medium"/>
                <a:ea typeface="Red Hat Display Medium"/>
                <a:cs typeface="Red Hat Display Medium"/>
                <a:sym typeface="Red Hat Display Medium"/>
              </a:rPr>
              <a:t>Tight integratio</a:t>
            </a:r>
            <a:r>
              <a:rPr lang="en" sz="1400">
                <a:solidFill>
                  <a:schemeClr val="accent1"/>
                </a:solidFill>
                <a:latin typeface="Red Hat Display Medium"/>
                <a:ea typeface="Red Hat Display Medium"/>
                <a:cs typeface="Red Hat Display Medium"/>
                <a:sym typeface="Red Hat Display Medium"/>
              </a:rPr>
              <a:t>n</a:t>
            </a:r>
            <a:br>
              <a:rPr lang="en" sz="1400"/>
            </a:br>
            <a:r>
              <a:rPr lang="en" sz="1400"/>
              <a:t>Integrate with key enterprise solutions and open source tools with a robust application programming interface (API) and add-ons</a:t>
            </a:r>
            <a:endParaRPr sz="1400"/>
          </a:p>
        </p:txBody>
      </p:sp>
      <p:sp>
        <p:nvSpPr>
          <p:cNvPr id="6523" name="Google Shape;6523;p717"/>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Overview</a:t>
            </a:r>
            <a:endParaRPr/>
          </a:p>
        </p:txBody>
      </p:sp>
      <p:sp>
        <p:nvSpPr>
          <p:cNvPr id="6524" name="Google Shape;6524;p717"/>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18</a:t>
            </a:fld>
            <a:endParaRPr/>
          </a:p>
        </p:txBody>
      </p:sp>
      <p:pic>
        <p:nvPicPr>
          <p:cNvPr id="6525" name="Google Shape;6525;p717">
            <a:hlinkClick r:id="rId5"/>
          </p:cNvPr>
          <p:cNvPicPr preferRelativeResize="0"/>
          <p:nvPr/>
        </p:nvPicPr>
        <p:blipFill>
          <a:blip r:embed="rId6">
            <a:alphaModFix/>
          </a:blip>
          <a:stretch>
            <a:fillRect/>
          </a:stretch>
        </p:blipFill>
        <p:spPr>
          <a:xfrm>
            <a:off x="4934543" y="2213193"/>
            <a:ext cx="227897" cy="333624"/>
          </a:xfrm>
          <a:prstGeom prst="rect">
            <a:avLst/>
          </a:prstGeom>
          <a:noFill/>
          <a:ln>
            <a:noFill/>
          </a:ln>
        </p:spPr>
      </p:pic>
      <p:pic>
        <p:nvPicPr>
          <p:cNvPr id="6526" name="Google Shape;6526;p717">
            <a:hlinkClick r:id="rId7"/>
          </p:cNvPr>
          <p:cNvPicPr preferRelativeResize="0"/>
          <p:nvPr/>
        </p:nvPicPr>
        <p:blipFill>
          <a:blip r:embed="rId8">
            <a:alphaModFix/>
          </a:blip>
          <a:stretch>
            <a:fillRect/>
          </a:stretch>
        </p:blipFill>
        <p:spPr>
          <a:xfrm>
            <a:off x="4107001" y="1862210"/>
            <a:ext cx="418333" cy="226590"/>
          </a:xfrm>
          <a:prstGeom prst="rect">
            <a:avLst/>
          </a:prstGeom>
          <a:noFill/>
          <a:ln>
            <a:noFill/>
          </a:ln>
        </p:spPr>
      </p:pic>
      <p:pic>
        <p:nvPicPr>
          <p:cNvPr id="6527" name="Google Shape;6527;p717">
            <a:hlinkClick r:id="rId9"/>
          </p:cNvPr>
          <p:cNvPicPr preferRelativeResize="0"/>
          <p:nvPr/>
        </p:nvPicPr>
        <p:blipFill>
          <a:blip r:embed="rId10">
            <a:alphaModFix/>
          </a:blip>
          <a:stretch>
            <a:fillRect/>
          </a:stretch>
        </p:blipFill>
        <p:spPr>
          <a:xfrm>
            <a:off x="5083252" y="4311201"/>
            <a:ext cx="349084" cy="406949"/>
          </a:xfrm>
          <a:prstGeom prst="rect">
            <a:avLst/>
          </a:prstGeom>
          <a:noFill/>
          <a:ln>
            <a:noFill/>
          </a:ln>
        </p:spPr>
      </p:pic>
      <p:pic>
        <p:nvPicPr>
          <p:cNvPr id="6528" name="Google Shape;6528;p717">
            <a:hlinkClick r:id="rId11"/>
          </p:cNvPr>
          <p:cNvPicPr preferRelativeResize="0"/>
          <p:nvPr/>
        </p:nvPicPr>
        <p:blipFill>
          <a:blip r:embed="rId12">
            <a:alphaModFix/>
          </a:blip>
          <a:stretch>
            <a:fillRect/>
          </a:stretch>
        </p:blipFill>
        <p:spPr>
          <a:xfrm>
            <a:off x="4162262" y="1513225"/>
            <a:ext cx="307824" cy="307825"/>
          </a:xfrm>
          <a:prstGeom prst="rect">
            <a:avLst/>
          </a:prstGeom>
          <a:noFill/>
          <a:ln>
            <a:noFill/>
          </a:ln>
        </p:spPr>
      </p:pic>
      <p:pic>
        <p:nvPicPr>
          <p:cNvPr id="6529" name="Google Shape;6529;p717">
            <a:hlinkClick r:id="rId13"/>
          </p:cNvPr>
          <p:cNvPicPr preferRelativeResize="0"/>
          <p:nvPr/>
        </p:nvPicPr>
        <p:blipFill>
          <a:blip r:embed="rId14">
            <a:alphaModFix/>
          </a:blip>
          <a:stretch>
            <a:fillRect/>
          </a:stretch>
        </p:blipFill>
        <p:spPr>
          <a:xfrm>
            <a:off x="5214763" y="3454663"/>
            <a:ext cx="349075" cy="187000"/>
          </a:xfrm>
          <a:prstGeom prst="rect">
            <a:avLst/>
          </a:prstGeom>
          <a:noFill/>
          <a:ln>
            <a:noFill/>
          </a:ln>
        </p:spPr>
      </p:pic>
      <p:pic>
        <p:nvPicPr>
          <p:cNvPr id="6530" name="Google Shape;6530;p717">
            <a:hlinkClick r:id="rId15"/>
          </p:cNvPr>
          <p:cNvPicPr preferRelativeResize="0"/>
          <p:nvPr/>
        </p:nvPicPr>
        <p:blipFill>
          <a:blip r:embed="rId16">
            <a:alphaModFix/>
          </a:blip>
          <a:stretch>
            <a:fillRect/>
          </a:stretch>
        </p:blipFill>
        <p:spPr>
          <a:xfrm>
            <a:off x="4934550" y="3431843"/>
            <a:ext cx="227898" cy="232640"/>
          </a:xfrm>
          <a:prstGeom prst="rect">
            <a:avLst/>
          </a:prstGeom>
          <a:noFill/>
          <a:ln>
            <a:noFill/>
          </a:ln>
        </p:spPr>
      </p:pic>
      <p:pic>
        <p:nvPicPr>
          <p:cNvPr id="6531" name="Google Shape;6531;p717">
            <a:hlinkClick r:id="rId17"/>
          </p:cNvPr>
          <p:cNvPicPr preferRelativeResize="0"/>
          <p:nvPr/>
        </p:nvPicPr>
        <p:blipFill rotWithShape="1">
          <a:blip r:embed="rId18">
            <a:alphaModFix/>
          </a:blip>
          <a:srcRect t="15401" b="15408"/>
          <a:stretch/>
        </p:blipFill>
        <p:spPr>
          <a:xfrm>
            <a:off x="4934422" y="3192757"/>
            <a:ext cx="606315" cy="187012"/>
          </a:xfrm>
          <a:prstGeom prst="rect">
            <a:avLst/>
          </a:prstGeom>
          <a:noFill/>
          <a:ln>
            <a:noFill/>
          </a:ln>
        </p:spPr>
      </p:pic>
      <p:pic>
        <p:nvPicPr>
          <p:cNvPr id="6532" name="Google Shape;6532;p717">
            <a:hlinkClick r:id="rId19"/>
          </p:cNvPr>
          <p:cNvPicPr preferRelativeResize="0"/>
          <p:nvPr/>
        </p:nvPicPr>
        <p:blipFill>
          <a:blip r:embed="rId20">
            <a:alphaModFix/>
          </a:blip>
          <a:stretch>
            <a:fillRect/>
          </a:stretch>
        </p:blipFill>
        <p:spPr>
          <a:xfrm>
            <a:off x="5237092" y="2200541"/>
            <a:ext cx="349076" cy="358927"/>
          </a:xfrm>
          <a:prstGeom prst="rect">
            <a:avLst/>
          </a:prstGeom>
          <a:noFill/>
          <a:ln>
            <a:noFill/>
          </a:ln>
        </p:spPr>
      </p:pic>
      <p:pic>
        <p:nvPicPr>
          <p:cNvPr id="6533" name="Google Shape;6533;p717">
            <a:hlinkClick r:id="rId21"/>
          </p:cNvPr>
          <p:cNvPicPr preferRelativeResize="0"/>
          <p:nvPr/>
        </p:nvPicPr>
        <p:blipFill>
          <a:blip r:embed="rId22">
            <a:alphaModFix/>
          </a:blip>
          <a:stretch>
            <a:fillRect/>
          </a:stretch>
        </p:blipFill>
        <p:spPr>
          <a:xfrm>
            <a:off x="3070125" y="1271400"/>
            <a:ext cx="291200" cy="291200"/>
          </a:xfrm>
          <a:prstGeom prst="rect">
            <a:avLst/>
          </a:prstGeom>
          <a:noFill/>
          <a:ln>
            <a:noFill/>
          </a:ln>
        </p:spPr>
      </p:pic>
      <p:pic>
        <p:nvPicPr>
          <p:cNvPr id="6534" name="Google Shape;6534;p717">
            <a:hlinkClick r:id="rId23"/>
          </p:cNvPr>
          <p:cNvPicPr preferRelativeResize="0"/>
          <p:nvPr/>
        </p:nvPicPr>
        <p:blipFill rotWithShape="1">
          <a:blip r:embed="rId24">
            <a:alphaModFix/>
          </a:blip>
          <a:srcRect l="12625" r="9340"/>
          <a:stretch/>
        </p:blipFill>
        <p:spPr>
          <a:xfrm>
            <a:off x="3246600" y="914395"/>
            <a:ext cx="307800" cy="321710"/>
          </a:xfrm>
          <a:prstGeom prst="rect">
            <a:avLst/>
          </a:prstGeom>
          <a:noFill/>
          <a:ln>
            <a:noFill/>
          </a:ln>
        </p:spPr>
      </p:pic>
      <p:pic>
        <p:nvPicPr>
          <p:cNvPr id="6535" name="Google Shape;6535;p717"/>
          <p:cNvPicPr preferRelativeResize="0"/>
          <p:nvPr/>
        </p:nvPicPr>
        <p:blipFill rotWithShape="1">
          <a:blip r:embed="rId25">
            <a:alphaModFix/>
          </a:blip>
          <a:srcRect/>
          <a:stretch/>
        </p:blipFill>
        <p:spPr>
          <a:xfrm>
            <a:off x="2742779" y="3037521"/>
            <a:ext cx="461578" cy="461554"/>
          </a:xfrm>
          <a:prstGeom prst="rect">
            <a:avLst/>
          </a:prstGeom>
          <a:noFill/>
          <a:ln>
            <a:noFill/>
          </a:ln>
        </p:spPr>
      </p:pic>
      <p:cxnSp>
        <p:nvCxnSpPr>
          <p:cNvPr id="6536" name="Google Shape;6536;p717"/>
          <p:cNvCxnSpPr/>
          <p:nvPr/>
        </p:nvCxnSpPr>
        <p:spPr>
          <a:xfrm>
            <a:off x="6645850" y="3423800"/>
            <a:ext cx="4555500" cy="0"/>
          </a:xfrm>
          <a:prstGeom prst="straightConnector1">
            <a:avLst/>
          </a:prstGeom>
          <a:noFill/>
          <a:ln w="9525" cap="flat" cmpd="sng">
            <a:solidFill>
              <a:schemeClr val="dk1"/>
            </a:solidFill>
            <a:prstDash val="dot"/>
            <a:round/>
            <a:headEnd type="none" w="med" len="med"/>
            <a:tailEnd type="none" w="med" len="med"/>
          </a:ln>
        </p:spPr>
      </p:cxnSp>
      <p:cxnSp>
        <p:nvCxnSpPr>
          <p:cNvPr id="6537" name="Google Shape;6537;p717"/>
          <p:cNvCxnSpPr/>
          <p:nvPr/>
        </p:nvCxnSpPr>
        <p:spPr>
          <a:xfrm>
            <a:off x="6645850" y="4514674"/>
            <a:ext cx="4555500" cy="0"/>
          </a:xfrm>
          <a:prstGeom prst="straightConnector1">
            <a:avLst/>
          </a:prstGeom>
          <a:noFill/>
          <a:ln w="9525" cap="flat" cmpd="sng">
            <a:solidFill>
              <a:schemeClr val="dk1"/>
            </a:solidFill>
            <a:prstDash val="dot"/>
            <a:round/>
            <a:headEnd type="none" w="med" len="med"/>
            <a:tailEnd type="none" w="med" len="med"/>
          </a:ln>
        </p:spPr>
      </p:cxnSp>
      <p:sp>
        <p:nvSpPr>
          <p:cNvPr id="6538" name="Google Shape;6538;p717"/>
          <p:cNvSpPr txBox="1"/>
          <p:nvPr/>
        </p:nvSpPr>
        <p:spPr>
          <a:xfrm>
            <a:off x="2514597" y="3558976"/>
            <a:ext cx="1771800" cy="458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a:solidFill>
                  <a:srgbClr val="FF0000"/>
                </a:solidFill>
                <a:latin typeface="Red Hat Display Medium"/>
                <a:ea typeface="Red Hat Display Medium"/>
                <a:cs typeface="Red Hat Display Medium"/>
                <a:sym typeface="Red Hat Display Medium"/>
              </a:rPr>
              <a:t>Hub cluster </a:t>
            </a:r>
            <a:endParaRPr sz="1800">
              <a:latin typeface="Red Hat Display Medium"/>
              <a:ea typeface="Red Hat Display Medium"/>
              <a:cs typeface="Red Hat Display Medium"/>
              <a:sym typeface="Red Hat Display Medium"/>
            </a:endParaRPr>
          </a:p>
        </p:txBody>
      </p:sp>
      <p:pic>
        <p:nvPicPr>
          <p:cNvPr id="6539" name="Google Shape;6539;p717"/>
          <p:cNvPicPr preferRelativeResize="0"/>
          <p:nvPr/>
        </p:nvPicPr>
        <p:blipFill rotWithShape="1">
          <a:blip r:embed="rId26">
            <a:alphaModFix/>
          </a:blip>
          <a:srcRect/>
          <a:stretch/>
        </p:blipFill>
        <p:spPr>
          <a:xfrm>
            <a:off x="3588024" y="3036825"/>
            <a:ext cx="462950" cy="462945"/>
          </a:xfrm>
          <a:prstGeom prst="rect">
            <a:avLst/>
          </a:prstGeom>
          <a:noFill/>
          <a:ln>
            <a:noFill/>
          </a:ln>
        </p:spPr>
      </p:pic>
      <p:pic>
        <p:nvPicPr>
          <p:cNvPr id="6540" name="Google Shape;6540;p717"/>
          <p:cNvPicPr preferRelativeResize="0"/>
          <p:nvPr/>
        </p:nvPicPr>
        <p:blipFill rotWithShape="1">
          <a:blip r:embed="rId27">
            <a:alphaModFix/>
          </a:blip>
          <a:srcRect r="78974"/>
          <a:stretch/>
        </p:blipFill>
        <p:spPr>
          <a:xfrm>
            <a:off x="1382073" y="4386167"/>
            <a:ext cx="349076" cy="256993"/>
          </a:xfrm>
          <a:prstGeom prst="rect">
            <a:avLst/>
          </a:prstGeom>
          <a:noFill/>
          <a:ln>
            <a:noFill/>
          </a:ln>
        </p:spPr>
      </p:pic>
      <p:pic>
        <p:nvPicPr>
          <p:cNvPr id="6541" name="Google Shape;6541;p717"/>
          <p:cNvPicPr preferRelativeResize="0"/>
          <p:nvPr/>
        </p:nvPicPr>
        <p:blipFill>
          <a:blip r:embed="rId28">
            <a:alphaModFix/>
          </a:blip>
          <a:stretch>
            <a:fillRect/>
          </a:stretch>
        </p:blipFill>
        <p:spPr>
          <a:xfrm>
            <a:off x="2157845" y="1798355"/>
            <a:ext cx="627600" cy="104600"/>
          </a:xfrm>
          <a:prstGeom prst="rect">
            <a:avLst/>
          </a:prstGeom>
          <a:noFill/>
          <a:ln>
            <a:noFill/>
          </a:ln>
        </p:spPr>
      </p:pic>
      <p:pic>
        <p:nvPicPr>
          <p:cNvPr id="6542" name="Google Shape;6542;p717"/>
          <p:cNvPicPr preferRelativeResize="0"/>
          <p:nvPr/>
        </p:nvPicPr>
        <p:blipFill>
          <a:blip r:embed="rId29">
            <a:alphaModFix/>
          </a:blip>
          <a:stretch>
            <a:fillRect/>
          </a:stretch>
        </p:blipFill>
        <p:spPr>
          <a:xfrm>
            <a:off x="1382549" y="2300072"/>
            <a:ext cx="349075" cy="212417"/>
          </a:xfrm>
          <a:prstGeom prst="rect">
            <a:avLst/>
          </a:prstGeom>
          <a:noFill/>
          <a:ln>
            <a:noFill/>
          </a:ln>
        </p:spPr>
      </p:pic>
      <p:pic>
        <p:nvPicPr>
          <p:cNvPr id="6543" name="Google Shape;6543;p717"/>
          <p:cNvPicPr preferRelativeResize="0"/>
          <p:nvPr/>
        </p:nvPicPr>
        <p:blipFill>
          <a:blip r:embed="rId30">
            <a:alphaModFix/>
          </a:blip>
          <a:stretch>
            <a:fillRect/>
          </a:stretch>
        </p:blipFill>
        <p:spPr>
          <a:xfrm>
            <a:off x="1200462" y="3399002"/>
            <a:ext cx="711174" cy="104600"/>
          </a:xfrm>
          <a:prstGeom prst="rect">
            <a:avLst/>
          </a:prstGeom>
          <a:noFill/>
          <a:ln>
            <a:noFill/>
          </a:ln>
        </p:spPr>
      </p:pic>
      <p:pic>
        <p:nvPicPr>
          <p:cNvPr id="6544" name="Google Shape;6544;p717"/>
          <p:cNvPicPr preferRelativeResize="0"/>
          <p:nvPr/>
        </p:nvPicPr>
        <p:blipFill>
          <a:blip r:embed="rId31">
            <a:alphaModFix/>
          </a:blip>
          <a:stretch>
            <a:fillRect/>
          </a:stretch>
        </p:blipFill>
        <p:spPr>
          <a:xfrm>
            <a:off x="3122535" y="5377463"/>
            <a:ext cx="555955" cy="333624"/>
          </a:xfrm>
          <a:prstGeom prst="rect">
            <a:avLst/>
          </a:prstGeom>
          <a:noFill/>
          <a:ln>
            <a:noFill/>
          </a:ln>
        </p:spPr>
      </p:pic>
      <p:pic>
        <p:nvPicPr>
          <p:cNvPr id="6545" name="Google Shape;6545;p717"/>
          <p:cNvPicPr preferRelativeResize="0"/>
          <p:nvPr/>
        </p:nvPicPr>
        <p:blipFill rotWithShape="1">
          <a:blip r:embed="rId32">
            <a:alphaModFix/>
          </a:blip>
          <a:srcRect/>
          <a:stretch/>
        </p:blipFill>
        <p:spPr>
          <a:xfrm>
            <a:off x="4082994" y="4796034"/>
            <a:ext cx="466344" cy="466344"/>
          </a:xfrm>
          <a:prstGeom prst="rect">
            <a:avLst/>
          </a:prstGeom>
          <a:noFill/>
          <a:ln>
            <a:noFill/>
          </a:ln>
        </p:spPr>
      </p:pic>
      <p:pic>
        <p:nvPicPr>
          <p:cNvPr id="6546" name="Google Shape;6546;p717"/>
          <p:cNvPicPr preferRelativeResize="0"/>
          <p:nvPr/>
        </p:nvPicPr>
        <p:blipFill rotWithShape="1">
          <a:blip r:embed="rId33">
            <a:alphaModFix/>
          </a:blip>
          <a:srcRect l="139" r="139"/>
          <a:stretch/>
        </p:blipFill>
        <p:spPr>
          <a:xfrm>
            <a:off x="2262476" y="4819457"/>
            <a:ext cx="418325" cy="419487"/>
          </a:xfrm>
          <a:prstGeom prst="rect">
            <a:avLst/>
          </a:prstGeom>
          <a:noFill/>
          <a:ln>
            <a:noFill/>
          </a:ln>
        </p:spPr>
      </p:pic>
      <p:pic>
        <p:nvPicPr>
          <p:cNvPr id="6547" name="Google Shape;6547;p717">
            <a:hlinkClick r:id="rId34"/>
          </p:cNvPr>
          <p:cNvPicPr preferRelativeResize="0"/>
          <p:nvPr/>
        </p:nvPicPr>
        <p:blipFill>
          <a:blip r:embed="rId35">
            <a:alphaModFix/>
          </a:blip>
          <a:stretch>
            <a:fillRect/>
          </a:stretch>
        </p:blipFill>
        <p:spPr>
          <a:xfrm>
            <a:off x="3444264" y="1208840"/>
            <a:ext cx="307824" cy="39834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51"/>
        <p:cNvGrpSpPr/>
        <p:nvPr/>
      </p:nvGrpSpPr>
      <p:grpSpPr>
        <a:xfrm>
          <a:off x="0" y="0"/>
          <a:ext cx="0" cy="0"/>
          <a:chOff x="0" y="0"/>
          <a:chExt cx="0" cy="0"/>
        </a:xfrm>
      </p:grpSpPr>
      <p:sp>
        <p:nvSpPr>
          <p:cNvPr id="6552" name="Google Shape;6552;p718"/>
          <p:cNvSpPr txBox="1">
            <a:spLocks noGrp="1"/>
          </p:cNvSpPr>
          <p:nvPr>
            <p:ph type="subTitle" idx="4294967295"/>
          </p:nvPr>
        </p:nvSpPr>
        <p:spPr>
          <a:xfrm>
            <a:off x="5270325" y="2415616"/>
            <a:ext cx="6172200" cy="3187800"/>
          </a:xfrm>
          <a:prstGeom prst="rect">
            <a:avLst/>
          </a:prstGeom>
        </p:spPr>
        <p:txBody>
          <a:bodyPr spcFirstLastPara="1" wrap="square" lIns="0" tIns="0" rIns="0" bIns="0" anchor="t" anchorCtr="0">
            <a:noAutofit/>
          </a:bodyPr>
          <a:lstStyle/>
          <a:p>
            <a:pPr marL="0" lvl="0" indent="0" algn="l" rtl="0">
              <a:lnSpc>
                <a:spcPct val="135000"/>
              </a:lnSpc>
              <a:spcBef>
                <a:spcPts val="0"/>
              </a:spcBef>
              <a:spcAft>
                <a:spcPts val="0"/>
              </a:spcAft>
              <a:buNone/>
            </a:pPr>
            <a:r>
              <a:rPr lang="en" sz="2400">
                <a:solidFill>
                  <a:schemeClr val="accent1"/>
                </a:solidFill>
                <a:uFill>
                  <a:noFill/>
                </a:uFill>
                <a:latin typeface="Red Hat Display Medium"/>
                <a:ea typeface="Red Hat Display Medium"/>
                <a:cs typeface="Red Hat Display Medium"/>
                <a:sym typeface="Red Hat Display Medium"/>
                <a:hlinkClick r:id="rId3">
                  <a:extLst>
                    <a:ext uri="{A12FA001-AC4F-418D-AE19-62706E023703}">
                      <ahyp:hlinkClr xmlns:ahyp="http://schemas.microsoft.com/office/drawing/2018/hyperlinkcolor" val="tx"/>
                    </a:ext>
                  </a:extLst>
                </a:hlinkClick>
              </a:rPr>
              <a:t>CNCF sandbox project</a:t>
            </a:r>
            <a:endParaRPr sz="2400">
              <a:solidFill>
                <a:schemeClr val="accent1"/>
              </a:solidFill>
              <a:latin typeface="Red Hat Display Medium"/>
              <a:ea typeface="Red Hat Display Medium"/>
              <a:cs typeface="Red Hat Display Medium"/>
              <a:sym typeface="Red Hat Display Medium"/>
            </a:endParaRPr>
          </a:p>
          <a:p>
            <a:pPr marL="0" lvl="0" indent="0" algn="l" rtl="0">
              <a:lnSpc>
                <a:spcPct val="135000"/>
              </a:lnSpc>
              <a:spcBef>
                <a:spcPts val="1500"/>
              </a:spcBef>
              <a:spcAft>
                <a:spcPts val="0"/>
              </a:spcAft>
              <a:buClr>
                <a:schemeClr val="dk1"/>
              </a:buClr>
              <a:buSzPts val="1100"/>
              <a:buFont typeface="Arial"/>
              <a:buNone/>
            </a:pPr>
            <a:r>
              <a:rPr lang="en" sz="1600">
                <a:solidFill>
                  <a:schemeClr val="accent1"/>
                </a:solidFill>
                <a:latin typeface="Red Hat Display Medium"/>
                <a:ea typeface="Red Hat Display Medium"/>
                <a:cs typeface="Red Hat Display Medium"/>
                <a:sym typeface="Red Hat Display Medium"/>
              </a:rPr>
              <a:t>Community ecosystem and partners</a:t>
            </a:r>
            <a:br>
              <a:rPr lang="en" sz="1600"/>
            </a:br>
            <a:r>
              <a:rPr lang="en" sz="1400"/>
              <a:t>Collaboration in Kubernetes special interest groups (multicluster, app, policy)</a:t>
            </a:r>
            <a:br>
              <a:rPr lang="en" sz="1400"/>
            </a:br>
            <a:r>
              <a:rPr lang="en" sz="1400"/>
              <a:t>with contributors from Ant Group, Alibaba, and Tencent</a:t>
            </a:r>
            <a:endParaRPr sz="1400"/>
          </a:p>
          <a:p>
            <a:pPr marL="0" lvl="0" indent="0" algn="l" rtl="0">
              <a:lnSpc>
                <a:spcPct val="135000"/>
              </a:lnSpc>
              <a:spcBef>
                <a:spcPts val="1500"/>
              </a:spcBef>
              <a:spcAft>
                <a:spcPts val="0"/>
              </a:spcAft>
              <a:buClr>
                <a:schemeClr val="dk1"/>
              </a:buClr>
              <a:buSzPts val="1100"/>
              <a:buFont typeface="Arial"/>
              <a:buNone/>
            </a:pPr>
            <a:r>
              <a:rPr lang="en" sz="1600">
                <a:solidFill>
                  <a:schemeClr val="accent1"/>
                </a:solidFill>
                <a:latin typeface="Red Hat Display Medium"/>
                <a:ea typeface="Red Hat Display Medium"/>
                <a:cs typeface="Red Hat Display Medium"/>
                <a:sym typeface="Red Hat Display Medium"/>
              </a:rPr>
              <a:t>Multicluster management foundation</a:t>
            </a:r>
            <a:br>
              <a:rPr lang="en" sz="1600"/>
            </a:br>
            <a:r>
              <a:rPr lang="en" sz="1400"/>
              <a:t>Red Hat Advanced Cluster Management multicluster</a:t>
            </a:r>
            <a:br>
              <a:rPr lang="en" sz="1400"/>
            </a:br>
            <a:r>
              <a:rPr lang="en" sz="1400"/>
              <a:t>management control plane foundation</a:t>
            </a:r>
            <a:endParaRPr sz="1400"/>
          </a:p>
          <a:p>
            <a:pPr marL="0" lvl="0" indent="0" algn="l" rtl="0">
              <a:lnSpc>
                <a:spcPct val="135000"/>
              </a:lnSpc>
              <a:spcBef>
                <a:spcPts val="1500"/>
              </a:spcBef>
              <a:spcAft>
                <a:spcPts val="1500"/>
              </a:spcAft>
              <a:buNone/>
            </a:pPr>
            <a:r>
              <a:rPr lang="en" sz="1600">
                <a:solidFill>
                  <a:schemeClr val="accent1"/>
                </a:solidFill>
                <a:latin typeface="Red Hat Display Medium"/>
                <a:ea typeface="Red Hat Display Medium"/>
                <a:cs typeface="Red Hat Display Medium"/>
                <a:sym typeface="Red Hat Display Medium"/>
              </a:rPr>
              <a:t>Kubernetes native</a:t>
            </a:r>
            <a:br>
              <a:rPr lang="en" sz="1600"/>
            </a:br>
            <a:r>
              <a:rPr lang="en" sz="1400"/>
              <a:t>Built on the Kubernetes API and etcd via custom resource definitions (CRDs)</a:t>
            </a:r>
            <a:endParaRPr sz="1400"/>
          </a:p>
        </p:txBody>
      </p:sp>
      <p:cxnSp>
        <p:nvCxnSpPr>
          <p:cNvPr id="6553" name="Google Shape;6553;p718"/>
          <p:cNvCxnSpPr>
            <a:stCxn id="6554" idx="4"/>
          </p:cNvCxnSpPr>
          <p:nvPr/>
        </p:nvCxnSpPr>
        <p:spPr>
          <a:xfrm>
            <a:off x="4675728" y="2944726"/>
            <a:ext cx="0" cy="4003800"/>
          </a:xfrm>
          <a:prstGeom prst="straightConnector1">
            <a:avLst/>
          </a:prstGeom>
          <a:noFill/>
          <a:ln w="9525" cap="flat" cmpd="sng">
            <a:solidFill>
              <a:schemeClr val="dk1"/>
            </a:solidFill>
            <a:prstDash val="dot"/>
            <a:round/>
            <a:headEnd type="none" w="med" len="med"/>
            <a:tailEnd type="none" w="med" len="med"/>
          </a:ln>
        </p:spPr>
      </p:cxnSp>
      <p:sp>
        <p:nvSpPr>
          <p:cNvPr id="6555" name="Google Shape;6555;p718"/>
          <p:cNvSpPr txBox="1">
            <a:spLocks noGrp="1"/>
          </p:cNvSpPr>
          <p:nvPr>
            <p:ph type="subTitle" idx="3"/>
          </p:nvPr>
        </p:nvSpPr>
        <p:spPr>
          <a:xfrm>
            <a:off x="885125" y="1653550"/>
            <a:ext cx="10422000" cy="291900"/>
          </a:xfrm>
          <a:prstGeom prst="rect">
            <a:avLst/>
          </a:prstGeom>
        </p:spPr>
        <p:txBody>
          <a:bodyPr spcFirstLastPara="1" wrap="square" lIns="0" tIns="0" rIns="0" bIns="0" anchor="t" anchorCtr="0">
            <a:noAutofit/>
          </a:bodyPr>
          <a:lstStyle/>
          <a:p>
            <a:pPr marL="0" lvl="0" indent="0" algn="ctr" rtl="0">
              <a:spcBef>
                <a:spcPts val="0"/>
              </a:spcBef>
              <a:spcAft>
                <a:spcPts val="500"/>
              </a:spcAft>
              <a:buNone/>
            </a:pPr>
            <a:r>
              <a:rPr lang="en"/>
              <a:t>Commitment to open source</a:t>
            </a:r>
            <a:endParaRPr/>
          </a:p>
        </p:txBody>
      </p:sp>
      <p:sp>
        <p:nvSpPr>
          <p:cNvPr id="6556" name="Google Shape;6556;p718"/>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Overview</a:t>
            </a:r>
            <a:endParaRPr/>
          </a:p>
        </p:txBody>
      </p:sp>
      <p:sp>
        <p:nvSpPr>
          <p:cNvPr id="6557" name="Google Shape;6557;p718"/>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19</a:t>
            </a:fld>
            <a:endParaRPr/>
          </a:p>
        </p:txBody>
      </p:sp>
      <p:sp>
        <p:nvSpPr>
          <p:cNvPr id="6558" name="Google Shape;6558;p718"/>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Open cluster management</a:t>
            </a:r>
            <a:endParaRPr sz="2800"/>
          </a:p>
        </p:txBody>
      </p:sp>
      <p:sp>
        <p:nvSpPr>
          <p:cNvPr id="6559" name="Google Shape;6559;p718"/>
          <p:cNvSpPr/>
          <p:nvPr/>
        </p:nvSpPr>
        <p:spPr>
          <a:xfrm>
            <a:off x="794423" y="2282963"/>
            <a:ext cx="2845800" cy="2841900"/>
          </a:xfrm>
          <a:prstGeom prst="ellipse">
            <a:avLst/>
          </a:prstGeom>
          <a:solidFill>
            <a:srgbClr val="F3F3F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nvGrpSpPr>
          <p:cNvPr id="6560" name="Google Shape;6560;p718"/>
          <p:cNvGrpSpPr/>
          <p:nvPr/>
        </p:nvGrpSpPr>
        <p:grpSpPr>
          <a:xfrm>
            <a:off x="4344750" y="2282770"/>
            <a:ext cx="661957" cy="661957"/>
            <a:chOff x="5018369" y="5136662"/>
            <a:chExt cx="456900" cy="456900"/>
          </a:xfrm>
        </p:grpSpPr>
        <p:sp>
          <p:nvSpPr>
            <p:cNvPr id="6554" name="Google Shape;6554;p718"/>
            <p:cNvSpPr/>
            <p:nvPr/>
          </p:nvSpPr>
          <p:spPr>
            <a:xfrm>
              <a:off x="5018369" y="5136662"/>
              <a:ext cx="456900" cy="456900"/>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pic>
          <p:nvPicPr>
            <p:cNvPr id="6561" name="Google Shape;6561;p718"/>
            <p:cNvPicPr preferRelativeResize="0"/>
            <p:nvPr/>
          </p:nvPicPr>
          <p:blipFill rotWithShape="1">
            <a:blip r:embed="rId4">
              <a:alphaModFix/>
            </a:blip>
            <a:srcRect/>
            <a:stretch/>
          </p:blipFill>
          <p:spPr>
            <a:xfrm>
              <a:off x="5095269" y="5215387"/>
              <a:ext cx="302650" cy="302650"/>
            </a:xfrm>
            <a:prstGeom prst="rect">
              <a:avLst/>
            </a:prstGeom>
            <a:noFill/>
            <a:ln>
              <a:noFill/>
            </a:ln>
          </p:spPr>
        </p:pic>
      </p:grpSp>
      <p:pic>
        <p:nvPicPr>
          <p:cNvPr id="6562" name="Google Shape;6562;p718"/>
          <p:cNvPicPr preferRelativeResize="0"/>
          <p:nvPr/>
        </p:nvPicPr>
        <p:blipFill>
          <a:blip r:embed="rId5">
            <a:alphaModFix/>
          </a:blip>
          <a:stretch>
            <a:fillRect/>
          </a:stretch>
        </p:blipFill>
        <p:spPr>
          <a:xfrm>
            <a:off x="1317727" y="2823382"/>
            <a:ext cx="1799311" cy="174588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26"/>
        <p:cNvGrpSpPr/>
        <p:nvPr/>
      </p:nvGrpSpPr>
      <p:grpSpPr>
        <a:xfrm>
          <a:off x="0" y="0"/>
          <a:ext cx="0" cy="0"/>
          <a:chOff x="0" y="0"/>
          <a:chExt cx="0" cy="0"/>
        </a:xfrm>
      </p:grpSpPr>
      <p:sp>
        <p:nvSpPr>
          <p:cNvPr id="6227" name="Google Shape;6227;p701"/>
          <p:cNvSpPr txBox="1">
            <a:spLocks noGrp="1"/>
          </p:cNvSpPr>
          <p:nvPr>
            <p:ph type="subTitle" idx="3"/>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Agenda</a:t>
            </a:r>
            <a:endParaRPr/>
          </a:p>
        </p:txBody>
      </p:sp>
      <p:sp>
        <p:nvSpPr>
          <p:cNvPr id="6228" name="Google Shape;6228;p701"/>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2</a:t>
            </a:fld>
            <a:endParaRPr/>
          </a:p>
        </p:txBody>
      </p:sp>
      <p:sp>
        <p:nvSpPr>
          <p:cNvPr id="6229" name="Google Shape;6229;p701"/>
          <p:cNvSpPr txBox="1">
            <a:spLocks noGrp="1"/>
          </p:cNvSpPr>
          <p:nvPr>
            <p:ph type="title"/>
          </p:nvPr>
        </p:nvSpPr>
        <p:spPr>
          <a:xfrm>
            <a:off x="900275" y="1736433"/>
            <a:ext cx="3885900" cy="2698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What we’ll discuss today</a:t>
            </a:r>
            <a:endParaRPr/>
          </a:p>
        </p:txBody>
      </p:sp>
      <p:sp>
        <p:nvSpPr>
          <p:cNvPr id="6230" name="Google Shape;6230;p701"/>
          <p:cNvSpPr txBox="1"/>
          <p:nvPr/>
        </p:nvSpPr>
        <p:spPr>
          <a:xfrm>
            <a:off x="5942950" y="2089589"/>
            <a:ext cx="5524800" cy="3000000"/>
          </a:xfrm>
          <a:prstGeom prst="rect">
            <a:avLst/>
          </a:prstGeom>
          <a:noFill/>
          <a:ln>
            <a:noFill/>
          </a:ln>
        </p:spPr>
        <p:txBody>
          <a:bodyPr spcFirstLastPara="1" wrap="square" lIns="0" tIns="0" rIns="0" bIns="0" anchor="t" anchorCtr="0">
            <a:noAutofit/>
          </a:bodyPr>
          <a:lstStyle/>
          <a:p>
            <a:pPr marL="457200" lvl="0" indent="-381000" algn="l" rtl="0">
              <a:lnSpc>
                <a:spcPct val="115000"/>
              </a:lnSpc>
              <a:spcBef>
                <a:spcPts val="0"/>
              </a:spcBef>
              <a:spcAft>
                <a:spcPts val="0"/>
              </a:spcAft>
              <a:buClr>
                <a:schemeClr val="accent1"/>
              </a:buClr>
              <a:buSzPts val="2400"/>
              <a:buFont typeface="Red Hat Display"/>
              <a:buChar char="▸"/>
            </a:pPr>
            <a:r>
              <a:rPr lang="en" sz="2400">
                <a:solidFill>
                  <a:srgbClr val="FFFFFF"/>
                </a:solidFill>
                <a:latin typeface="Red Hat Display"/>
                <a:ea typeface="Red Hat Display"/>
                <a:cs typeface="Red Hat Display"/>
                <a:sym typeface="Red Hat Display"/>
              </a:rPr>
              <a:t>Roadmap</a:t>
            </a:r>
            <a:endParaRPr sz="2400">
              <a:solidFill>
                <a:srgbClr val="FFFFFF"/>
              </a:solidFill>
              <a:latin typeface="Red Hat Display"/>
              <a:ea typeface="Red Hat Display"/>
              <a:cs typeface="Red Hat Display"/>
              <a:sym typeface="Red Hat Display"/>
            </a:endParaRPr>
          </a:p>
          <a:p>
            <a:pPr marL="457200" lvl="0" indent="-381000" algn="l" rtl="0">
              <a:lnSpc>
                <a:spcPct val="115000"/>
              </a:lnSpc>
              <a:spcBef>
                <a:spcPts val="2000"/>
              </a:spcBef>
              <a:spcAft>
                <a:spcPts val="0"/>
              </a:spcAft>
              <a:buClr>
                <a:schemeClr val="accent1"/>
              </a:buClr>
              <a:buSzPts val="2400"/>
              <a:buFont typeface="Red Hat Display"/>
              <a:buChar char="▸"/>
            </a:pPr>
            <a:r>
              <a:rPr lang="en" sz="2400">
                <a:solidFill>
                  <a:srgbClr val="FFFFFF"/>
                </a:solidFill>
                <a:latin typeface="Red Hat Display"/>
                <a:ea typeface="Red Hat Display"/>
                <a:cs typeface="Red Hat Display"/>
                <a:sym typeface="Red Hat Display"/>
              </a:rPr>
              <a:t>Market challenges</a:t>
            </a:r>
            <a:endParaRPr sz="2400">
              <a:solidFill>
                <a:srgbClr val="FFFFFF"/>
              </a:solidFill>
              <a:latin typeface="Red Hat Display"/>
              <a:ea typeface="Red Hat Display"/>
              <a:cs typeface="Red Hat Display"/>
              <a:sym typeface="Red Hat Display"/>
            </a:endParaRPr>
          </a:p>
          <a:p>
            <a:pPr marL="457200" lvl="0" indent="-381000" algn="l" rtl="0">
              <a:lnSpc>
                <a:spcPct val="115000"/>
              </a:lnSpc>
              <a:spcBef>
                <a:spcPts val="2000"/>
              </a:spcBef>
              <a:spcAft>
                <a:spcPts val="0"/>
              </a:spcAft>
              <a:buClr>
                <a:schemeClr val="accent1"/>
              </a:buClr>
              <a:buSzPts val="2400"/>
              <a:buFont typeface="Red Hat Display"/>
              <a:buChar char="▸"/>
            </a:pPr>
            <a:r>
              <a:rPr lang="en" sz="2400">
                <a:solidFill>
                  <a:srgbClr val="FFFFFF"/>
                </a:solidFill>
                <a:latin typeface="Red Hat Display"/>
                <a:ea typeface="Red Hat Display"/>
                <a:cs typeface="Red Hat Display"/>
                <a:sym typeface="Red Hat Display"/>
              </a:rPr>
              <a:t>Why Red Hat for cluster </a:t>
            </a:r>
            <a:br>
              <a:rPr lang="en" sz="2400">
                <a:solidFill>
                  <a:srgbClr val="FFFFFF"/>
                </a:solidFill>
                <a:latin typeface="Red Hat Display"/>
                <a:ea typeface="Red Hat Display"/>
                <a:cs typeface="Red Hat Display"/>
                <a:sym typeface="Red Hat Display"/>
              </a:rPr>
            </a:br>
            <a:r>
              <a:rPr lang="en" sz="2400">
                <a:solidFill>
                  <a:srgbClr val="FFFFFF"/>
                </a:solidFill>
                <a:latin typeface="Red Hat Display"/>
                <a:ea typeface="Red Hat Display"/>
                <a:cs typeface="Red Hat Display"/>
                <a:sym typeface="Red Hat Display"/>
              </a:rPr>
              <a:t>management</a:t>
            </a:r>
            <a:endParaRPr sz="2400">
              <a:solidFill>
                <a:srgbClr val="FFFFFF"/>
              </a:solidFill>
              <a:latin typeface="Red Hat Display"/>
              <a:ea typeface="Red Hat Display"/>
              <a:cs typeface="Red Hat Display"/>
              <a:sym typeface="Red Hat Display"/>
            </a:endParaRPr>
          </a:p>
          <a:p>
            <a:pPr marL="457200" lvl="0" indent="-381000" algn="l" rtl="0">
              <a:lnSpc>
                <a:spcPct val="115000"/>
              </a:lnSpc>
              <a:spcBef>
                <a:spcPts val="2000"/>
              </a:spcBef>
              <a:spcAft>
                <a:spcPts val="2000"/>
              </a:spcAft>
              <a:buClr>
                <a:schemeClr val="accent1"/>
              </a:buClr>
              <a:buSzPts val="2400"/>
              <a:buFont typeface="Red Hat Display"/>
              <a:buChar char="▸"/>
            </a:pPr>
            <a:r>
              <a:rPr lang="en" sz="2400">
                <a:solidFill>
                  <a:srgbClr val="FFFFFF"/>
                </a:solidFill>
                <a:latin typeface="Red Hat Display"/>
                <a:ea typeface="Red Hat Display"/>
                <a:cs typeface="Red Hat Display"/>
                <a:sym typeface="Red Hat Display"/>
              </a:rPr>
              <a:t>Red Hat Advanced Cluster Management</a:t>
            </a:r>
            <a:endParaRPr sz="2400">
              <a:solidFill>
                <a:srgbClr val="FFFFFF"/>
              </a:solidFill>
              <a:latin typeface="Red Hat Display"/>
              <a:ea typeface="Red Hat Display"/>
              <a:cs typeface="Red Hat Display"/>
              <a:sym typeface="Red Hat Display"/>
            </a:endParaRPr>
          </a:p>
        </p:txBody>
      </p:sp>
      <p:pic>
        <p:nvPicPr>
          <p:cNvPr id="6231" name="Google Shape;6231;p701"/>
          <p:cNvPicPr preferRelativeResize="0"/>
          <p:nvPr/>
        </p:nvPicPr>
        <p:blipFill rotWithShape="1">
          <a:blip r:embed="rId3">
            <a:alphaModFix amt="30000"/>
          </a:blip>
          <a:srcRect b="21874"/>
          <a:stretch/>
        </p:blipFill>
        <p:spPr>
          <a:xfrm>
            <a:off x="1696135" y="4229100"/>
            <a:ext cx="3364991" cy="26289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66"/>
        <p:cNvGrpSpPr/>
        <p:nvPr/>
      </p:nvGrpSpPr>
      <p:grpSpPr>
        <a:xfrm>
          <a:off x="0" y="0"/>
          <a:ext cx="0" cy="0"/>
          <a:chOff x="0" y="0"/>
          <a:chExt cx="0" cy="0"/>
        </a:xfrm>
      </p:grpSpPr>
      <p:sp>
        <p:nvSpPr>
          <p:cNvPr id="6567" name="Google Shape;6567;p719"/>
          <p:cNvSpPr txBox="1">
            <a:spLocks noGrp="1"/>
          </p:cNvSpPr>
          <p:nvPr>
            <p:ph type="subTitle" idx="3"/>
          </p:nvPr>
        </p:nvSpPr>
        <p:spPr>
          <a:xfrm>
            <a:off x="885125" y="1653550"/>
            <a:ext cx="10422000" cy="291900"/>
          </a:xfrm>
          <a:prstGeom prst="rect">
            <a:avLst/>
          </a:prstGeom>
        </p:spPr>
        <p:txBody>
          <a:bodyPr spcFirstLastPara="1" wrap="square" lIns="0" tIns="0" rIns="0" bIns="0" anchor="t" anchorCtr="0">
            <a:noAutofit/>
          </a:bodyPr>
          <a:lstStyle/>
          <a:p>
            <a:pPr marL="0" lvl="0" indent="0" algn="ctr" rtl="0">
              <a:spcBef>
                <a:spcPts val="0"/>
              </a:spcBef>
              <a:spcAft>
                <a:spcPts val="500"/>
              </a:spcAft>
              <a:buNone/>
            </a:pPr>
            <a:r>
              <a:rPr lang="en"/>
              <a:t>A single management control plane for clusters and applications across the hybrid cloud</a:t>
            </a:r>
            <a:endParaRPr/>
          </a:p>
        </p:txBody>
      </p:sp>
      <p:sp>
        <p:nvSpPr>
          <p:cNvPr id="6568" name="Google Shape;6568;p719"/>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Overview</a:t>
            </a:r>
            <a:endParaRPr/>
          </a:p>
        </p:txBody>
      </p:sp>
      <p:sp>
        <p:nvSpPr>
          <p:cNvPr id="6569" name="Google Shape;6569;p719"/>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20</a:t>
            </a:fld>
            <a:endParaRPr/>
          </a:p>
        </p:txBody>
      </p:sp>
      <p:sp>
        <p:nvSpPr>
          <p:cNvPr id="6570" name="Google Shape;6570;p719"/>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Red Hat Advanced Cluster Management puts you in control</a:t>
            </a:r>
            <a:endParaRPr sz="2800"/>
          </a:p>
        </p:txBody>
      </p:sp>
      <p:sp>
        <p:nvSpPr>
          <p:cNvPr id="6571" name="Google Shape;6571;p719"/>
          <p:cNvSpPr txBox="1"/>
          <p:nvPr/>
        </p:nvSpPr>
        <p:spPr>
          <a:xfrm>
            <a:off x="1143000" y="2516850"/>
            <a:ext cx="5715000" cy="2969700"/>
          </a:xfrm>
          <a:prstGeom prst="rect">
            <a:avLst/>
          </a:prstGeom>
          <a:noFill/>
          <a:ln>
            <a:noFill/>
          </a:ln>
        </p:spPr>
        <p:txBody>
          <a:bodyPr spcFirstLastPara="1" wrap="square" lIns="0" tIns="0" rIns="0" bIns="0" anchor="t" anchorCtr="0">
            <a:noAutofit/>
          </a:bodyPr>
          <a:lstStyle/>
          <a:p>
            <a:pPr marL="256032" lvl="0" indent="-238759" algn="l" rtl="0">
              <a:lnSpc>
                <a:spcPct val="135000"/>
              </a:lnSpc>
              <a:spcBef>
                <a:spcPts val="1000"/>
              </a:spcBef>
              <a:spcAft>
                <a:spcPts val="0"/>
              </a:spcAft>
              <a:buClr>
                <a:srgbClr val="EE0000"/>
              </a:buClr>
              <a:buSzPts val="1600"/>
              <a:buFont typeface="Red Hat Display"/>
              <a:buChar char="▸"/>
            </a:pPr>
            <a:r>
              <a:rPr lang="en" sz="1600">
                <a:latin typeface="Red Hat Display Medium"/>
                <a:ea typeface="Red Hat Display Medium"/>
                <a:cs typeface="Red Hat Display Medium"/>
                <a:sym typeface="Red Hat Display Medium"/>
              </a:rPr>
              <a:t>Multicluster</a:t>
            </a:r>
            <a:r>
              <a:rPr lang="en" sz="1600">
                <a:latin typeface="Red Hat Display"/>
                <a:ea typeface="Red Hat Display"/>
                <a:cs typeface="Red Hat Display"/>
                <a:sym typeface="Red Hat Display"/>
              </a:rPr>
              <a:t> observability for fleet health and optimization</a:t>
            </a:r>
            <a:endParaRPr sz="1600">
              <a:latin typeface="Red Hat Display"/>
              <a:ea typeface="Red Hat Display"/>
              <a:cs typeface="Red Hat Display"/>
              <a:sym typeface="Red Hat Display"/>
            </a:endParaRPr>
          </a:p>
          <a:p>
            <a:pPr marL="256032" lvl="0" indent="-238759" algn="l" rtl="0">
              <a:lnSpc>
                <a:spcPct val="135000"/>
              </a:lnSpc>
              <a:spcBef>
                <a:spcPts val="1000"/>
              </a:spcBef>
              <a:spcAft>
                <a:spcPts val="0"/>
              </a:spcAft>
              <a:buClr>
                <a:srgbClr val="EE0000"/>
              </a:buClr>
              <a:buSzPts val="1600"/>
              <a:buFont typeface="Red Hat Display"/>
              <a:buChar char="▸"/>
            </a:pPr>
            <a:r>
              <a:rPr lang="en" sz="1600">
                <a:latin typeface="Red Hat Display Medium"/>
                <a:ea typeface="Red Hat Display Medium"/>
                <a:cs typeface="Red Hat Display Medium"/>
                <a:sym typeface="Red Hat Display Medium"/>
              </a:rPr>
              <a:t>Unified</a:t>
            </a:r>
            <a:r>
              <a:rPr lang="en" sz="1600">
                <a:latin typeface="Red Hat Display"/>
                <a:ea typeface="Red Hat Display"/>
                <a:cs typeface="Red Hat Display"/>
                <a:sym typeface="Red Hat Display"/>
              </a:rPr>
              <a:t> multicluster life cycle management</a:t>
            </a:r>
            <a:endParaRPr sz="1600">
              <a:latin typeface="Red Hat Display"/>
              <a:ea typeface="Red Hat Display"/>
              <a:cs typeface="Red Hat Display"/>
              <a:sym typeface="Red Hat Display"/>
            </a:endParaRPr>
          </a:p>
          <a:p>
            <a:pPr marL="256032" lvl="0" indent="-238759" algn="l" rtl="0">
              <a:lnSpc>
                <a:spcPct val="135000"/>
              </a:lnSpc>
              <a:spcBef>
                <a:spcPts val="1000"/>
              </a:spcBef>
              <a:spcAft>
                <a:spcPts val="0"/>
              </a:spcAft>
              <a:buClr>
                <a:srgbClr val="EE0000"/>
              </a:buClr>
              <a:buSzPts val="1600"/>
              <a:buFont typeface="Red Hat Display"/>
              <a:buChar char="▸"/>
            </a:pPr>
            <a:r>
              <a:rPr lang="en" sz="1600">
                <a:latin typeface="Red Hat Display Medium"/>
                <a:ea typeface="Red Hat Display Medium"/>
                <a:cs typeface="Red Hat Display Medium"/>
                <a:sym typeface="Red Hat Display Medium"/>
              </a:rPr>
              <a:t>Policy-based</a:t>
            </a:r>
            <a:r>
              <a:rPr lang="en" sz="1600">
                <a:latin typeface="Red Hat Display"/>
                <a:ea typeface="Red Hat Display"/>
                <a:cs typeface="Red Hat Display"/>
                <a:sym typeface="Red Hat Display"/>
              </a:rPr>
              <a:t> governance, risk, and compliance</a:t>
            </a:r>
            <a:endParaRPr sz="1600">
              <a:latin typeface="Red Hat Display"/>
              <a:ea typeface="Red Hat Display"/>
              <a:cs typeface="Red Hat Display"/>
              <a:sym typeface="Red Hat Display"/>
            </a:endParaRPr>
          </a:p>
          <a:p>
            <a:pPr marL="256032" lvl="0" indent="-238759" algn="l" rtl="0">
              <a:lnSpc>
                <a:spcPct val="135000"/>
              </a:lnSpc>
              <a:spcBef>
                <a:spcPts val="1000"/>
              </a:spcBef>
              <a:spcAft>
                <a:spcPts val="0"/>
              </a:spcAft>
              <a:buClr>
                <a:srgbClr val="EE0000"/>
              </a:buClr>
              <a:buSzPts val="1600"/>
              <a:buFont typeface="Red Hat Display"/>
              <a:buChar char="▸"/>
            </a:pPr>
            <a:r>
              <a:rPr lang="en" sz="1600">
                <a:latin typeface="Red Hat Display Medium"/>
                <a:ea typeface="Red Hat Display Medium"/>
                <a:cs typeface="Red Hat Display Medium"/>
                <a:sym typeface="Red Hat Display Medium"/>
              </a:rPr>
              <a:t>Advanced</a:t>
            </a:r>
            <a:r>
              <a:rPr lang="en" sz="1600">
                <a:latin typeface="Red Hat Display"/>
                <a:ea typeface="Red Hat Display"/>
                <a:cs typeface="Red Hat Display"/>
                <a:sym typeface="Red Hat Display"/>
              </a:rPr>
              <a:t> application life cycle management</a:t>
            </a:r>
            <a:endParaRPr sz="1600">
              <a:latin typeface="Red Hat Display"/>
              <a:ea typeface="Red Hat Display"/>
              <a:cs typeface="Red Hat Display"/>
              <a:sym typeface="Red Hat Display"/>
            </a:endParaRPr>
          </a:p>
          <a:p>
            <a:pPr marL="256032" lvl="0" indent="-238759" algn="l" rtl="0">
              <a:lnSpc>
                <a:spcPct val="135000"/>
              </a:lnSpc>
              <a:spcBef>
                <a:spcPts val="1000"/>
              </a:spcBef>
              <a:spcAft>
                <a:spcPts val="0"/>
              </a:spcAft>
              <a:buClr>
                <a:srgbClr val="EE0000"/>
              </a:buClr>
              <a:buSzPts val="1600"/>
              <a:buFont typeface="Red Hat Display"/>
              <a:buChar char="▸"/>
            </a:pPr>
            <a:r>
              <a:rPr lang="en" sz="1600">
                <a:latin typeface="Red Hat Display Medium"/>
                <a:ea typeface="Red Hat Display Medium"/>
                <a:cs typeface="Red Hat Display Medium"/>
                <a:sym typeface="Red Hat Display Medium"/>
              </a:rPr>
              <a:t>Edge management</a:t>
            </a:r>
            <a:r>
              <a:rPr lang="en" sz="1600">
                <a:latin typeface="Red Hat Display"/>
                <a:ea typeface="Red Hat Display"/>
                <a:cs typeface="Red Hat Display"/>
                <a:sym typeface="Red Hat Display"/>
              </a:rPr>
              <a:t> at scale</a:t>
            </a:r>
            <a:endParaRPr sz="1600">
              <a:latin typeface="Red Hat Display"/>
              <a:ea typeface="Red Hat Display"/>
              <a:cs typeface="Red Hat Display"/>
              <a:sym typeface="Red Hat Display"/>
            </a:endParaRPr>
          </a:p>
          <a:p>
            <a:pPr marL="256032" lvl="0" indent="-238759" algn="l" rtl="0">
              <a:lnSpc>
                <a:spcPct val="135000"/>
              </a:lnSpc>
              <a:spcBef>
                <a:spcPts val="1000"/>
              </a:spcBef>
              <a:spcAft>
                <a:spcPts val="1000"/>
              </a:spcAft>
              <a:buClr>
                <a:srgbClr val="EE0000"/>
              </a:buClr>
              <a:buSzPts val="1600"/>
              <a:buFont typeface="Red Hat Display"/>
              <a:buChar char="▸"/>
            </a:pPr>
            <a:r>
              <a:rPr lang="en" sz="1600">
                <a:latin typeface="Red Hat Display Medium"/>
                <a:ea typeface="Red Hat Display Medium"/>
                <a:cs typeface="Red Hat Display Medium"/>
                <a:sym typeface="Red Hat Display Medium"/>
              </a:rPr>
              <a:t>Business</a:t>
            </a:r>
            <a:r>
              <a:rPr lang="en" sz="1600">
                <a:latin typeface="Red Hat Display"/>
                <a:ea typeface="Red Hat Display"/>
                <a:cs typeface="Red Hat Display"/>
                <a:sym typeface="Red Hat Display"/>
              </a:rPr>
              <a:t> continuity</a:t>
            </a:r>
            <a:endParaRPr sz="1600">
              <a:latin typeface="Red Hat Display"/>
              <a:ea typeface="Red Hat Display"/>
              <a:cs typeface="Red Hat Display"/>
              <a:sym typeface="Red Hat Display"/>
            </a:endParaRPr>
          </a:p>
        </p:txBody>
      </p:sp>
      <p:grpSp>
        <p:nvGrpSpPr>
          <p:cNvPr id="6572" name="Google Shape;6572;p719"/>
          <p:cNvGrpSpPr/>
          <p:nvPr/>
        </p:nvGrpSpPr>
        <p:grpSpPr>
          <a:xfrm>
            <a:off x="5870950" y="2229650"/>
            <a:ext cx="5741149" cy="4627250"/>
            <a:chOff x="5870950" y="2229650"/>
            <a:chExt cx="5741149" cy="4627250"/>
          </a:xfrm>
        </p:grpSpPr>
        <p:pic>
          <p:nvPicPr>
            <p:cNvPr id="6573" name="Google Shape;6573;p719"/>
            <p:cNvPicPr preferRelativeResize="0"/>
            <p:nvPr/>
          </p:nvPicPr>
          <p:blipFill rotWithShape="1">
            <a:blip r:embed="rId3">
              <a:alphaModFix/>
            </a:blip>
            <a:srcRect t="11639" b="11632"/>
            <a:stretch/>
          </p:blipFill>
          <p:spPr>
            <a:xfrm>
              <a:off x="6675900" y="2229650"/>
              <a:ext cx="4936199" cy="3787325"/>
            </a:xfrm>
            <a:prstGeom prst="rect">
              <a:avLst/>
            </a:prstGeom>
            <a:noFill/>
            <a:ln>
              <a:noFill/>
            </a:ln>
          </p:spPr>
        </p:pic>
        <p:cxnSp>
          <p:nvCxnSpPr>
            <p:cNvPr id="6574" name="Google Shape;6574;p719"/>
            <p:cNvCxnSpPr>
              <a:endCxn id="6575" idx="2"/>
            </p:cNvCxnSpPr>
            <p:nvPr/>
          </p:nvCxnSpPr>
          <p:spPr>
            <a:xfrm rot="10800000">
              <a:off x="6049771" y="5858851"/>
              <a:ext cx="2803500" cy="0"/>
            </a:xfrm>
            <a:prstGeom prst="straightConnector1">
              <a:avLst/>
            </a:prstGeom>
            <a:noFill/>
            <a:ln w="19050" cap="flat" cmpd="sng">
              <a:solidFill>
                <a:schemeClr val="accent1"/>
              </a:solidFill>
              <a:prstDash val="solid"/>
              <a:round/>
              <a:headEnd type="none" w="med" len="med"/>
              <a:tailEnd type="none" w="med" len="med"/>
            </a:ln>
          </p:spPr>
        </p:cxnSp>
        <p:sp>
          <p:nvSpPr>
            <p:cNvPr id="6575" name="Google Shape;6575;p719"/>
            <p:cNvSpPr/>
            <p:nvPr/>
          </p:nvSpPr>
          <p:spPr>
            <a:xfrm>
              <a:off x="5870950" y="5858775"/>
              <a:ext cx="347400" cy="347400"/>
            </a:xfrm>
            <a:prstGeom prst="arc">
              <a:avLst>
                <a:gd name="adj1" fmla="val 10799506"/>
                <a:gd name="adj2" fmla="val 16301363"/>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cxnSp>
          <p:nvCxnSpPr>
            <p:cNvPr id="6576" name="Google Shape;6576;p719"/>
            <p:cNvCxnSpPr>
              <a:stCxn id="6575" idx="0"/>
            </p:cNvCxnSpPr>
            <p:nvPr/>
          </p:nvCxnSpPr>
          <p:spPr>
            <a:xfrm>
              <a:off x="5870950" y="6032500"/>
              <a:ext cx="0" cy="824400"/>
            </a:xfrm>
            <a:prstGeom prst="straightConnector1">
              <a:avLst/>
            </a:prstGeom>
            <a:noFill/>
            <a:ln w="19050" cap="flat" cmpd="sng">
              <a:solidFill>
                <a:schemeClr val="accent1"/>
              </a:solidFill>
              <a:prstDash val="solid"/>
              <a:round/>
              <a:headEnd type="none" w="med" len="med"/>
              <a:tailEnd type="none" w="med" len="med"/>
            </a:ln>
          </p:spPr>
        </p:cxnSp>
      </p:grpSp>
      <p:sp>
        <p:nvSpPr>
          <p:cNvPr id="6577" name="Google Shape;6577;p719"/>
          <p:cNvSpPr/>
          <p:nvPr/>
        </p:nvSpPr>
        <p:spPr>
          <a:xfrm>
            <a:off x="8824146" y="5825525"/>
            <a:ext cx="82325" cy="41175"/>
          </a:xfrm>
          <a:custGeom>
            <a:avLst/>
            <a:gdLst/>
            <a:ahLst/>
            <a:cxnLst/>
            <a:rect l="l" t="t" r="r" b="b"/>
            <a:pathLst>
              <a:path w="3293" h="1647" extrusionOk="0">
                <a:moveTo>
                  <a:pt x="0" y="0"/>
                </a:moveTo>
                <a:lnTo>
                  <a:pt x="1647" y="1647"/>
                </a:lnTo>
                <a:lnTo>
                  <a:pt x="3293" y="1647"/>
                </a:lnTo>
                <a:lnTo>
                  <a:pt x="1717" y="71"/>
                </a:lnTo>
                <a:close/>
              </a:path>
            </a:pathLst>
          </a:custGeom>
          <a:solidFill>
            <a:schemeClr val="dk1"/>
          </a:solidFill>
          <a:ln>
            <a:noFill/>
          </a:ln>
        </p:spPr>
        <p:txBody>
          <a:bodyPr/>
          <a:lstStyle/>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581"/>
        <p:cNvGrpSpPr/>
        <p:nvPr/>
      </p:nvGrpSpPr>
      <p:grpSpPr>
        <a:xfrm>
          <a:off x="0" y="0"/>
          <a:ext cx="0" cy="0"/>
          <a:chOff x="0" y="0"/>
          <a:chExt cx="0" cy="0"/>
        </a:xfrm>
      </p:grpSpPr>
      <p:sp>
        <p:nvSpPr>
          <p:cNvPr id="6582" name="Google Shape;6582;p720"/>
          <p:cNvSpPr txBox="1">
            <a:spLocks noGrp="1"/>
          </p:cNvSpPr>
          <p:nvPr>
            <p:ph type="title"/>
          </p:nvPr>
        </p:nvSpPr>
        <p:spPr>
          <a:xfrm>
            <a:off x="2076025" y="1883250"/>
            <a:ext cx="7992000" cy="307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Multicluster observability for fleet health</a:t>
            </a:r>
            <a:endParaRPr/>
          </a:p>
          <a:p>
            <a:pPr marL="0" lvl="0" indent="0" algn="l" rtl="0">
              <a:spcBef>
                <a:spcPts val="0"/>
              </a:spcBef>
              <a:spcAft>
                <a:spcPts val="0"/>
              </a:spcAft>
              <a:buNone/>
            </a:pPr>
            <a:r>
              <a:rPr lang="en"/>
              <a:t>and optimization</a:t>
            </a:r>
            <a:endParaRPr/>
          </a:p>
        </p:txBody>
      </p:sp>
      <p:sp>
        <p:nvSpPr>
          <p:cNvPr id="6583" name="Google Shape;6583;p720"/>
          <p:cNvSpPr txBox="1">
            <a:spLocks noGrp="1"/>
          </p:cNvSpPr>
          <p:nvPr>
            <p:ph type="subTitle" idx="1"/>
          </p:nvPr>
        </p:nvSpPr>
        <p:spPr>
          <a:xfrm rot="5400000">
            <a:off x="-2138450" y="2138400"/>
            <a:ext cx="5148900" cy="872100"/>
          </a:xfrm>
          <a:prstGeom prst="rect">
            <a:avLst/>
          </a:prstGeom>
        </p:spPr>
        <p:txBody>
          <a:bodyPr spcFirstLastPara="1" wrap="square" lIns="502900" tIns="91425" rIns="91425" bIns="91425" anchor="ctr" anchorCtr="0">
            <a:noAutofit/>
          </a:bodyPr>
          <a:lstStyle/>
          <a:p>
            <a:pPr marL="0" lvl="0" indent="0" algn="l" rtl="0">
              <a:spcBef>
                <a:spcPts val="0"/>
              </a:spcBef>
              <a:spcAft>
                <a:spcPts val="0"/>
              </a:spcAft>
              <a:buNone/>
            </a:pPr>
            <a:r>
              <a:rPr lang="en"/>
              <a:t>Red Hat Advanced Cluster Management for Kubernetes</a:t>
            </a:r>
            <a:endParaRPr/>
          </a:p>
        </p:txBody>
      </p:sp>
      <p:sp>
        <p:nvSpPr>
          <p:cNvPr id="6584" name="Google Shape;6584;p720"/>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21</a:t>
            </a:fld>
            <a:endParaRPr/>
          </a:p>
        </p:txBody>
      </p:sp>
      <p:sp>
        <p:nvSpPr>
          <p:cNvPr id="6585" name="Google Shape;6585;p720"/>
          <p:cNvSpPr txBox="1"/>
          <p:nvPr/>
        </p:nvSpPr>
        <p:spPr>
          <a:xfrm>
            <a:off x="2109643" y="1090650"/>
            <a:ext cx="7992000" cy="4920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400">
                <a:solidFill>
                  <a:schemeClr val="dk1"/>
                </a:solidFill>
                <a:latin typeface="Red Hat Display"/>
                <a:ea typeface="Red Hat Display"/>
                <a:cs typeface="Red Hat Display"/>
                <a:sym typeface="Red Hat Display"/>
              </a:rPr>
              <a:t>Use case</a:t>
            </a:r>
            <a:endParaRPr sz="2400">
              <a:solidFill>
                <a:schemeClr val="dk1"/>
              </a:solidFill>
              <a:latin typeface="Red Hat Display"/>
              <a:ea typeface="Red Hat Display"/>
              <a:cs typeface="Red Hat Display"/>
              <a:sym typeface="Red Hat Display"/>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89"/>
        <p:cNvGrpSpPr/>
        <p:nvPr/>
      </p:nvGrpSpPr>
      <p:grpSpPr>
        <a:xfrm>
          <a:off x="0" y="0"/>
          <a:ext cx="0" cy="0"/>
          <a:chOff x="0" y="0"/>
          <a:chExt cx="0" cy="0"/>
        </a:xfrm>
      </p:grpSpPr>
      <p:sp>
        <p:nvSpPr>
          <p:cNvPr id="6590" name="Google Shape;6590;p721"/>
          <p:cNvSpPr txBox="1">
            <a:spLocks noGrp="1"/>
          </p:cNvSpPr>
          <p:nvPr>
            <p:ph type="subTitle" idx="3"/>
          </p:nvPr>
        </p:nvSpPr>
        <p:spPr>
          <a:xfrm>
            <a:off x="125" y="1653550"/>
            <a:ext cx="12192000" cy="291900"/>
          </a:xfrm>
          <a:prstGeom prst="rect">
            <a:avLst/>
          </a:prstGeom>
        </p:spPr>
        <p:txBody>
          <a:bodyPr spcFirstLastPara="1" wrap="square" lIns="0" tIns="0" rIns="0" bIns="0" anchor="t" anchorCtr="0">
            <a:noAutofit/>
          </a:bodyPr>
          <a:lstStyle/>
          <a:p>
            <a:pPr marL="0" lvl="0" indent="0" algn="ctr" rtl="0">
              <a:spcBef>
                <a:spcPts val="0"/>
              </a:spcBef>
              <a:spcAft>
                <a:spcPts val="500"/>
              </a:spcAft>
              <a:buNone/>
            </a:pPr>
            <a:r>
              <a:rPr lang="en"/>
              <a:t>Red Hat Advanced Cluster Management </a:t>
            </a:r>
            <a:endParaRPr/>
          </a:p>
        </p:txBody>
      </p:sp>
      <p:sp>
        <p:nvSpPr>
          <p:cNvPr id="6591" name="Google Shape;6591;p721"/>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Multicluster observability for fleet health and optimization</a:t>
            </a:r>
            <a:endParaRPr/>
          </a:p>
        </p:txBody>
      </p:sp>
      <p:sp>
        <p:nvSpPr>
          <p:cNvPr id="6592" name="Google Shape;6592;p721"/>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22</a:t>
            </a:fld>
            <a:endParaRPr/>
          </a:p>
        </p:txBody>
      </p:sp>
      <p:sp>
        <p:nvSpPr>
          <p:cNvPr id="6593" name="Google Shape;6593;p721"/>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Multicluster observability for health and optimization</a:t>
            </a:r>
            <a:endParaRPr/>
          </a:p>
        </p:txBody>
      </p:sp>
      <p:sp>
        <p:nvSpPr>
          <p:cNvPr id="6594" name="Google Shape;6594;p721"/>
          <p:cNvSpPr txBox="1"/>
          <p:nvPr/>
        </p:nvSpPr>
        <p:spPr>
          <a:xfrm>
            <a:off x="896100" y="2931625"/>
            <a:ext cx="5047500" cy="4302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800"/>
              </a:spcAft>
              <a:buNone/>
            </a:pPr>
            <a:r>
              <a:rPr lang="en" sz="1300" b="1">
                <a:solidFill>
                  <a:srgbClr val="EE0000"/>
                </a:solidFill>
                <a:latin typeface="Red Hat Display"/>
                <a:ea typeface="Red Hat Display"/>
                <a:cs typeface="Red Hat Display"/>
                <a:sym typeface="Red Hat Display"/>
              </a:rPr>
              <a:t>Fleet health monitoring</a:t>
            </a:r>
            <a:br>
              <a:rPr lang="en" sz="1300">
                <a:solidFill>
                  <a:srgbClr val="EE0000"/>
                </a:solidFill>
                <a:latin typeface="Red Hat Display Medium"/>
                <a:ea typeface="Red Hat Display Medium"/>
                <a:cs typeface="Red Hat Display Medium"/>
                <a:sym typeface="Red Hat Display Medium"/>
              </a:rPr>
            </a:br>
            <a:r>
              <a:rPr lang="en" sz="1300">
                <a:solidFill>
                  <a:srgbClr val="151515"/>
                </a:solidFill>
                <a:latin typeface="Red Hat Display"/>
                <a:ea typeface="Red Hat Display"/>
                <a:cs typeface="Red Hat Display"/>
                <a:sym typeface="Red Hat Display"/>
              </a:rPr>
              <a:t>Sort, filter, and scan individual clusters and user workloads</a:t>
            </a:r>
            <a:endParaRPr sz="1300">
              <a:solidFill>
                <a:srgbClr val="151515"/>
              </a:solidFill>
              <a:latin typeface="Red Hat Display"/>
              <a:ea typeface="Red Hat Display"/>
              <a:cs typeface="Red Hat Display"/>
              <a:sym typeface="Red Hat Display"/>
            </a:endParaRPr>
          </a:p>
        </p:txBody>
      </p:sp>
      <p:sp>
        <p:nvSpPr>
          <p:cNvPr id="6595" name="Google Shape;6595;p721"/>
          <p:cNvSpPr txBox="1"/>
          <p:nvPr/>
        </p:nvSpPr>
        <p:spPr>
          <a:xfrm>
            <a:off x="896100" y="4048883"/>
            <a:ext cx="5047500" cy="4302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800"/>
              </a:spcAft>
              <a:buNone/>
            </a:pPr>
            <a:r>
              <a:rPr lang="en" sz="1300" b="1">
                <a:solidFill>
                  <a:srgbClr val="EE0000"/>
                </a:solidFill>
                <a:latin typeface="Red Hat Display"/>
                <a:ea typeface="Red Hat Display"/>
                <a:cs typeface="Red Hat Display"/>
                <a:sym typeface="Red Hat Display"/>
              </a:rPr>
              <a:t>Customized metrics and dashboards</a:t>
            </a:r>
            <a:br>
              <a:rPr lang="en" sz="1300">
                <a:solidFill>
                  <a:srgbClr val="EE0000"/>
                </a:solidFill>
                <a:latin typeface="Red Hat Display Medium"/>
                <a:ea typeface="Red Hat Display Medium"/>
                <a:cs typeface="Red Hat Display Medium"/>
                <a:sym typeface="Red Hat Display Medium"/>
              </a:rPr>
            </a:br>
            <a:r>
              <a:rPr lang="en" sz="1300">
                <a:solidFill>
                  <a:srgbClr val="151515"/>
                </a:solidFill>
                <a:latin typeface="Red Hat Display"/>
                <a:ea typeface="Red Hat Display"/>
                <a:cs typeface="Red Hat Display"/>
                <a:sym typeface="Red Hat Display"/>
              </a:rPr>
              <a:t>Customize dashboards based on metrics you define</a:t>
            </a:r>
            <a:endParaRPr sz="1300">
              <a:solidFill>
                <a:srgbClr val="151515"/>
              </a:solidFill>
              <a:latin typeface="Red Hat Display"/>
              <a:ea typeface="Red Hat Display"/>
              <a:cs typeface="Red Hat Display"/>
              <a:sym typeface="Red Hat Display"/>
            </a:endParaRPr>
          </a:p>
        </p:txBody>
      </p:sp>
      <p:sp>
        <p:nvSpPr>
          <p:cNvPr id="6596" name="Google Shape;6596;p721"/>
          <p:cNvSpPr txBox="1"/>
          <p:nvPr/>
        </p:nvSpPr>
        <p:spPr>
          <a:xfrm>
            <a:off x="896100" y="5166141"/>
            <a:ext cx="5047500" cy="4302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800"/>
              </a:spcAft>
              <a:buNone/>
            </a:pPr>
            <a:r>
              <a:rPr lang="en" sz="1300" b="1">
                <a:solidFill>
                  <a:srgbClr val="EE0000"/>
                </a:solidFill>
                <a:latin typeface="Red Hat Display"/>
                <a:ea typeface="Red Hat Display"/>
                <a:cs typeface="Red Hat Display"/>
                <a:sym typeface="Red Hat Display"/>
              </a:rPr>
              <a:t>Dynamic search</a:t>
            </a:r>
            <a:br>
              <a:rPr lang="en" sz="1300">
                <a:solidFill>
                  <a:srgbClr val="EE0000"/>
                </a:solidFill>
                <a:latin typeface="Red Hat Display Medium"/>
                <a:ea typeface="Red Hat Display Medium"/>
                <a:cs typeface="Red Hat Display Medium"/>
                <a:sym typeface="Red Hat Display Medium"/>
              </a:rPr>
            </a:br>
            <a:r>
              <a:rPr lang="en" sz="1300">
                <a:solidFill>
                  <a:srgbClr val="151515"/>
                </a:solidFill>
                <a:latin typeface="Red Hat Display"/>
                <a:ea typeface="Red Hat Display"/>
                <a:cs typeface="Red Hat Display"/>
                <a:sym typeface="Red Hat Display"/>
              </a:rPr>
              <a:t>Identify, isolate, and resolve issues across distributed workloads</a:t>
            </a:r>
            <a:endParaRPr sz="1300">
              <a:solidFill>
                <a:srgbClr val="151515"/>
              </a:solidFill>
              <a:latin typeface="Red Hat Display"/>
              <a:ea typeface="Red Hat Display"/>
              <a:cs typeface="Red Hat Display"/>
              <a:sym typeface="Red Hat Display"/>
            </a:endParaRPr>
          </a:p>
        </p:txBody>
      </p:sp>
      <p:sp>
        <p:nvSpPr>
          <p:cNvPr id="6597" name="Google Shape;6597;p721"/>
          <p:cNvSpPr txBox="1"/>
          <p:nvPr/>
        </p:nvSpPr>
        <p:spPr>
          <a:xfrm>
            <a:off x="6391650" y="2931625"/>
            <a:ext cx="5047500" cy="4302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800"/>
              </a:spcAft>
              <a:buNone/>
            </a:pPr>
            <a:r>
              <a:rPr lang="en" sz="1300" b="1">
                <a:solidFill>
                  <a:srgbClr val="EE0000"/>
                </a:solidFill>
                <a:latin typeface="Red Hat Display"/>
                <a:ea typeface="Red Hat Display"/>
                <a:cs typeface="Red Hat Display"/>
                <a:sym typeface="Red Hat Display"/>
              </a:rPr>
              <a:t>Analytics through Red Hat Insights for Red Hat OpenShift</a:t>
            </a:r>
            <a:br>
              <a:rPr lang="en" sz="1300">
                <a:solidFill>
                  <a:srgbClr val="EE0000"/>
                </a:solidFill>
                <a:latin typeface="Red Hat Display Medium"/>
                <a:ea typeface="Red Hat Display Medium"/>
                <a:cs typeface="Red Hat Display Medium"/>
                <a:sym typeface="Red Hat Display Medium"/>
              </a:rPr>
            </a:br>
            <a:r>
              <a:rPr lang="en" sz="1300">
                <a:solidFill>
                  <a:srgbClr val="151515"/>
                </a:solidFill>
                <a:latin typeface="Red Hat Display"/>
                <a:ea typeface="Red Hat Display"/>
                <a:cs typeface="Red Hat Display"/>
                <a:sym typeface="Red Hat Display"/>
              </a:rPr>
              <a:t>Gain intelligence on cluster health for your entire managed fleet</a:t>
            </a:r>
            <a:endParaRPr sz="1300">
              <a:solidFill>
                <a:srgbClr val="151515"/>
              </a:solidFill>
              <a:latin typeface="Red Hat Display"/>
              <a:ea typeface="Red Hat Display"/>
              <a:cs typeface="Red Hat Display"/>
              <a:sym typeface="Red Hat Display"/>
            </a:endParaRPr>
          </a:p>
        </p:txBody>
      </p:sp>
      <p:sp>
        <p:nvSpPr>
          <p:cNvPr id="6598" name="Google Shape;6598;p721"/>
          <p:cNvSpPr txBox="1"/>
          <p:nvPr/>
        </p:nvSpPr>
        <p:spPr>
          <a:xfrm>
            <a:off x="6391650" y="4048875"/>
            <a:ext cx="5289900" cy="4302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800"/>
              </a:spcAft>
              <a:buNone/>
            </a:pPr>
            <a:r>
              <a:rPr lang="en" sz="1300" b="1">
                <a:solidFill>
                  <a:srgbClr val="EE0000"/>
                </a:solidFill>
                <a:latin typeface="Red Hat Display"/>
                <a:ea typeface="Red Hat Display"/>
                <a:cs typeface="Red Hat Display"/>
                <a:sym typeface="Red Hat Display"/>
              </a:rPr>
              <a:t>Global Hub</a:t>
            </a:r>
            <a:br>
              <a:rPr lang="en" sz="1300">
                <a:solidFill>
                  <a:srgbClr val="EE0000"/>
                </a:solidFill>
                <a:latin typeface="Red Hat Display Medium"/>
                <a:ea typeface="Red Hat Display Medium"/>
                <a:cs typeface="Red Hat Display Medium"/>
                <a:sym typeface="Red Hat Display Medium"/>
              </a:rPr>
            </a:br>
            <a:r>
              <a:rPr lang="en" sz="1300">
                <a:solidFill>
                  <a:srgbClr val="151515"/>
                </a:solidFill>
                <a:latin typeface="Red Hat Display"/>
                <a:ea typeface="Red Hat Display"/>
                <a:cs typeface="Red Hat Display"/>
                <a:sym typeface="Red Hat Display"/>
              </a:rPr>
              <a:t>View policy compliance across multiple hubs through a central interface</a:t>
            </a:r>
            <a:endParaRPr sz="1300">
              <a:solidFill>
                <a:srgbClr val="151515"/>
              </a:solidFill>
              <a:latin typeface="Red Hat Display"/>
              <a:ea typeface="Red Hat Display"/>
              <a:cs typeface="Red Hat Display"/>
              <a:sym typeface="Red Hat Display"/>
            </a:endParaRPr>
          </a:p>
        </p:txBody>
      </p:sp>
      <p:sp>
        <p:nvSpPr>
          <p:cNvPr id="6599" name="Google Shape;6599;p721"/>
          <p:cNvSpPr txBox="1"/>
          <p:nvPr/>
        </p:nvSpPr>
        <p:spPr>
          <a:xfrm>
            <a:off x="6391650" y="5166141"/>
            <a:ext cx="5047500" cy="4302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800"/>
              </a:spcAft>
              <a:buNone/>
            </a:pPr>
            <a:r>
              <a:rPr lang="en" sz="1300" b="1">
                <a:solidFill>
                  <a:srgbClr val="EE0000"/>
                </a:solidFill>
                <a:latin typeface="Red Hat Display"/>
                <a:ea typeface="Red Hat Display"/>
                <a:cs typeface="Red Hat Display"/>
                <a:sym typeface="Red Hat Display"/>
              </a:rPr>
              <a:t>Automatic alert forwarding from managed clusters</a:t>
            </a:r>
            <a:br>
              <a:rPr lang="en" sz="1300">
                <a:solidFill>
                  <a:srgbClr val="EE0000"/>
                </a:solidFill>
                <a:latin typeface="Red Hat Display Medium"/>
                <a:ea typeface="Red Hat Display Medium"/>
                <a:cs typeface="Red Hat Display Medium"/>
                <a:sym typeface="Red Hat Display Medium"/>
              </a:rPr>
            </a:br>
            <a:r>
              <a:rPr lang="en" sz="1300">
                <a:solidFill>
                  <a:srgbClr val="151515"/>
                </a:solidFill>
                <a:latin typeface="Red Hat Display"/>
                <a:ea typeface="Red Hat Display"/>
                <a:cs typeface="Red Hat Display"/>
                <a:sym typeface="Red Hat Display"/>
              </a:rPr>
              <a:t>Troubleshoot more easily by getting centralized alerts</a:t>
            </a:r>
            <a:endParaRPr sz="1300">
              <a:solidFill>
                <a:srgbClr val="151515"/>
              </a:solidFill>
              <a:latin typeface="Red Hat Display"/>
              <a:ea typeface="Red Hat Display"/>
              <a:cs typeface="Red Hat Display"/>
              <a:sym typeface="Red Hat Display"/>
            </a:endParaRPr>
          </a:p>
        </p:txBody>
      </p:sp>
      <p:sp>
        <p:nvSpPr>
          <p:cNvPr id="6600" name="Google Shape;6600;p721"/>
          <p:cNvSpPr/>
          <p:nvPr/>
        </p:nvSpPr>
        <p:spPr>
          <a:xfrm>
            <a:off x="885050" y="2458403"/>
            <a:ext cx="431100" cy="4311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6601" name="Google Shape;6601;p721"/>
          <p:cNvSpPr/>
          <p:nvPr/>
        </p:nvSpPr>
        <p:spPr>
          <a:xfrm>
            <a:off x="885050" y="3575658"/>
            <a:ext cx="431100" cy="4311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6602" name="Google Shape;6602;p721"/>
          <p:cNvSpPr/>
          <p:nvPr/>
        </p:nvSpPr>
        <p:spPr>
          <a:xfrm>
            <a:off x="885050" y="4692913"/>
            <a:ext cx="431100" cy="4311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cxnSp>
        <p:nvCxnSpPr>
          <p:cNvPr id="6603" name="Google Shape;6603;p721"/>
          <p:cNvCxnSpPr/>
          <p:nvPr/>
        </p:nvCxnSpPr>
        <p:spPr>
          <a:xfrm>
            <a:off x="1371600" y="2673950"/>
            <a:ext cx="4791000" cy="0"/>
          </a:xfrm>
          <a:prstGeom prst="straightConnector1">
            <a:avLst/>
          </a:prstGeom>
          <a:noFill/>
          <a:ln w="9525" cap="rnd" cmpd="sng">
            <a:solidFill>
              <a:schemeClr val="dk1"/>
            </a:solidFill>
            <a:prstDash val="dot"/>
            <a:round/>
            <a:headEnd type="none" w="med" len="med"/>
            <a:tailEnd type="none" w="med" len="med"/>
          </a:ln>
        </p:spPr>
      </p:cxnSp>
      <p:cxnSp>
        <p:nvCxnSpPr>
          <p:cNvPr id="6604" name="Google Shape;6604;p721"/>
          <p:cNvCxnSpPr/>
          <p:nvPr/>
        </p:nvCxnSpPr>
        <p:spPr>
          <a:xfrm>
            <a:off x="1371600" y="3791200"/>
            <a:ext cx="4791000" cy="0"/>
          </a:xfrm>
          <a:prstGeom prst="straightConnector1">
            <a:avLst/>
          </a:prstGeom>
          <a:noFill/>
          <a:ln w="9525" cap="rnd" cmpd="sng">
            <a:solidFill>
              <a:schemeClr val="dk1"/>
            </a:solidFill>
            <a:prstDash val="dot"/>
            <a:round/>
            <a:headEnd type="none" w="med" len="med"/>
            <a:tailEnd type="none" w="med" len="med"/>
          </a:ln>
        </p:spPr>
      </p:cxnSp>
      <p:cxnSp>
        <p:nvCxnSpPr>
          <p:cNvPr id="6605" name="Google Shape;6605;p721"/>
          <p:cNvCxnSpPr/>
          <p:nvPr/>
        </p:nvCxnSpPr>
        <p:spPr>
          <a:xfrm>
            <a:off x="1371600" y="4908475"/>
            <a:ext cx="4791000" cy="0"/>
          </a:xfrm>
          <a:prstGeom prst="straightConnector1">
            <a:avLst/>
          </a:prstGeom>
          <a:noFill/>
          <a:ln w="9525" cap="rnd" cmpd="sng">
            <a:solidFill>
              <a:schemeClr val="dk1"/>
            </a:solidFill>
            <a:prstDash val="dot"/>
            <a:round/>
            <a:headEnd type="none" w="med" len="med"/>
            <a:tailEnd type="none" w="med" len="med"/>
          </a:ln>
        </p:spPr>
      </p:cxnSp>
      <p:cxnSp>
        <p:nvCxnSpPr>
          <p:cNvPr id="6606" name="Google Shape;6606;p721"/>
          <p:cNvCxnSpPr/>
          <p:nvPr/>
        </p:nvCxnSpPr>
        <p:spPr>
          <a:xfrm>
            <a:off x="6858000" y="2673950"/>
            <a:ext cx="4823400" cy="0"/>
          </a:xfrm>
          <a:prstGeom prst="straightConnector1">
            <a:avLst/>
          </a:prstGeom>
          <a:noFill/>
          <a:ln w="9525" cap="rnd" cmpd="sng">
            <a:solidFill>
              <a:schemeClr val="dk1"/>
            </a:solidFill>
            <a:prstDash val="dot"/>
            <a:round/>
            <a:headEnd type="none" w="med" len="med"/>
            <a:tailEnd type="none" w="med" len="med"/>
          </a:ln>
        </p:spPr>
      </p:cxnSp>
      <p:cxnSp>
        <p:nvCxnSpPr>
          <p:cNvPr id="6607" name="Google Shape;6607;p721"/>
          <p:cNvCxnSpPr/>
          <p:nvPr/>
        </p:nvCxnSpPr>
        <p:spPr>
          <a:xfrm>
            <a:off x="6858000" y="3791200"/>
            <a:ext cx="4823400" cy="0"/>
          </a:xfrm>
          <a:prstGeom prst="straightConnector1">
            <a:avLst/>
          </a:prstGeom>
          <a:noFill/>
          <a:ln w="9525" cap="rnd" cmpd="sng">
            <a:solidFill>
              <a:schemeClr val="dk1"/>
            </a:solidFill>
            <a:prstDash val="dot"/>
            <a:round/>
            <a:headEnd type="none" w="med" len="med"/>
            <a:tailEnd type="none" w="med" len="med"/>
          </a:ln>
        </p:spPr>
      </p:cxnSp>
      <p:cxnSp>
        <p:nvCxnSpPr>
          <p:cNvPr id="6608" name="Google Shape;6608;p721"/>
          <p:cNvCxnSpPr/>
          <p:nvPr/>
        </p:nvCxnSpPr>
        <p:spPr>
          <a:xfrm>
            <a:off x="6858000" y="4908475"/>
            <a:ext cx="4823400" cy="0"/>
          </a:xfrm>
          <a:prstGeom prst="straightConnector1">
            <a:avLst/>
          </a:prstGeom>
          <a:noFill/>
          <a:ln w="9525" cap="rnd" cmpd="sng">
            <a:solidFill>
              <a:schemeClr val="dk1"/>
            </a:solidFill>
            <a:prstDash val="dot"/>
            <a:round/>
            <a:headEnd type="none" w="med" len="med"/>
            <a:tailEnd type="none" w="med" len="med"/>
          </a:ln>
        </p:spPr>
      </p:cxnSp>
      <p:pic>
        <p:nvPicPr>
          <p:cNvPr id="6609" name="Google Shape;6609;p721"/>
          <p:cNvPicPr preferRelativeResize="0"/>
          <p:nvPr/>
        </p:nvPicPr>
        <p:blipFill rotWithShape="1">
          <a:blip r:embed="rId3">
            <a:alphaModFix/>
          </a:blip>
          <a:srcRect/>
          <a:stretch/>
        </p:blipFill>
        <p:spPr>
          <a:xfrm>
            <a:off x="885049" y="2458400"/>
            <a:ext cx="431100" cy="431079"/>
          </a:xfrm>
          <a:prstGeom prst="rect">
            <a:avLst/>
          </a:prstGeom>
          <a:noFill/>
          <a:ln>
            <a:noFill/>
          </a:ln>
        </p:spPr>
      </p:pic>
      <p:pic>
        <p:nvPicPr>
          <p:cNvPr id="6610" name="Google Shape;6610;p721"/>
          <p:cNvPicPr preferRelativeResize="0"/>
          <p:nvPr/>
        </p:nvPicPr>
        <p:blipFill rotWithShape="1">
          <a:blip r:embed="rId4">
            <a:alphaModFix/>
          </a:blip>
          <a:srcRect/>
          <a:stretch/>
        </p:blipFill>
        <p:spPr>
          <a:xfrm>
            <a:off x="885045" y="3575644"/>
            <a:ext cx="431100" cy="431087"/>
          </a:xfrm>
          <a:prstGeom prst="rect">
            <a:avLst/>
          </a:prstGeom>
          <a:noFill/>
          <a:ln>
            <a:noFill/>
          </a:ln>
        </p:spPr>
      </p:pic>
      <p:pic>
        <p:nvPicPr>
          <p:cNvPr id="6611" name="Google Shape;6611;p721"/>
          <p:cNvPicPr preferRelativeResize="0"/>
          <p:nvPr/>
        </p:nvPicPr>
        <p:blipFill rotWithShape="1">
          <a:blip r:embed="rId5">
            <a:alphaModFix/>
          </a:blip>
          <a:srcRect/>
          <a:stretch/>
        </p:blipFill>
        <p:spPr>
          <a:xfrm>
            <a:off x="885050" y="4692905"/>
            <a:ext cx="431100" cy="431100"/>
          </a:xfrm>
          <a:prstGeom prst="rect">
            <a:avLst/>
          </a:prstGeom>
          <a:noFill/>
          <a:ln>
            <a:noFill/>
          </a:ln>
        </p:spPr>
      </p:pic>
      <p:sp>
        <p:nvSpPr>
          <p:cNvPr id="6612" name="Google Shape;6612;p721"/>
          <p:cNvSpPr/>
          <p:nvPr/>
        </p:nvSpPr>
        <p:spPr>
          <a:xfrm>
            <a:off x="6391650" y="2458403"/>
            <a:ext cx="431100" cy="4311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6613" name="Google Shape;6613;p721"/>
          <p:cNvSpPr/>
          <p:nvPr/>
        </p:nvSpPr>
        <p:spPr>
          <a:xfrm>
            <a:off x="6391650" y="3575658"/>
            <a:ext cx="431100" cy="4311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6614" name="Google Shape;6614;p721"/>
          <p:cNvSpPr/>
          <p:nvPr/>
        </p:nvSpPr>
        <p:spPr>
          <a:xfrm>
            <a:off x="6391650" y="4692913"/>
            <a:ext cx="431100" cy="4311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pic>
        <p:nvPicPr>
          <p:cNvPr id="6615" name="Google Shape;6615;p721"/>
          <p:cNvPicPr preferRelativeResize="0"/>
          <p:nvPr/>
        </p:nvPicPr>
        <p:blipFill rotWithShape="1">
          <a:blip r:embed="rId6">
            <a:alphaModFix/>
          </a:blip>
          <a:srcRect/>
          <a:stretch/>
        </p:blipFill>
        <p:spPr>
          <a:xfrm>
            <a:off x="6391650" y="2458375"/>
            <a:ext cx="431100" cy="431100"/>
          </a:xfrm>
          <a:prstGeom prst="rect">
            <a:avLst/>
          </a:prstGeom>
          <a:noFill/>
          <a:ln>
            <a:noFill/>
          </a:ln>
        </p:spPr>
      </p:pic>
      <p:pic>
        <p:nvPicPr>
          <p:cNvPr id="6616" name="Google Shape;6616;p721"/>
          <p:cNvPicPr preferRelativeResize="0"/>
          <p:nvPr/>
        </p:nvPicPr>
        <p:blipFill rotWithShape="1">
          <a:blip r:embed="rId7">
            <a:alphaModFix/>
          </a:blip>
          <a:srcRect/>
          <a:stretch/>
        </p:blipFill>
        <p:spPr>
          <a:xfrm>
            <a:off x="6391655" y="3580378"/>
            <a:ext cx="431100" cy="431100"/>
          </a:xfrm>
          <a:prstGeom prst="rect">
            <a:avLst/>
          </a:prstGeom>
          <a:noFill/>
          <a:ln>
            <a:noFill/>
          </a:ln>
        </p:spPr>
      </p:pic>
      <p:pic>
        <p:nvPicPr>
          <p:cNvPr id="6617" name="Google Shape;6617;p721"/>
          <p:cNvPicPr preferRelativeResize="0"/>
          <p:nvPr/>
        </p:nvPicPr>
        <p:blipFill rotWithShape="1">
          <a:blip r:embed="rId8">
            <a:alphaModFix/>
          </a:blip>
          <a:srcRect/>
          <a:stretch/>
        </p:blipFill>
        <p:spPr>
          <a:xfrm>
            <a:off x="6391647" y="4692893"/>
            <a:ext cx="431100" cy="431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621"/>
        <p:cNvGrpSpPr/>
        <p:nvPr/>
      </p:nvGrpSpPr>
      <p:grpSpPr>
        <a:xfrm>
          <a:off x="0" y="0"/>
          <a:ext cx="0" cy="0"/>
          <a:chOff x="0" y="0"/>
          <a:chExt cx="0" cy="0"/>
        </a:xfrm>
      </p:grpSpPr>
      <p:cxnSp>
        <p:nvCxnSpPr>
          <p:cNvPr id="6622" name="Google Shape;6622;p722"/>
          <p:cNvCxnSpPr/>
          <p:nvPr/>
        </p:nvCxnSpPr>
        <p:spPr>
          <a:xfrm>
            <a:off x="1848385" y="2605350"/>
            <a:ext cx="4296900" cy="0"/>
          </a:xfrm>
          <a:prstGeom prst="straightConnector1">
            <a:avLst/>
          </a:prstGeom>
          <a:noFill/>
          <a:ln w="19050" cap="rnd" cmpd="sng">
            <a:solidFill>
              <a:schemeClr val="accent1"/>
            </a:solidFill>
            <a:prstDash val="dot"/>
            <a:round/>
            <a:headEnd type="none" w="med" len="med"/>
            <a:tailEnd type="none" w="med" len="med"/>
          </a:ln>
        </p:spPr>
      </p:cxnSp>
      <p:grpSp>
        <p:nvGrpSpPr>
          <p:cNvPr id="6623" name="Google Shape;6623;p722"/>
          <p:cNvGrpSpPr/>
          <p:nvPr/>
        </p:nvGrpSpPr>
        <p:grpSpPr>
          <a:xfrm>
            <a:off x="6207807" y="2150850"/>
            <a:ext cx="5545598" cy="3905400"/>
            <a:chOff x="6489469" y="2150850"/>
            <a:chExt cx="5395075" cy="3905400"/>
          </a:xfrm>
        </p:grpSpPr>
        <p:sp>
          <p:nvSpPr>
            <p:cNvPr id="6624" name="Google Shape;6624;p722"/>
            <p:cNvSpPr/>
            <p:nvPr/>
          </p:nvSpPr>
          <p:spPr>
            <a:xfrm>
              <a:off x="7954844" y="2150850"/>
              <a:ext cx="3929700" cy="3905400"/>
            </a:xfrm>
            <a:prstGeom prst="roundRect">
              <a:avLst>
                <a:gd name="adj" fmla="val 1839"/>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6625" name="Google Shape;6625;p722"/>
            <p:cNvSpPr/>
            <p:nvPr/>
          </p:nvSpPr>
          <p:spPr>
            <a:xfrm>
              <a:off x="6489469" y="2150850"/>
              <a:ext cx="3929700" cy="3905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grpSp>
      <p:sp>
        <p:nvSpPr>
          <p:cNvPr id="6626" name="Google Shape;6626;p722"/>
          <p:cNvSpPr txBox="1">
            <a:spLocks noGrp="1"/>
          </p:cNvSpPr>
          <p:nvPr>
            <p:ph type="subTitle" idx="3"/>
          </p:nvPr>
        </p:nvSpPr>
        <p:spPr>
          <a:xfrm>
            <a:off x="885125" y="1653550"/>
            <a:ext cx="10422000" cy="291900"/>
          </a:xfrm>
          <a:prstGeom prst="rect">
            <a:avLst/>
          </a:prstGeom>
        </p:spPr>
        <p:txBody>
          <a:bodyPr spcFirstLastPara="1" wrap="square" lIns="0" tIns="0" rIns="0" bIns="0" anchor="t" anchorCtr="0">
            <a:noAutofit/>
          </a:bodyPr>
          <a:lstStyle/>
          <a:p>
            <a:pPr marL="0" lvl="0" indent="0" algn="ctr" rtl="0">
              <a:spcBef>
                <a:spcPts val="0"/>
              </a:spcBef>
              <a:spcAft>
                <a:spcPts val="500"/>
              </a:spcAft>
              <a:buNone/>
            </a:pPr>
            <a:r>
              <a:rPr lang="en"/>
              <a:t>Proactively monitoring cluster health and performance</a:t>
            </a:r>
            <a:endParaRPr/>
          </a:p>
        </p:txBody>
      </p:sp>
      <p:sp>
        <p:nvSpPr>
          <p:cNvPr id="6627" name="Google Shape;6627;p722"/>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Multicluster observability for fleet health and optimization</a:t>
            </a:r>
            <a:endParaRPr/>
          </a:p>
        </p:txBody>
      </p:sp>
      <p:sp>
        <p:nvSpPr>
          <p:cNvPr id="6628" name="Google Shape;6628;p722"/>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23</a:t>
            </a:fld>
            <a:endParaRPr/>
          </a:p>
        </p:txBody>
      </p:sp>
      <p:sp>
        <p:nvSpPr>
          <p:cNvPr id="6629" name="Google Shape;6629;p722"/>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Fleet health monitoring</a:t>
            </a:r>
            <a:endParaRPr/>
          </a:p>
        </p:txBody>
      </p:sp>
      <p:sp>
        <p:nvSpPr>
          <p:cNvPr id="6630" name="Google Shape;6630;p722"/>
          <p:cNvSpPr/>
          <p:nvPr/>
        </p:nvSpPr>
        <p:spPr>
          <a:xfrm>
            <a:off x="885050" y="2152650"/>
            <a:ext cx="905400" cy="9054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pic>
        <p:nvPicPr>
          <p:cNvPr id="6631" name="Google Shape;6631;p722"/>
          <p:cNvPicPr preferRelativeResize="0"/>
          <p:nvPr/>
        </p:nvPicPr>
        <p:blipFill rotWithShape="1">
          <a:blip r:embed="rId3">
            <a:alphaModFix/>
          </a:blip>
          <a:srcRect/>
          <a:stretch/>
        </p:blipFill>
        <p:spPr>
          <a:xfrm>
            <a:off x="1030449" y="2325100"/>
            <a:ext cx="614550" cy="614550"/>
          </a:xfrm>
          <a:prstGeom prst="rect">
            <a:avLst/>
          </a:prstGeom>
          <a:noFill/>
          <a:ln>
            <a:noFill/>
          </a:ln>
        </p:spPr>
      </p:pic>
      <p:sp>
        <p:nvSpPr>
          <p:cNvPr id="6632" name="Google Shape;6632;p722"/>
          <p:cNvSpPr txBox="1"/>
          <p:nvPr/>
        </p:nvSpPr>
        <p:spPr>
          <a:xfrm>
            <a:off x="885050" y="3319300"/>
            <a:ext cx="4830000" cy="2527800"/>
          </a:xfrm>
          <a:prstGeom prst="rect">
            <a:avLst/>
          </a:prstGeom>
          <a:noFill/>
          <a:ln>
            <a:noFill/>
          </a:ln>
        </p:spPr>
        <p:txBody>
          <a:bodyPr spcFirstLastPara="1" wrap="square" lIns="0" tIns="0" rIns="0" bIns="0" anchor="t" anchorCtr="0">
            <a:noAutofit/>
          </a:bodyPr>
          <a:lstStyle/>
          <a:p>
            <a:pPr marL="228600" lvl="0" indent="-226059" algn="l" rtl="0">
              <a:lnSpc>
                <a:spcPct val="135000"/>
              </a:lnSpc>
              <a:spcBef>
                <a:spcPts val="0"/>
              </a:spcBef>
              <a:spcAft>
                <a:spcPts val="0"/>
              </a:spcAft>
              <a:buClr>
                <a:schemeClr val="accent1"/>
              </a:buClr>
              <a:buSzPts val="1400"/>
              <a:buFont typeface="Red Hat Display"/>
              <a:buChar char="▸"/>
            </a:pPr>
            <a:r>
              <a:rPr lang="en">
                <a:solidFill>
                  <a:srgbClr val="151515"/>
                </a:solidFill>
                <a:latin typeface="Red Hat Display Medium"/>
                <a:ea typeface="Red Hat Display Medium"/>
                <a:cs typeface="Red Hat Display Medium"/>
                <a:sym typeface="Red Hat Display Medium"/>
              </a:rPr>
              <a:t>Sort, filter, and scan</a:t>
            </a:r>
            <a:r>
              <a:rPr lang="en">
                <a:solidFill>
                  <a:srgbClr val="151515"/>
                </a:solidFill>
                <a:latin typeface="Red Hat Display"/>
                <a:ea typeface="Red Hat Display"/>
                <a:cs typeface="Red Hat Display"/>
                <a:sym typeface="Red Hat Display"/>
              </a:rPr>
              <a:t> individual clusters and user workloads in addition to aggregated multiclusters with Grafana.</a:t>
            </a:r>
            <a:endParaRPr>
              <a:solidFill>
                <a:srgbClr val="151515"/>
              </a:solidFill>
              <a:latin typeface="Red Hat Display"/>
              <a:ea typeface="Red Hat Display"/>
              <a:cs typeface="Red Hat Display"/>
              <a:sym typeface="Red Hat Display"/>
            </a:endParaRPr>
          </a:p>
          <a:p>
            <a:pPr marL="228600" lvl="0" indent="-226059" algn="l" rtl="0">
              <a:lnSpc>
                <a:spcPct val="135000"/>
              </a:lnSpc>
              <a:spcBef>
                <a:spcPts val="1000"/>
              </a:spcBef>
              <a:spcAft>
                <a:spcPts val="0"/>
              </a:spcAft>
              <a:buClr>
                <a:schemeClr val="accent1"/>
              </a:buClr>
              <a:buSzPts val="1400"/>
              <a:buFont typeface="Red Hat Display"/>
              <a:buChar char="▸"/>
            </a:pPr>
            <a:r>
              <a:rPr lang="en">
                <a:solidFill>
                  <a:srgbClr val="151515"/>
                </a:solidFill>
                <a:latin typeface="Red Hat Display Medium"/>
                <a:ea typeface="Red Hat Display Medium"/>
                <a:cs typeface="Red Hat Display Medium"/>
                <a:sym typeface="Red Hat Display Medium"/>
              </a:rPr>
              <a:t>Use the open source Thanos project</a:t>
            </a:r>
            <a:r>
              <a:rPr lang="en">
                <a:solidFill>
                  <a:srgbClr val="151515"/>
                </a:solidFill>
                <a:latin typeface="Red Hat Display"/>
                <a:ea typeface="Red Hat Display"/>
                <a:cs typeface="Red Hat Display"/>
                <a:sym typeface="Red Hat Display"/>
              </a:rPr>
              <a:t> for scalable metrics collection with long-term data retention.</a:t>
            </a:r>
            <a:endParaRPr>
              <a:solidFill>
                <a:srgbClr val="151515"/>
              </a:solidFill>
              <a:latin typeface="Red Hat Display"/>
              <a:ea typeface="Red Hat Display"/>
              <a:cs typeface="Red Hat Display"/>
              <a:sym typeface="Red Hat Display"/>
            </a:endParaRPr>
          </a:p>
          <a:p>
            <a:pPr marL="228600" lvl="0" indent="-226059" algn="l" rtl="0">
              <a:lnSpc>
                <a:spcPct val="135000"/>
              </a:lnSpc>
              <a:spcBef>
                <a:spcPts val="1000"/>
              </a:spcBef>
              <a:spcAft>
                <a:spcPts val="0"/>
              </a:spcAft>
              <a:buClr>
                <a:schemeClr val="accent1"/>
              </a:buClr>
              <a:buSzPts val="1400"/>
              <a:buFont typeface="Red Hat Display"/>
              <a:buChar char="▸"/>
            </a:pPr>
            <a:r>
              <a:rPr lang="en">
                <a:solidFill>
                  <a:srgbClr val="151515"/>
                </a:solidFill>
                <a:latin typeface="Red Hat Display Medium"/>
                <a:ea typeface="Red Hat Display Medium"/>
                <a:cs typeface="Red Hat Display Medium"/>
                <a:sym typeface="Red Hat Display Medium"/>
              </a:rPr>
              <a:t>Get health metrics for OpenShift clusters and non-OpenShift clusters</a:t>
            </a:r>
            <a:r>
              <a:rPr lang="en">
                <a:solidFill>
                  <a:srgbClr val="151515"/>
                </a:solidFill>
                <a:latin typeface="Red Hat Display"/>
                <a:ea typeface="Red Hat Display"/>
                <a:cs typeface="Red Hat Display"/>
                <a:sym typeface="Red Hat Display"/>
              </a:rPr>
              <a:t>—such as EKS, GKE, AKS, and IKS—in the many out-of-the-box Grafana dashboards.</a:t>
            </a:r>
            <a:endParaRPr>
              <a:solidFill>
                <a:srgbClr val="151515"/>
              </a:solidFill>
              <a:latin typeface="Red Hat Display"/>
              <a:ea typeface="Red Hat Display"/>
              <a:cs typeface="Red Hat Display"/>
              <a:sym typeface="Red Hat Display"/>
            </a:endParaRPr>
          </a:p>
        </p:txBody>
      </p:sp>
      <p:sp>
        <p:nvSpPr>
          <p:cNvPr id="6633" name="Google Shape;6633;p722"/>
          <p:cNvSpPr/>
          <p:nvPr/>
        </p:nvSpPr>
        <p:spPr>
          <a:xfrm>
            <a:off x="6172197" y="2150850"/>
            <a:ext cx="35400" cy="3905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pic>
        <p:nvPicPr>
          <p:cNvPr id="6634" name="Google Shape;6634;p722"/>
          <p:cNvPicPr preferRelativeResize="0"/>
          <p:nvPr/>
        </p:nvPicPr>
        <p:blipFill rotWithShape="1">
          <a:blip r:embed="rId4">
            <a:alphaModFix/>
          </a:blip>
          <a:srcRect b="4807"/>
          <a:stretch/>
        </p:blipFill>
        <p:spPr>
          <a:xfrm>
            <a:off x="6296755" y="2542588"/>
            <a:ext cx="5367703" cy="31219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638"/>
        <p:cNvGrpSpPr/>
        <p:nvPr/>
      </p:nvGrpSpPr>
      <p:grpSpPr>
        <a:xfrm>
          <a:off x="0" y="0"/>
          <a:ext cx="0" cy="0"/>
          <a:chOff x="0" y="0"/>
          <a:chExt cx="0" cy="0"/>
        </a:xfrm>
      </p:grpSpPr>
      <p:sp>
        <p:nvSpPr>
          <p:cNvPr id="6639" name="Google Shape;6639;p723"/>
          <p:cNvSpPr txBox="1">
            <a:spLocks noGrp="1"/>
          </p:cNvSpPr>
          <p:nvPr>
            <p:ph type="subTitle" idx="3"/>
          </p:nvPr>
        </p:nvSpPr>
        <p:spPr>
          <a:xfrm>
            <a:off x="885125" y="1653550"/>
            <a:ext cx="10422000" cy="291900"/>
          </a:xfrm>
          <a:prstGeom prst="rect">
            <a:avLst/>
          </a:prstGeom>
        </p:spPr>
        <p:txBody>
          <a:bodyPr spcFirstLastPara="1" wrap="square" lIns="0" tIns="0" rIns="0" bIns="0" anchor="t" anchorCtr="0">
            <a:noAutofit/>
          </a:bodyPr>
          <a:lstStyle/>
          <a:p>
            <a:pPr marL="0" lvl="0" indent="0" algn="ctr" rtl="0">
              <a:spcBef>
                <a:spcPts val="0"/>
              </a:spcBef>
              <a:spcAft>
                <a:spcPts val="500"/>
              </a:spcAft>
              <a:buNone/>
            </a:pPr>
            <a:r>
              <a:rPr lang="en"/>
              <a:t>Monitor metrics relevant to your organization</a:t>
            </a:r>
            <a:endParaRPr/>
          </a:p>
        </p:txBody>
      </p:sp>
      <p:sp>
        <p:nvSpPr>
          <p:cNvPr id="6640" name="Google Shape;6640;p723"/>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Multicluster observability for fleet health and optimization</a:t>
            </a:r>
            <a:endParaRPr/>
          </a:p>
        </p:txBody>
      </p:sp>
      <p:sp>
        <p:nvSpPr>
          <p:cNvPr id="6641" name="Google Shape;6641;p723"/>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24</a:t>
            </a:fld>
            <a:endParaRPr/>
          </a:p>
        </p:txBody>
      </p:sp>
      <p:sp>
        <p:nvSpPr>
          <p:cNvPr id="6642" name="Google Shape;6642;p723"/>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Customized metrics and dashboards</a:t>
            </a:r>
            <a:endParaRPr/>
          </a:p>
        </p:txBody>
      </p:sp>
      <p:sp>
        <p:nvSpPr>
          <p:cNvPr id="6643" name="Google Shape;6643;p723"/>
          <p:cNvSpPr/>
          <p:nvPr/>
        </p:nvSpPr>
        <p:spPr>
          <a:xfrm>
            <a:off x="885050" y="2152650"/>
            <a:ext cx="905400" cy="9054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6644" name="Google Shape;6644;p723"/>
          <p:cNvSpPr txBox="1"/>
          <p:nvPr/>
        </p:nvSpPr>
        <p:spPr>
          <a:xfrm>
            <a:off x="885050" y="3319300"/>
            <a:ext cx="4830000" cy="2014800"/>
          </a:xfrm>
          <a:prstGeom prst="rect">
            <a:avLst/>
          </a:prstGeom>
          <a:noFill/>
          <a:ln>
            <a:noFill/>
          </a:ln>
        </p:spPr>
        <p:txBody>
          <a:bodyPr spcFirstLastPara="1" wrap="square" lIns="0" tIns="0" rIns="0" bIns="0" anchor="t" anchorCtr="0">
            <a:noAutofit/>
          </a:bodyPr>
          <a:lstStyle/>
          <a:p>
            <a:pPr marL="228600" lvl="0" indent="-226059" algn="l" rtl="0">
              <a:lnSpc>
                <a:spcPct val="135000"/>
              </a:lnSpc>
              <a:spcBef>
                <a:spcPts val="0"/>
              </a:spcBef>
              <a:spcAft>
                <a:spcPts val="0"/>
              </a:spcAft>
              <a:buClr>
                <a:schemeClr val="accent1"/>
              </a:buClr>
              <a:buSzPts val="1400"/>
              <a:buFont typeface="Red Hat Display"/>
              <a:buChar char="▸"/>
            </a:pPr>
            <a:r>
              <a:rPr lang="en">
                <a:solidFill>
                  <a:srgbClr val="151515"/>
                </a:solidFill>
                <a:latin typeface="Red Hat Display Medium"/>
                <a:ea typeface="Red Hat Display Medium"/>
                <a:cs typeface="Red Hat Display Medium"/>
                <a:sym typeface="Red Hat Display Medium"/>
              </a:rPr>
              <a:t>Customize Grafana dashboards</a:t>
            </a:r>
            <a:r>
              <a:rPr lang="en">
                <a:solidFill>
                  <a:srgbClr val="151515"/>
                </a:solidFill>
                <a:latin typeface="Red Hat Display"/>
                <a:ea typeface="Red Hat Display"/>
                <a:cs typeface="Red Hat Display"/>
                <a:sym typeface="Red Hat Display"/>
              </a:rPr>
              <a:t> based on metrics you define and predefined metrics.</a:t>
            </a:r>
            <a:endParaRPr>
              <a:solidFill>
                <a:srgbClr val="151515"/>
              </a:solidFill>
              <a:latin typeface="Red Hat Display"/>
              <a:ea typeface="Red Hat Display"/>
              <a:cs typeface="Red Hat Display"/>
              <a:sym typeface="Red Hat Display"/>
            </a:endParaRPr>
          </a:p>
          <a:p>
            <a:pPr marL="228600" lvl="0" indent="-226059" algn="l" rtl="0">
              <a:lnSpc>
                <a:spcPct val="135000"/>
              </a:lnSpc>
              <a:spcBef>
                <a:spcPts val="1000"/>
              </a:spcBef>
              <a:spcAft>
                <a:spcPts val="0"/>
              </a:spcAft>
              <a:buClr>
                <a:schemeClr val="accent1"/>
              </a:buClr>
              <a:buSzPts val="1400"/>
              <a:buFont typeface="Red Hat Display"/>
              <a:buChar char="▸"/>
            </a:pPr>
            <a:r>
              <a:rPr lang="en">
                <a:solidFill>
                  <a:srgbClr val="151515"/>
                </a:solidFill>
                <a:latin typeface="Red Hat Display Medium"/>
                <a:ea typeface="Red Hat Display Medium"/>
                <a:cs typeface="Red Hat Display Medium"/>
                <a:sym typeface="Red Hat Display Medium"/>
              </a:rPr>
              <a:t>Define service-level objectives (SLOs)</a:t>
            </a:r>
            <a:r>
              <a:rPr lang="en">
                <a:solidFill>
                  <a:srgbClr val="151515"/>
                </a:solidFill>
                <a:latin typeface="Red Hat Display"/>
                <a:ea typeface="Red Hat Display"/>
                <a:cs typeface="Red Hat Display"/>
                <a:sym typeface="Red Hat Display"/>
              </a:rPr>
              <a:t> on a cluster or the platform services, measure the performance against them, and dynamically adjust for deeper collection during critical events when root cause analysis requires it.</a:t>
            </a:r>
            <a:endParaRPr>
              <a:solidFill>
                <a:srgbClr val="151515"/>
              </a:solidFill>
              <a:latin typeface="Red Hat Display"/>
              <a:ea typeface="Red Hat Display"/>
              <a:cs typeface="Red Hat Display"/>
              <a:sym typeface="Red Hat Display"/>
            </a:endParaRPr>
          </a:p>
        </p:txBody>
      </p:sp>
      <p:pic>
        <p:nvPicPr>
          <p:cNvPr id="6645" name="Google Shape;6645;p723"/>
          <p:cNvPicPr preferRelativeResize="0"/>
          <p:nvPr/>
        </p:nvPicPr>
        <p:blipFill rotWithShape="1">
          <a:blip r:embed="rId3">
            <a:alphaModFix/>
          </a:blip>
          <a:srcRect/>
          <a:stretch/>
        </p:blipFill>
        <p:spPr>
          <a:xfrm>
            <a:off x="1030477" y="2298072"/>
            <a:ext cx="614550" cy="614550"/>
          </a:xfrm>
          <a:prstGeom prst="rect">
            <a:avLst/>
          </a:prstGeom>
          <a:noFill/>
          <a:ln>
            <a:noFill/>
          </a:ln>
        </p:spPr>
      </p:pic>
      <p:cxnSp>
        <p:nvCxnSpPr>
          <p:cNvPr id="6646" name="Google Shape;6646;p723"/>
          <p:cNvCxnSpPr/>
          <p:nvPr/>
        </p:nvCxnSpPr>
        <p:spPr>
          <a:xfrm>
            <a:off x="1848385" y="2605350"/>
            <a:ext cx="4296900" cy="0"/>
          </a:xfrm>
          <a:prstGeom prst="straightConnector1">
            <a:avLst/>
          </a:prstGeom>
          <a:noFill/>
          <a:ln w="19050" cap="rnd" cmpd="sng">
            <a:solidFill>
              <a:schemeClr val="accent1"/>
            </a:solidFill>
            <a:prstDash val="dot"/>
            <a:round/>
            <a:headEnd type="none" w="med" len="med"/>
            <a:tailEnd type="none" w="med" len="med"/>
          </a:ln>
        </p:spPr>
      </p:cxnSp>
      <p:grpSp>
        <p:nvGrpSpPr>
          <p:cNvPr id="6647" name="Google Shape;6647;p723"/>
          <p:cNvGrpSpPr/>
          <p:nvPr/>
        </p:nvGrpSpPr>
        <p:grpSpPr>
          <a:xfrm>
            <a:off x="6207807" y="2150850"/>
            <a:ext cx="5545598" cy="3905400"/>
            <a:chOff x="6489469" y="2150850"/>
            <a:chExt cx="5395075" cy="3905400"/>
          </a:xfrm>
        </p:grpSpPr>
        <p:sp>
          <p:nvSpPr>
            <p:cNvPr id="6648" name="Google Shape;6648;p723"/>
            <p:cNvSpPr/>
            <p:nvPr/>
          </p:nvSpPr>
          <p:spPr>
            <a:xfrm>
              <a:off x="7954844" y="2150850"/>
              <a:ext cx="3929700" cy="3905400"/>
            </a:xfrm>
            <a:prstGeom prst="roundRect">
              <a:avLst>
                <a:gd name="adj" fmla="val 1839"/>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6649" name="Google Shape;6649;p723"/>
            <p:cNvSpPr/>
            <p:nvPr/>
          </p:nvSpPr>
          <p:spPr>
            <a:xfrm>
              <a:off x="6489469" y="2150850"/>
              <a:ext cx="3929700" cy="3905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grpSp>
      <p:sp>
        <p:nvSpPr>
          <p:cNvPr id="6650" name="Google Shape;6650;p723"/>
          <p:cNvSpPr/>
          <p:nvPr/>
        </p:nvSpPr>
        <p:spPr>
          <a:xfrm>
            <a:off x="6172197" y="2150850"/>
            <a:ext cx="35400" cy="3905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pic>
        <p:nvPicPr>
          <p:cNvPr id="6651" name="Google Shape;6651;p723"/>
          <p:cNvPicPr preferRelativeResize="0"/>
          <p:nvPr/>
        </p:nvPicPr>
        <p:blipFill>
          <a:blip r:embed="rId4">
            <a:alphaModFix/>
          </a:blip>
          <a:stretch>
            <a:fillRect/>
          </a:stretch>
        </p:blipFill>
        <p:spPr>
          <a:xfrm>
            <a:off x="6296843" y="2542588"/>
            <a:ext cx="5367526" cy="320827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655"/>
        <p:cNvGrpSpPr/>
        <p:nvPr/>
      </p:nvGrpSpPr>
      <p:grpSpPr>
        <a:xfrm>
          <a:off x="0" y="0"/>
          <a:ext cx="0" cy="0"/>
          <a:chOff x="0" y="0"/>
          <a:chExt cx="0" cy="0"/>
        </a:xfrm>
      </p:grpSpPr>
      <p:grpSp>
        <p:nvGrpSpPr>
          <p:cNvPr id="6656" name="Google Shape;6656;p724"/>
          <p:cNvGrpSpPr/>
          <p:nvPr/>
        </p:nvGrpSpPr>
        <p:grpSpPr>
          <a:xfrm>
            <a:off x="6207807" y="2150850"/>
            <a:ext cx="5545598" cy="3905400"/>
            <a:chOff x="6489469" y="2150850"/>
            <a:chExt cx="5395075" cy="3905400"/>
          </a:xfrm>
        </p:grpSpPr>
        <p:sp>
          <p:nvSpPr>
            <p:cNvPr id="6657" name="Google Shape;6657;p724"/>
            <p:cNvSpPr/>
            <p:nvPr/>
          </p:nvSpPr>
          <p:spPr>
            <a:xfrm>
              <a:off x="7954844" y="2150850"/>
              <a:ext cx="3929700" cy="3905400"/>
            </a:xfrm>
            <a:prstGeom prst="roundRect">
              <a:avLst>
                <a:gd name="adj" fmla="val 1839"/>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6658" name="Google Shape;6658;p724"/>
            <p:cNvSpPr/>
            <p:nvPr/>
          </p:nvSpPr>
          <p:spPr>
            <a:xfrm>
              <a:off x="6489469" y="2150850"/>
              <a:ext cx="3929700" cy="3905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grpSp>
      <p:pic>
        <p:nvPicPr>
          <p:cNvPr id="6659" name="Google Shape;6659;p724"/>
          <p:cNvPicPr preferRelativeResize="0"/>
          <p:nvPr/>
        </p:nvPicPr>
        <p:blipFill>
          <a:blip r:embed="rId3">
            <a:alphaModFix/>
          </a:blip>
          <a:stretch>
            <a:fillRect/>
          </a:stretch>
        </p:blipFill>
        <p:spPr>
          <a:xfrm>
            <a:off x="6296832" y="2542588"/>
            <a:ext cx="5367526" cy="3186072"/>
          </a:xfrm>
          <a:prstGeom prst="rect">
            <a:avLst/>
          </a:prstGeom>
          <a:noFill/>
          <a:ln>
            <a:noFill/>
          </a:ln>
        </p:spPr>
      </p:pic>
      <p:sp>
        <p:nvSpPr>
          <p:cNvPr id="6660" name="Google Shape;6660;p724"/>
          <p:cNvSpPr txBox="1">
            <a:spLocks noGrp="1"/>
          </p:cNvSpPr>
          <p:nvPr>
            <p:ph type="subTitle" idx="3"/>
          </p:nvPr>
        </p:nvSpPr>
        <p:spPr>
          <a:xfrm>
            <a:off x="885125" y="1653550"/>
            <a:ext cx="10422000" cy="291900"/>
          </a:xfrm>
          <a:prstGeom prst="rect">
            <a:avLst/>
          </a:prstGeom>
        </p:spPr>
        <p:txBody>
          <a:bodyPr spcFirstLastPara="1" wrap="square" lIns="0" tIns="0" rIns="0" bIns="0" anchor="t" anchorCtr="0">
            <a:noAutofit/>
          </a:bodyPr>
          <a:lstStyle/>
          <a:p>
            <a:pPr marL="0" lvl="0" indent="0" algn="ctr" rtl="0">
              <a:spcBef>
                <a:spcPts val="0"/>
              </a:spcBef>
              <a:spcAft>
                <a:spcPts val="500"/>
              </a:spcAft>
              <a:buNone/>
            </a:pPr>
            <a:r>
              <a:rPr lang="en"/>
              <a:t>More easily identify and remediate issues</a:t>
            </a:r>
            <a:endParaRPr/>
          </a:p>
        </p:txBody>
      </p:sp>
      <p:sp>
        <p:nvSpPr>
          <p:cNvPr id="6661" name="Google Shape;6661;p724"/>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Multicluster observability for fleet health and optimization</a:t>
            </a:r>
            <a:endParaRPr/>
          </a:p>
        </p:txBody>
      </p:sp>
      <p:sp>
        <p:nvSpPr>
          <p:cNvPr id="6662" name="Google Shape;6662;p724"/>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25</a:t>
            </a:fld>
            <a:endParaRPr/>
          </a:p>
        </p:txBody>
      </p:sp>
      <p:sp>
        <p:nvSpPr>
          <p:cNvPr id="6663" name="Google Shape;6663;p724"/>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Dynamic search</a:t>
            </a:r>
            <a:endParaRPr/>
          </a:p>
        </p:txBody>
      </p:sp>
      <p:sp>
        <p:nvSpPr>
          <p:cNvPr id="6664" name="Google Shape;6664;p724"/>
          <p:cNvSpPr/>
          <p:nvPr/>
        </p:nvSpPr>
        <p:spPr>
          <a:xfrm>
            <a:off x="885050" y="2152650"/>
            <a:ext cx="905400" cy="9054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6665" name="Google Shape;6665;p724"/>
          <p:cNvSpPr txBox="1"/>
          <p:nvPr/>
        </p:nvSpPr>
        <p:spPr>
          <a:xfrm>
            <a:off x="885050" y="3319300"/>
            <a:ext cx="4965900" cy="2850300"/>
          </a:xfrm>
          <a:prstGeom prst="rect">
            <a:avLst/>
          </a:prstGeom>
          <a:noFill/>
          <a:ln>
            <a:noFill/>
          </a:ln>
        </p:spPr>
        <p:txBody>
          <a:bodyPr spcFirstLastPara="1" wrap="square" lIns="0" tIns="0" rIns="0" bIns="0" anchor="t" anchorCtr="0">
            <a:noAutofit/>
          </a:bodyPr>
          <a:lstStyle/>
          <a:p>
            <a:pPr marL="228600" lvl="0" indent="-219709" algn="l" rtl="0">
              <a:lnSpc>
                <a:spcPct val="135000"/>
              </a:lnSpc>
              <a:spcBef>
                <a:spcPts val="0"/>
              </a:spcBef>
              <a:spcAft>
                <a:spcPts val="0"/>
              </a:spcAft>
              <a:buClr>
                <a:schemeClr val="accent1"/>
              </a:buClr>
              <a:buSzPts val="1300"/>
              <a:buFont typeface="Red Hat Display"/>
              <a:buChar char="▸"/>
            </a:pPr>
            <a:r>
              <a:rPr lang="en" sz="1300">
                <a:solidFill>
                  <a:srgbClr val="151515"/>
                </a:solidFill>
                <a:latin typeface="Red Hat Display Medium"/>
                <a:ea typeface="Red Hat Display Medium"/>
                <a:cs typeface="Red Hat Display Medium"/>
                <a:sym typeface="Red Hat Display Medium"/>
              </a:rPr>
              <a:t>Use the graphical console or the API</a:t>
            </a:r>
            <a:r>
              <a:rPr lang="en" sz="1300">
                <a:solidFill>
                  <a:srgbClr val="151515"/>
                </a:solidFill>
                <a:latin typeface="Red Hat Display"/>
                <a:ea typeface="Red Hat Display"/>
                <a:cs typeface="Red Hat Display"/>
                <a:sym typeface="Red Hat Display"/>
              </a:rPr>
              <a:t> to identify, isolate, and resolve issues affecting distributed workloads including those deployed on Red Hat OpenShift virtualization VMs.</a:t>
            </a:r>
            <a:endParaRPr sz="1300">
              <a:solidFill>
                <a:srgbClr val="151515"/>
              </a:solidFill>
              <a:latin typeface="Red Hat Display"/>
              <a:ea typeface="Red Hat Display"/>
              <a:cs typeface="Red Hat Display"/>
              <a:sym typeface="Red Hat Display"/>
            </a:endParaRPr>
          </a:p>
          <a:p>
            <a:pPr marL="228600" lvl="0" indent="-219709" algn="l" rtl="0">
              <a:lnSpc>
                <a:spcPct val="135000"/>
              </a:lnSpc>
              <a:spcBef>
                <a:spcPts val="1000"/>
              </a:spcBef>
              <a:spcAft>
                <a:spcPts val="0"/>
              </a:spcAft>
              <a:buClr>
                <a:schemeClr val="accent1"/>
              </a:buClr>
              <a:buSzPts val="1300"/>
              <a:buFont typeface="Red Hat Display"/>
              <a:buChar char="▸"/>
            </a:pPr>
            <a:r>
              <a:rPr lang="en" sz="1300">
                <a:solidFill>
                  <a:srgbClr val="151515"/>
                </a:solidFill>
                <a:latin typeface="Red Hat Display Medium"/>
                <a:ea typeface="Red Hat Display Medium"/>
                <a:cs typeface="Red Hat Display Medium"/>
                <a:sym typeface="Red Hat Display Medium"/>
              </a:rPr>
              <a:t>Application SREs can view </a:t>
            </a:r>
            <a:r>
              <a:rPr lang="en" sz="1300">
                <a:solidFill>
                  <a:srgbClr val="151515"/>
                </a:solidFill>
                <a:latin typeface="Red Hat Display"/>
                <a:ea typeface="Red Hat Display"/>
                <a:cs typeface="Red Hat Display"/>
                <a:sym typeface="Red Hat Display"/>
              </a:rPr>
              <a:t>application resource YAML and fetch logs from deployments in real time, assisting in mean time to resolution and problem determination.</a:t>
            </a:r>
            <a:endParaRPr sz="1300">
              <a:solidFill>
                <a:srgbClr val="151515"/>
              </a:solidFill>
              <a:latin typeface="Red Hat Display"/>
              <a:ea typeface="Red Hat Display"/>
              <a:cs typeface="Red Hat Display"/>
              <a:sym typeface="Red Hat Display"/>
            </a:endParaRPr>
          </a:p>
          <a:p>
            <a:pPr marL="228600" lvl="0" indent="-219709" algn="l" rtl="0">
              <a:lnSpc>
                <a:spcPct val="135000"/>
              </a:lnSpc>
              <a:spcBef>
                <a:spcPts val="1000"/>
              </a:spcBef>
              <a:spcAft>
                <a:spcPts val="1000"/>
              </a:spcAft>
              <a:buClr>
                <a:schemeClr val="accent1"/>
              </a:buClr>
              <a:buSzPts val="1300"/>
              <a:buFont typeface="Red Hat Display"/>
              <a:buChar char="▸"/>
            </a:pPr>
            <a:r>
              <a:rPr lang="en" sz="1300">
                <a:solidFill>
                  <a:srgbClr val="151515"/>
                </a:solidFill>
                <a:latin typeface="Red Hat Display Medium"/>
                <a:ea typeface="Red Hat Display Medium"/>
                <a:cs typeface="Red Hat Display Medium"/>
                <a:sym typeface="Red Hat Display Medium"/>
              </a:rPr>
              <a:t>Improved controls with configurable data collection provides</a:t>
            </a:r>
            <a:r>
              <a:rPr lang="en" sz="1300">
                <a:solidFill>
                  <a:srgbClr val="151515"/>
                </a:solidFill>
                <a:latin typeface="Red Hat Display"/>
                <a:ea typeface="Red Hat Display"/>
                <a:cs typeface="Red Hat Display"/>
                <a:sym typeface="Red Hat Display"/>
              </a:rPr>
              <a:t> opportunities for high-scale environments and centralized controls to limit what gets collected from the managed clusters.</a:t>
            </a:r>
            <a:endParaRPr sz="1300">
              <a:solidFill>
                <a:srgbClr val="151515"/>
              </a:solidFill>
              <a:latin typeface="Red Hat Display"/>
              <a:ea typeface="Red Hat Display"/>
              <a:cs typeface="Red Hat Display"/>
              <a:sym typeface="Red Hat Display"/>
            </a:endParaRPr>
          </a:p>
        </p:txBody>
      </p:sp>
      <p:pic>
        <p:nvPicPr>
          <p:cNvPr id="6666" name="Google Shape;6666;p724"/>
          <p:cNvPicPr preferRelativeResize="0"/>
          <p:nvPr/>
        </p:nvPicPr>
        <p:blipFill rotWithShape="1">
          <a:blip r:embed="rId4">
            <a:alphaModFix/>
          </a:blip>
          <a:srcRect/>
          <a:stretch/>
        </p:blipFill>
        <p:spPr>
          <a:xfrm>
            <a:off x="1030475" y="2298073"/>
            <a:ext cx="614550" cy="614550"/>
          </a:xfrm>
          <a:prstGeom prst="rect">
            <a:avLst/>
          </a:prstGeom>
          <a:noFill/>
          <a:ln>
            <a:noFill/>
          </a:ln>
        </p:spPr>
      </p:pic>
      <p:cxnSp>
        <p:nvCxnSpPr>
          <p:cNvPr id="6667" name="Google Shape;6667;p724"/>
          <p:cNvCxnSpPr/>
          <p:nvPr/>
        </p:nvCxnSpPr>
        <p:spPr>
          <a:xfrm>
            <a:off x="1848385" y="2605350"/>
            <a:ext cx="4296900" cy="0"/>
          </a:xfrm>
          <a:prstGeom prst="straightConnector1">
            <a:avLst/>
          </a:prstGeom>
          <a:noFill/>
          <a:ln w="19050" cap="rnd" cmpd="sng">
            <a:solidFill>
              <a:schemeClr val="accent1"/>
            </a:solidFill>
            <a:prstDash val="dot"/>
            <a:round/>
            <a:headEnd type="none" w="med" len="med"/>
            <a:tailEnd type="none" w="med" len="med"/>
          </a:ln>
        </p:spPr>
      </p:cxnSp>
      <p:sp>
        <p:nvSpPr>
          <p:cNvPr id="6668" name="Google Shape;6668;p724"/>
          <p:cNvSpPr/>
          <p:nvPr/>
        </p:nvSpPr>
        <p:spPr>
          <a:xfrm>
            <a:off x="6172197" y="2150850"/>
            <a:ext cx="35400" cy="3905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672"/>
        <p:cNvGrpSpPr/>
        <p:nvPr/>
      </p:nvGrpSpPr>
      <p:grpSpPr>
        <a:xfrm>
          <a:off x="0" y="0"/>
          <a:ext cx="0" cy="0"/>
          <a:chOff x="0" y="0"/>
          <a:chExt cx="0" cy="0"/>
        </a:xfrm>
      </p:grpSpPr>
      <p:sp>
        <p:nvSpPr>
          <p:cNvPr id="6673" name="Google Shape;6673;p725"/>
          <p:cNvSpPr txBox="1">
            <a:spLocks noGrp="1"/>
          </p:cNvSpPr>
          <p:nvPr>
            <p:ph type="subTitle" idx="3"/>
          </p:nvPr>
        </p:nvSpPr>
        <p:spPr>
          <a:xfrm>
            <a:off x="885125" y="1653550"/>
            <a:ext cx="10422000" cy="291900"/>
          </a:xfrm>
          <a:prstGeom prst="rect">
            <a:avLst/>
          </a:prstGeom>
        </p:spPr>
        <p:txBody>
          <a:bodyPr spcFirstLastPara="1" wrap="square" lIns="0" tIns="0" rIns="0" bIns="0" anchor="t" anchorCtr="0">
            <a:noAutofit/>
          </a:bodyPr>
          <a:lstStyle/>
          <a:p>
            <a:pPr marL="0" lvl="0" indent="0" algn="ctr" rtl="0">
              <a:spcBef>
                <a:spcPts val="0"/>
              </a:spcBef>
              <a:spcAft>
                <a:spcPts val="500"/>
              </a:spcAft>
              <a:buNone/>
            </a:pPr>
            <a:r>
              <a:rPr lang="en"/>
              <a:t>Boost operational efficiency and reliability</a:t>
            </a:r>
            <a:endParaRPr/>
          </a:p>
        </p:txBody>
      </p:sp>
      <p:sp>
        <p:nvSpPr>
          <p:cNvPr id="6674" name="Google Shape;6674;p725"/>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Multicluster observability for fleet health and optimization</a:t>
            </a:r>
            <a:endParaRPr/>
          </a:p>
        </p:txBody>
      </p:sp>
      <p:sp>
        <p:nvSpPr>
          <p:cNvPr id="6675" name="Google Shape;6675;p725"/>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26</a:t>
            </a:fld>
            <a:endParaRPr/>
          </a:p>
        </p:txBody>
      </p:sp>
      <p:sp>
        <p:nvSpPr>
          <p:cNvPr id="6676" name="Google Shape;6676;p725"/>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Analytics through Red Hat Insights for Red Hat OpenShift</a:t>
            </a:r>
            <a:endParaRPr/>
          </a:p>
        </p:txBody>
      </p:sp>
      <p:sp>
        <p:nvSpPr>
          <p:cNvPr id="6677" name="Google Shape;6677;p725"/>
          <p:cNvSpPr/>
          <p:nvPr/>
        </p:nvSpPr>
        <p:spPr>
          <a:xfrm>
            <a:off x="885050" y="2152650"/>
            <a:ext cx="905400" cy="9054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6678" name="Google Shape;6678;p725"/>
          <p:cNvSpPr txBox="1"/>
          <p:nvPr/>
        </p:nvSpPr>
        <p:spPr>
          <a:xfrm>
            <a:off x="885050" y="3319300"/>
            <a:ext cx="4711500" cy="1547700"/>
          </a:xfrm>
          <a:prstGeom prst="rect">
            <a:avLst/>
          </a:prstGeom>
          <a:noFill/>
          <a:ln>
            <a:noFill/>
          </a:ln>
        </p:spPr>
        <p:txBody>
          <a:bodyPr spcFirstLastPara="1" wrap="square" lIns="0" tIns="0" rIns="0" bIns="0" anchor="t" anchorCtr="0">
            <a:noAutofit/>
          </a:bodyPr>
          <a:lstStyle/>
          <a:p>
            <a:pPr marL="228600" lvl="0" indent="-219709" algn="l" rtl="0">
              <a:lnSpc>
                <a:spcPct val="135000"/>
              </a:lnSpc>
              <a:spcBef>
                <a:spcPts val="0"/>
              </a:spcBef>
              <a:spcAft>
                <a:spcPts val="0"/>
              </a:spcAft>
              <a:buClr>
                <a:schemeClr val="accent1"/>
              </a:buClr>
              <a:buSzPts val="1300"/>
              <a:buFont typeface="Red Hat Display"/>
              <a:buChar char="▸"/>
            </a:pPr>
            <a:r>
              <a:rPr lang="en" sz="1300">
                <a:solidFill>
                  <a:schemeClr val="dk1"/>
                </a:solidFill>
                <a:latin typeface="Red Hat Display Medium"/>
                <a:ea typeface="Red Hat Display Medium"/>
                <a:cs typeface="Red Hat Display Medium"/>
                <a:sym typeface="Red Hat Display Medium"/>
              </a:rPr>
              <a:t>Identifies </a:t>
            </a:r>
            <a:r>
              <a:rPr lang="en" sz="1300">
                <a:solidFill>
                  <a:schemeClr val="dk1"/>
                </a:solidFill>
                <a:latin typeface="Red Hat Display"/>
                <a:ea typeface="Red Hat Display"/>
                <a:cs typeface="Red Hat Display"/>
                <a:sym typeface="Red Hat Display"/>
              </a:rPr>
              <a:t>availability, performance, stability, and </a:t>
            </a:r>
            <a:br>
              <a:rPr lang="en" sz="1300">
                <a:solidFill>
                  <a:schemeClr val="dk1"/>
                </a:solidFill>
                <a:latin typeface="Red Hat Display"/>
                <a:ea typeface="Red Hat Display"/>
                <a:cs typeface="Red Hat Display"/>
                <a:sym typeface="Red Hat Display"/>
              </a:rPr>
            </a:br>
            <a:r>
              <a:rPr lang="en" sz="1300">
                <a:solidFill>
                  <a:schemeClr val="dk1"/>
                </a:solidFill>
                <a:latin typeface="Red Hat Display"/>
                <a:ea typeface="Red Hat Display"/>
                <a:cs typeface="Red Hat Display"/>
                <a:sym typeface="Red Hat Display"/>
              </a:rPr>
              <a:t>security risk analysis</a:t>
            </a:r>
            <a:endParaRPr sz="1300">
              <a:solidFill>
                <a:schemeClr val="dk1"/>
              </a:solidFill>
              <a:latin typeface="Red Hat Display"/>
              <a:ea typeface="Red Hat Display"/>
              <a:cs typeface="Red Hat Display"/>
              <a:sym typeface="Red Hat Display"/>
            </a:endParaRPr>
          </a:p>
          <a:p>
            <a:pPr marL="228600" lvl="0" indent="-219709" algn="l" rtl="0">
              <a:lnSpc>
                <a:spcPct val="135000"/>
              </a:lnSpc>
              <a:spcBef>
                <a:spcPts val="500"/>
              </a:spcBef>
              <a:spcAft>
                <a:spcPts val="0"/>
              </a:spcAft>
              <a:buClr>
                <a:schemeClr val="accent1"/>
              </a:buClr>
              <a:buSzPts val="1300"/>
              <a:buFont typeface="Red Hat Display"/>
              <a:buChar char="▸"/>
            </a:pPr>
            <a:r>
              <a:rPr lang="en" sz="1300">
                <a:solidFill>
                  <a:schemeClr val="dk1"/>
                </a:solidFill>
                <a:latin typeface="Red Hat Display Medium"/>
                <a:ea typeface="Red Hat Display Medium"/>
                <a:cs typeface="Red Hat Display Medium"/>
                <a:sym typeface="Red Hat Display Medium"/>
              </a:rPr>
              <a:t>Analyzes</a:t>
            </a:r>
            <a:r>
              <a:rPr lang="en" sz="1300">
                <a:solidFill>
                  <a:schemeClr val="dk1"/>
                </a:solidFill>
                <a:latin typeface="Red Hat Display"/>
                <a:ea typeface="Red Hat Display"/>
                <a:cs typeface="Red Hat Display"/>
                <a:sym typeface="Red Hat Display"/>
              </a:rPr>
              <a:t> remote health data (Insights + Telemetry)</a:t>
            </a:r>
            <a:br>
              <a:rPr lang="en" sz="1300">
                <a:solidFill>
                  <a:schemeClr val="dk1"/>
                </a:solidFill>
                <a:latin typeface="Red Hat Display"/>
                <a:ea typeface="Red Hat Display"/>
                <a:cs typeface="Red Hat Display"/>
                <a:sym typeface="Red Hat Display"/>
              </a:rPr>
            </a:br>
            <a:r>
              <a:rPr lang="en" sz="1300">
                <a:solidFill>
                  <a:schemeClr val="dk1"/>
                </a:solidFill>
                <a:latin typeface="Red Hat Display"/>
                <a:ea typeface="Red Hat Display"/>
                <a:cs typeface="Red Hat Display"/>
                <a:sym typeface="Red Hat Display"/>
              </a:rPr>
              <a:t>data to provide recommendations</a:t>
            </a:r>
            <a:endParaRPr sz="1300">
              <a:solidFill>
                <a:schemeClr val="dk1"/>
              </a:solidFill>
              <a:latin typeface="Red Hat Display"/>
              <a:ea typeface="Red Hat Display"/>
              <a:cs typeface="Red Hat Display"/>
              <a:sym typeface="Red Hat Display"/>
            </a:endParaRPr>
          </a:p>
          <a:p>
            <a:pPr marL="228600" lvl="0" indent="-219709" algn="l" rtl="0">
              <a:lnSpc>
                <a:spcPct val="135000"/>
              </a:lnSpc>
              <a:spcBef>
                <a:spcPts val="500"/>
              </a:spcBef>
              <a:spcAft>
                <a:spcPts val="0"/>
              </a:spcAft>
              <a:buClr>
                <a:schemeClr val="accent1"/>
              </a:buClr>
              <a:buSzPts val="1300"/>
              <a:buFont typeface="Red Hat Display"/>
              <a:buChar char="▸"/>
            </a:pPr>
            <a:r>
              <a:rPr lang="en" sz="1300">
                <a:solidFill>
                  <a:schemeClr val="dk1"/>
                </a:solidFill>
                <a:latin typeface="Red Hat Display Medium"/>
                <a:ea typeface="Red Hat Display Medium"/>
                <a:cs typeface="Red Hat Display Medium"/>
                <a:sym typeface="Red Hat Display Medium"/>
              </a:rPr>
              <a:t>Recommendations </a:t>
            </a:r>
            <a:r>
              <a:rPr lang="en" sz="1300">
                <a:solidFill>
                  <a:schemeClr val="dk1"/>
                </a:solidFill>
                <a:latin typeface="Red Hat Display"/>
                <a:ea typeface="Red Hat Display"/>
                <a:cs typeface="Red Hat Display"/>
                <a:sym typeface="Red Hat Display"/>
              </a:rPr>
              <a:t>cover the infrastructure and</a:t>
            </a:r>
            <a:br>
              <a:rPr lang="en" sz="1300">
                <a:solidFill>
                  <a:schemeClr val="dk1"/>
                </a:solidFill>
                <a:latin typeface="Red Hat Display"/>
                <a:ea typeface="Red Hat Display"/>
                <a:cs typeface="Red Hat Display"/>
                <a:sym typeface="Red Hat Display"/>
              </a:rPr>
            </a:br>
            <a:r>
              <a:rPr lang="en" sz="1300">
                <a:solidFill>
                  <a:schemeClr val="dk1"/>
                </a:solidFill>
                <a:latin typeface="Red Hat Display"/>
                <a:ea typeface="Red Hat Display"/>
                <a:cs typeface="Red Hat Display"/>
                <a:sym typeface="Red Hat Display"/>
              </a:rPr>
              <a:t>service layers of OpenShift</a:t>
            </a:r>
            <a:endParaRPr sz="1300">
              <a:solidFill>
                <a:schemeClr val="dk1"/>
              </a:solidFill>
              <a:latin typeface="Red Hat Display"/>
              <a:ea typeface="Red Hat Display"/>
              <a:cs typeface="Red Hat Display"/>
              <a:sym typeface="Red Hat Display"/>
            </a:endParaRPr>
          </a:p>
          <a:p>
            <a:pPr marL="228600" lvl="0" indent="-219709" algn="l" rtl="0">
              <a:lnSpc>
                <a:spcPct val="135000"/>
              </a:lnSpc>
              <a:spcBef>
                <a:spcPts val="500"/>
              </a:spcBef>
              <a:spcAft>
                <a:spcPts val="0"/>
              </a:spcAft>
              <a:buClr>
                <a:schemeClr val="accent1"/>
              </a:buClr>
              <a:buSzPts val="1300"/>
              <a:buFont typeface="Red Hat Display"/>
              <a:buChar char="▸"/>
            </a:pPr>
            <a:r>
              <a:rPr lang="en" sz="1300">
                <a:solidFill>
                  <a:schemeClr val="dk1"/>
                </a:solidFill>
                <a:latin typeface="Red Hat Display Medium"/>
                <a:ea typeface="Red Hat Display Medium"/>
                <a:cs typeface="Red Hat Display Medium"/>
                <a:sym typeface="Red Hat Display Medium"/>
              </a:rPr>
              <a:t>Provides</a:t>
            </a:r>
            <a:r>
              <a:rPr lang="en" sz="1300">
                <a:solidFill>
                  <a:schemeClr val="dk1"/>
                </a:solidFill>
                <a:latin typeface="Red Hat Display"/>
                <a:ea typeface="Red Hat Display"/>
                <a:cs typeface="Red Hat Display"/>
                <a:sym typeface="Red Hat Display"/>
              </a:rPr>
              <a:t> predictive findings and prescriptive</a:t>
            </a:r>
            <a:br>
              <a:rPr lang="en" sz="1300">
                <a:solidFill>
                  <a:schemeClr val="dk1"/>
                </a:solidFill>
                <a:latin typeface="Red Hat Display"/>
                <a:ea typeface="Red Hat Display"/>
                <a:cs typeface="Red Hat Display"/>
                <a:sym typeface="Red Hat Display"/>
              </a:rPr>
            </a:br>
            <a:r>
              <a:rPr lang="en" sz="1300">
                <a:solidFill>
                  <a:schemeClr val="dk1"/>
                </a:solidFill>
                <a:latin typeface="Red Hat Display"/>
                <a:ea typeface="Red Hat Display"/>
                <a:cs typeface="Red Hat Display"/>
                <a:sym typeface="Red Hat Display"/>
              </a:rPr>
              <a:t>information on how to resolve</a:t>
            </a:r>
            <a:endParaRPr sz="1300">
              <a:solidFill>
                <a:schemeClr val="dk1"/>
              </a:solidFill>
              <a:latin typeface="Red Hat Display"/>
              <a:ea typeface="Red Hat Display"/>
              <a:cs typeface="Red Hat Display"/>
              <a:sym typeface="Red Hat Display"/>
            </a:endParaRPr>
          </a:p>
          <a:p>
            <a:pPr marL="228600" lvl="0" indent="-219709" algn="l" rtl="0">
              <a:lnSpc>
                <a:spcPct val="135000"/>
              </a:lnSpc>
              <a:spcBef>
                <a:spcPts val="500"/>
              </a:spcBef>
              <a:spcAft>
                <a:spcPts val="500"/>
              </a:spcAft>
              <a:buClr>
                <a:schemeClr val="accent1"/>
              </a:buClr>
              <a:buSzPts val="1300"/>
              <a:buFont typeface="Red Hat Display"/>
              <a:buChar char="▸"/>
            </a:pPr>
            <a:r>
              <a:rPr lang="en" sz="1300">
                <a:solidFill>
                  <a:schemeClr val="dk1"/>
                </a:solidFill>
                <a:latin typeface="Red Hat Display Medium"/>
                <a:ea typeface="Red Hat Display Medium"/>
                <a:cs typeface="Red Hat Display Medium"/>
                <a:sym typeface="Red Hat Display Medium"/>
              </a:rPr>
              <a:t>Integrates </a:t>
            </a:r>
            <a:r>
              <a:rPr lang="en" sz="1300">
                <a:solidFill>
                  <a:schemeClr val="dk1"/>
                </a:solidFill>
                <a:latin typeface="Red Hat Display"/>
                <a:ea typeface="Red Hat Display"/>
                <a:cs typeface="Red Hat Display"/>
                <a:sym typeface="Red Hat Display"/>
              </a:rPr>
              <a:t>with notifications, OpenShift web console</a:t>
            </a:r>
            <a:br>
              <a:rPr lang="en" sz="1300">
                <a:solidFill>
                  <a:schemeClr val="dk1"/>
                </a:solidFill>
                <a:latin typeface="Red Hat Display"/>
                <a:ea typeface="Red Hat Display"/>
                <a:cs typeface="Red Hat Display"/>
                <a:sym typeface="Red Hat Display"/>
              </a:rPr>
            </a:br>
            <a:r>
              <a:rPr lang="en" sz="1300">
                <a:solidFill>
                  <a:schemeClr val="dk1"/>
                </a:solidFill>
                <a:latin typeface="Red Hat Display"/>
                <a:ea typeface="Red Hat Display"/>
                <a:cs typeface="Red Hat Display"/>
                <a:sym typeface="Red Hat Display"/>
              </a:rPr>
              <a:t>and Advanced Cluster Manager</a:t>
            </a:r>
            <a:endParaRPr sz="1300">
              <a:solidFill>
                <a:srgbClr val="151515"/>
              </a:solidFill>
              <a:latin typeface="Red Hat Display Medium"/>
              <a:ea typeface="Red Hat Display Medium"/>
              <a:cs typeface="Red Hat Display Medium"/>
              <a:sym typeface="Red Hat Display Medium"/>
            </a:endParaRPr>
          </a:p>
        </p:txBody>
      </p:sp>
      <p:pic>
        <p:nvPicPr>
          <p:cNvPr id="6679" name="Google Shape;6679;p725"/>
          <p:cNvPicPr preferRelativeResize="0"/>
          <p:nvPr/>
        </p:nvPicPr>
        <p:blipFill rotWithShape="1">
          <a:blip r:embed="rId3">
            <a:alphaModFix/>
          </a:blip>
          <a:srcRect/>
          <a:stretch/>
        </p:blipFill>
        <p:spPr>
          <a:xfrm>
            <a:off x="1030475" y="2298075"/>
            <a:ext cx="614550" cy="614550"/>
          </a:xfrm>
          <a:prstGeom prst="rect">
            <a:avLst/>
          </a:prstGeom>
          <a:noFill/>
          <a:ln>
            <a:noFill/>
          </a:ln>
        </p:spPr>
      </p:pic>
      <p:grpSp>
        <p:nvGrpSpPr>
          <p:cNvPr id="6680" name="Google Shape;6680;p725"/>
          <p:cNvGrpSpPr/>
          <p:nvPr/>
        </p:nvGrpSpPr>
        <p:grpSpPr>
          <a:xfrm>
            <a:off x="6207807" y="2150850"/>
            <a:ext cx="5545598" cy="3905400"/>
            <a:chOff x="6489469" y="2150850"/>
            <a:chExt cx="5395075" cy="3905400"/>
          </a:xfrm>
        </p:grpSpPr>
        <p:sp>
          <p:nvSpPr>
            <p:cNvPr id="6681" name="Google Shape;6681;p725"/>
            <p:cNvSpPr/>
            <p:nvPr/>
          </p:nvSpPr>
          <p:spPr>
            <a:xfrm>
              <a:off x="7954844" y="2150850"/>
              <a:ext cx="3929700" cy="3905400"/>
            </a:xfrm>
            <a:prstGeom prst="roundRect">
              <a:avLst>
                <a:gd name="adj" fmla="val 1839"/>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6682" name="Google Shape;6682;p725"/>
            <p:cNvSpPr/>
            <p:nvPr/>
          </p:nvSpPr>
          <p:spPr>
            <a:xfrm>
              <a:off x="6489469" y="2150850"/>
              <a:ext cx="3929700" cy="3905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grpSp>
      <p:cxnSp>
        <p:nvCxnSpPr>
          <p:cNvPr id="6683" name="Google Shape;6683;p725"/>
          <p:cNvCxnSpPr/>
          <p:nvPr/>
        </p:nvCxnSpPr>
        <p:spPr>
          <a:xfrm>
            <a:off x="1848385" y="2605350"/>
            <a:ext cx="4296900" cy="0"/>
          </a:xfrm>
          <a:prstGeom prst="straightConnector1">
            <a:avLst/>
          </a:prstGeom>
          <a:noFill/>
          <a:ln w="19050" cap="rnd" cmpd="sng">
            <a:solidFill>
              <a:schemeClr val="accent1"/>
            </a:solidFill>
            <a:prstDash val="dot"/>
            <a:round/>
            <a:headEnd type="none" w="med" len="med"/>
            <a:tailEnd type="none" w="med" len="med"/>
          </a:ln>
        </p:spPr>
      </p:cxnSp>
      <p:sp>
        <p:nvSpPr>
          <p:cNvPr id="6684" name="Google Shape;6684;p725"/>
          <p:cNvSpPr/>
          <p:nvPr/>
        </p:nvSpPr>
        <p:spPr>
          <a:xfrm>
            <a:off x="6172197" y="2150850"/>
            <a:ext cx="35400" cy="3905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pic>
        <p:nvPicPr>
          <p:cNvPr id="6685" name="Google Shape;6685;p725"/>
          <p:cNvPicPr preferRelativeResize="0"/>
          <p:nvPr/>
        </p:nvPicPr>
        <p:blipFill>
          <a:blip r:embed="rId4">
            <a:alphaModFix/>
          </a:blip>
          <a:stretch>
            <a:fillRect/>
          </a:stretch>
        </p:blipFill>
        <p:spPr>
          <a:xfrm>
            <a:off x="6296832" y="2542588"/>
            <a:ext cx="5367526" cy="318607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689"/>
        <p:cNvGrpSpPr/>
        <p:nvPr/>
      </p:nvGrpSpPr>
      <p:grpSpPr>
        <a:xfrm>
          <a:off x="0" y="0"/>
          <a:ext cx="0" cy="0"/>
          <a:chOff x="0" y="0"/>
          <a:chExt cx="0" cy="0"/>
        </a:xfrm>
      </p:grpSpPr>
      <p:cxnSp>
        <p:nvCxnSpPr>
          <p:cNvPr id="6690" name="Google Shape;6690;p726"/>
          <p:cNvCxnSpPr/>
          <p:nvPr/>
        </p:nvCxnSpPr>
        <p:spPr>
          <a:xfrm>
            <a:off x="1848385" y="2605350"/>
            <a:ext cx="4296900" cy="0"/>
          </a:xfrm>
          <a:prstGeom prst="straightConnector1">
            <a:avLst/>
          </a:prstGeom>
          <a:noFill/>
          <a:ln w="19050" cap="rnd" cmpd="sng">
            <a:solidFill>
              <a:schemeClr val="accent1"/>
            </a:solidFill>
            <a:prstDash val="dot"/>
            <a:round/>
            <a:headEnd type="none" w="med" len="med"/>
            <a:tailEnd type="none" w="med" len="med"/>
          </a:ln>
        </p:spPr>
      </p:cxnSp>
      <p:sp>
        <p:nvSpPr>
          <p:cNvPr id="6691" name="Google Shape;6691;p726"/>
          <p:cNvSpPr txBox="1">
            <a:spLocks noGrp="1"/>
          </p:cNvSpPr>
          <p:nvPr>
            <p:ph type="subTitle" idx="3"/>
          </p:nvPr>
        </p:nvSpPr>
        <p:spPr>
          <a:xfrm>
            <a:off x="885125" y="1653550"/>
            <a:ext cx="10422000" cy="291900"/>
          </a:xfrm>
          <a:prstGeom prst="rect">
            <a:avLst/>
          </a:prstGeom>
        </p:spPr>
        <p:txBody>
          <a:bodyPr spcFirstLastPara="1" wrap="square" lIns="0" tIns="0" rIns="0" bIns="0" anchor="t" anchorCtr="0">
            <a:noAutofit/>
          </a:bodyPr>
          <a:lstStyle/>
          <a:p>
            <a:pPr marL="0" lvl="0" indent="0" algn="ctr" rtl="0">
              <a:spcBef>
                <a:spcPts val="0"/>
              </a:spcBef>
              <a:spcAft>
                <a:spcPts val="500"/>
              </a:spcAft>
              <a:buNone/>
            </a:pPr>
            <a:r>
              <a:rPr lang="en"/>
              <a:t>A centralized policy compliance view across multiple hubs</a:t>
            </a:r>
            <a:endParaRPr/>
          </a:p>
        </p:txBody>
      </p:sp>
      <p:sp>
        <p:nvSpPr>
          <p:cNvPr id="6692" name="Google Shape;6692;p726"/>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Multicluster observability for fleet health and optimization</a:t>
            </a:r>
            <a:endParaRPr/>
          </a:p>
        </p:txBody>
      </p:sp>
      <p:sp>
        <p:nvSpPr>
          <p:cNvPr id="6693" name="Google Shape;6693;p726"/>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27</a:t>
            </a:fld>
            <a:endParaRPr/>
          </a:p>
        </p:txBody>
      </p:sp>
      <p:sp>
        <p:nvSpPr>
          <p:cNvPr id="6694" name="Google Shape;6694;p726"/>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Global Hub</a:t>
            </a:r>
            <a:endParaRPr/>
          </a:p>
        </p:txBody>
      </p:sp>
      <p:sp>
        <p:nvSpPr>
          <p:cNvPr id="6695" name="Google Shape;6695;p726"/>
          <p:cNvSpPr/>
          <p:nvPr/>
        </p:nvSpPr>
        <p:spPr>
          <a:xfrm>
            <a:off x="885050" y="2152650"/>
            <a:ext cx="905400" cy="9054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6696" name="Google Shape;6696;p726"/>
          <p:cNvSpPr txBox="1"/>
          <p:nvPr/>
        </p:nvSpPr>
        <p:spPr>
          <a:xfrm>
            <a:off x="885050" y="4345300"/>
            <a:ext cx="4807200" cy="1897500"/>
          </a:xfrm>
          <a:prstGeom prst="rect">
            <a:avLst/>
          </a:prstGeom>
          <a:noFill/>
          <a:ln>
            <a:noFill/>
          </a:ln>
        </p:spPr>
        <p:txBody>
          <a:bodyPr spcFirstLastPara="1" wrap="square" lIns="0" tIns="0" rIns="0" bIns="0" anchor="t" anchorCtr="0">
            <a:spAutoFit/>
          </a:bodyPr>
          <a:lstStyle/>
          <a:p>
            <a:pPr marL="228600" lvl="0" indent="-207009" algn="l" rtl="0">
              <a:lnSpc>
                <a:spcPct val="135000"/>
              </a:lnSpc>
              <a:spcBef>
                <a:spcPts val="0"/>
              </a:spcBef>
              <a:spcAft>
                <a:spcPts val="0"/>
              </a:spcAft>
              <a:buClr>
                <a:schemeClr val="accent1"/>
              </a:buClr>
              <a:buSzPts val="1100"/>
              <a:buFont typeface="Red Hat Display"/>
              <a:buChar char="▸"/>
            </a:pPr>
            <a:r>
              <a:rPr lang="en" sz="1100">
                <a:solidFill>
                  <a:srgbClr val="151515"/>
                </a:solidFill>
                <a:latin typeface="Red Hat Display Medium"/>
                <a:ea typeface="Red Hat Display Medium"/>
                <a:cs typeface="Red Hat Display Medium"/>
                <a:sym typeface="Red Hat Display Medium"/>
              </a:rPr>
              <a:t>Multicluster global hub manager</a:t>
            </a:r>
            <a:r>
              <a:rPr lang="en" sz="1100">
                <a:solidFill>
                  <a:srgbClr val="151515"/>
                </a:solidFill>
                <a:latin typeface="Red Hat Display"/>
                <a:ea typeface="Red Hat Display"/>
                <a:cs typeface="Red Hat Display"/>
                <a:sym typeface="Red Hat Display"/>
              </a:rPr>
              <a:t> in the global hub cluster is</a:t>
            </a:r>
            <a:br>
              <a:rPr lang="en" sz="1100">
                <a:solidFill>
                  <a:srgbClr val="151515"/>
                </a:solidFill>
                <a:latin typeface="Red Hat Display"/>
                <a:ea typeface="Red Hat Display"/>
                <a:cs typeface="Red Hat Display"/>
                <a:sym typeface="Red Hat Display"/>
              </a:rPr>
            </a:br>
            <a:r>
              <a:rPr lang="en" sz="1100">
                <a:solidFill>
                  <a:srgbClr val="151515"/>
                </a:solidFill>
                <a:latin typeface="Red Hat Display"/>
                <a:ea typeface="Red Hat Display"/>
                <a:cs typeface="Red Hat Display"/>
                <a:sym typeface="Red Hat Display"/>
              </a:rPr>
              <a:t>used to persist the data into the postgreSQL.</a:t>
            </a:r>
            <a:endParaRPr sz="1100">
              <a:solidFill>
                <a:srgbClr val="151515"/>
              </a:solidFill>
              <a:latin typeface="Red Hat Display"/>
              <a:ea typeface="Red Hat Display"/>
              <a:cs typeface="Red Hat Display"/>
              <a:sym typeface="Red Hat Display"/>
            </a:endParaRPr>
          </a:p>
          <a:p>
            <a:pPr marL="228600" lvl="0" indent="-207009" algn="l" rtl="0">
              <a:lnSpc>
                <a:spcPct val="135000"/>
              </a:lnSpc>
              <a:spcBef>
                <a:spcPts val="500"/>
              </a:spcBef>
              <a:spcAft>
                <a:spcPts val="0"/>
              </a:spcAft>
              <a:buClr>
                <a:schemeClr val="accent1"/>
              </a:buClr>
              <a:buSzPts val="1100"/>
              <a:buFont typeface="Red Hat Display"/>
              <a:buChar char="▸"/>
            </a:pPr>
            <a:r>
              <a:rPr lang="en" sz="1100">
                <a:solidFill>
                  <a:srgbClr val="151515"/>
                </a:solidFill>
                <a:latin typeface="Red Hat Display Medium"/>
                <a:ea typeface="Red Hat Display Medium"/>
                <a:cs typeface="Red Hat Display Medium"/>
                <a:sym typeface="Red Hat Display Medium"/>
              </a:rPr>
              <a:t>Multicluster global hub agent</a:t>
            </a:r>
            <a:r>
              <a:rPr lang="en" sz="1100">
                <a:solidFill>
                  <a:srgbClr val="151515"/>
                </a:solidFill>
                <a:latin typeface="Red Hat Display"/>
                <a:ea typeface="Red Hat Display"/>
                <a:cs typeface="Red Hat Display"/>
                <a:sym typeface="Red Hat Display"/>
              </a:rPr>
              <a:t> in the managed hub clusters is</a:t>
            </a:r>
            <a:br>
              <a:rPr lang="en" sz="1100">
                <a:solidFill>
                  <a:srgbClr val="151515"/>
                </a:solidFill>
                <a:latin typeface="Red Hat Display"/>
                <a:ea typeface="Red Hat Display"/>
                <a:cs typeface="Red Hat Display"/>
                <a:sym typeface="Red Hat Display"/>
              </a:rPr>
            </a:br>
            <a:r>
              <a:rPr lang="en" sz="1100">
                <a:solidFill>
                  <a:srgbClr val="151515"/>
                </a:solidFill>
                <a:latin typeface="Red Hat Display"/>
                <a:ea typeface="Red Hat Display"/>
                <a:cs typeface="Red Hat Display"/>
                <a:sym typeface="Red Hat Display"/>
              </a:rPr>
              <a:t>responsible to sync-up the data between the global cluster hub</a:t>
            </a:r>
            <a:br>
              <a:rPr lang="en" sz="1100">
                <a:solidFill>
                  <a:srgbClr val="151515"/>
                </a:solidFill>
                <a:latin typeface="Red Hat Display"/>
                <a:ea typeface="Red Hat Display"/>
                <a:cs typeface="Red Hat Display"/>
                <a:sym typeface="Red Hat Display"/>
              </a:rPr>
            </a:br>
            <a:r>
              <a:rPr lang="en" sz="1100">
                <a:solidFill>
                  <a:srgbClr val="151515"/>
                </a:solidFill>
                <a:latin typeface="Red Hat Display"/>
                <a:ea typeface="Red Hat Display"/>
                <a:cs typeface="Red Hat Display"/>
                <a:sym typeface="Red Hat Display"/>
              </a:rPr>
              <a:t>and the managed hub clusters.</a:t>
            </a:r>
            <a:endParaRPr sz="1100">
              <a:solidFill>
                <a:srgbClr val="151515"/>
              </a:solidFill>
              <a:latin typeface="Red Hat Display"/>
              <a:ea typeface="Red Hat Display"/>
              <a:cs typeface="Red Hat Display"/>
              <a:sym typeface="Red Hat Display"/>
            </a:endParaRPr>
          </a:p>
          <a:p>
            <a:pPr marL="228600" lvl="0" indent="-207009" algn="l" rtl="0">
              <a:lnSpc>
                <a:spcPct val="135000"/>
              </a:lnSpc>
              <a:spcBef>
                <a:spcPts val="500"/>
              </a:spcBef>
              <a:spcAft>
                <a:spcPts val="500"/>
              </a:spcAft>
              <a:buClr>
                <a:schemeClr val="accent1"/>
              </a:buClr>
              <a:buSzPts val="1100"/>
              <a:buFont typeface="Red Hat Display"/>
              <a:buChar char="▸"/>
            </a:pPr>
            <a:r>
              <a:rPr lang="en" sz="1100">
                <a:solidFill>
                  <a:srgbClr val="151515"/>
                </a:solidFill>
                <a:latin typeface="Red Hat Display Medium"/>
                <a:ea typeface="Red Hat Display Medium"/>
                <a:cs typeface="Red Hat Display Medium"/>
                <a:sym typeface="Red Hat Display Medium"/>
              </a:rPr>
              <a:t>Policy-view and search functionality </a:t>
            </a:r>
            <a:r>
              <a:rPr lang="en" sz="1100">
                <a:solidFill>
                  <a:srgbClr val="151515"/>
                </a:solidFill>
                <a:latin typeface="Red Hat Display"/>
                <a:ea typeface="Red Hat Display"/>
                <a:cs typeface="Red Hat Display"/>
                <a:sym typeface="Red Hat Display"/>
              </a:rPr>
              <a:t>allows for reporting on policy compliance status and trends, inventorying all managed hubs and</a:t>
            </a:r>
            <a:br>
              <a:rPr lang="en" sz="1100">
                <a:solidFill>
                  <a:srgbClr val="151515"/>
                </a:solidFill>
                <a:latin typeface="Red Hat Display"/>
                <a:ea typeface="Red Hat Display"/>
                <a:cs typeface="Red Hat Display"/>
                <a:sym typeface="Red Hat Display"/>
              </a:rPr>
            </a:br>
            <a:r>
              <a:rPr lang="en" sz="1100">
                <a:solidFill>
                  <a:srgbClr val="151515"/>
                </a:solidFill>
                <a:latin typeface="Red Hat Display"/>
                <a:ea typeface="Red Hat Display"/>
                <a:cs typeface="Red Hat Display"/>
                <a:sym typeface="Red Hat Display"/>
              </a:rPr>
              <a:t>clusters, and detecting/alerting irregular policy behavior.</a:t>
            </a:r>
            <a:endParaRPr sz="1100">
              <a:solidFill>
                <a:srgbClr val="151515"/>
              </a:solidFill>
              <a:latin typeface="Red Hat Display"/>
              <a:ea typeface="Red Hat Display"/>
              <a:cs typeface="Red Hat Display"/>
              <a:sym typeface="Red Hat Display"/>
            </a:endParaRPr>
          </a:p>
        </p:txBody>
      </p:sp>
      <p:pic>
        <p:nvPicPr>
          <p:cNvPr id="6697" name="Google Shape;6697;p726"/>
          <p:cNvPicPr preferRelativeResize="0"/>
          <p:nvPr/>
        </p:nvPicPr>
        <p:blipFill rotWithShape="1">
          <a:blip r:embed="rId3">
            <a:alphaModFix/>
          </a:blip>
          <a:srcRect/>
          <a:stretch/>
        </p:blipFill>
        <p:spPr>
          <a:xfrm>
            <a:off x="1031426" y="2299026"/>
            <a:ext cx="612648" cy="612648"/>
          </a:xfrm>
          <a:prstGeom prst="rect">
            <a:avLst/>
          </a:prstGeom>
          <a:noFill/>
          <a:ln>
            <a:noFill/>
          </a:ln>
        </p:spPr>
      </p:pic>
      <p:sp>
        <p:nvSpPr>
          <p:cNvPr id="6698" name="Google Shape;6698;p726"/>
          <p:cNvSpPr txBox="1"/>
          <p:nvPr/>
        </p:nvSpPr>
        <p:spPr>
          <a:xfrm>
            <a:off x="885050" y="3319300"/>
            <a:ext cx="4510500" cy="797400"/>
          </a:xfrm>
          <a:prstGeom prst="rect">
            <a:avLst/>
          </a:prstGeom>
          <a:noFill/>
          <a:ln>
            <a:noFill/>
          </a:ln>
        </p:spPr>
        <p:txBody>
          <a:bodyPr spcFirstLastPara="1" wrap="square" lIns="0" tIns="0" rIns="0" bIns="0" anchor="t" anchorCtr="0">
            <a:spAutoFit/>
          </a:bodyPr>
          <a:lstStyle/>
          <a:p>
            <a:pPr marL="0" lvl="0" indent="0" algn="l" rtl="0">
              <a:lnSpc>
                <a:spcPct val="135000"/>
              </a:lnSpc>
              <a:spcBef>
                <a:spcPts val="0"/>
              </a:spcBef>
              <a:spcAft>
                <a:spcPts val="1000"/>
              </a:spcAft>
              <a:buNone/>
            </a:pPr>
            <a:r>
              <a:rPr lang="en">
                <a:solidFill>
                  <a:srgbClr val="151515"/>
                </a:solidFill>
                <a:latin typeface="Red Hat Display"/>
                <a:ea typeface="Red Hat Display"/>
                <a:cs typeface="Red Hat Display"/>
                <a:sym typeface="Red Hat Display"/>
              </a:rPr>
              <a:t>The multicluster global hub operator is the root operator which pulls in all things needed. It is used to deploy all required components for multicluster management.</a:t>
            </a:r>
            <a:endParaRPr>
              <a:solidFill>
                <a:srgbClr val="151515"/>
              </a:solidFill>
              <a:latin typeface="Red Hat Display"/>
              <a:ea typeface="Red Hat Display"/>
              <a:cs typeface="Red Hat Display"/>
              <a:sym typeface="Red Hat Display"/>
            </a:endParaRPr>
          </a:p>
        </p:txBody>
      </p:sp>
      <p:pic>
        <p:nvPicPr>
          <p:cNvPr id="6699" name="Google Shape;6699;p726"/>
          <p:cNvPicPr preferRelativeResize="0"/>
          <p:nvPr/>
        </p:nvPicPr>
        <p:blipFill>
          <a:blip r:embed="rId4">
            <a:alphaModFix/>
          </a:blip>
          <a:stretch>
            <a:fillRect/>
          </a:stretch>
        </p:blipFill>
        <p:spPr>
          <a:xfrm>
            <a:off x="6040975" y="3058051"/>
            <a:ext cx="5750399" cy="2098400"/>
          </a:xfrm>
          <a:prstGeom prst="rect">
            <a:avLst/>
          </a:prstGeom>
          <a:noFill/>
          <a:ln>
            <a:noFill/>
          </a:ln>
        </p:spPr>
      </p:pic>
      <p:sp>
        <p:nvSpPr>
          <p:cNvPr id="6700" name="Google Shape;6700;p726"/>
          <p:cNvSpPr/>
          <p:nvPr/>
        </p:nvSpPr>
        <p:spPr>
          <a:xfrm>
            <a:off x="6172200" y="2366550"/>
            <a:ext cx="35400" cy="477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704"/>
        <p:cNvGrpSpPr/>
        <p:nvPr/>
      </p:nvGrpSpPr>
      <p:grpSpPr>
        <a:xfrm>
          <a:off x="0" y="0"/>
          <a:ext cx="0" cy="0"/>
          <a:chOff x="0" y="0"/>
          <a:chExt cx="0" cy="0"/>
        </a:xfrm>
      </p:grpSpPr>
      <p:grpSp>
        <p:nvGrpSpPr>
          <p:cNvPr id="6705" name="Google Shape;6705;p727"/>
          <p:cNvGrpSpPr/>
          <p:nvPr/>
        </p:nvGrpSpPr>
        <p:grpSpPr>
          <a:xfrm>
            <a:off x="6207807" y="2150850"/>
            <a:ext cx="5545598" cy="3905400"/>
            <a:chOff x="6489469" y="2150850"/>
            <a:chExt cx="5395075" cy="3905400"/>
          </a:xfrm>
        </p:grpSpPr>
        <p:sp>
          <p:nvSpPr>
            <p:cNvPr id="6706" name="Google Shape;6706;p727"/>
            <p:cNvSpPr/>
            <p:nvPr/>
          </p:nvSpPr>
          <p:spPr>
            <a:xfrm>
              <a:off x="7954844" y="2150850"/>
              <a:ext cx="3929700" cy="3905400"/>
            </a:xfrm>
            <a:prstGeom prst="roundRect">
              <a:avLst>
                <a:gd name="adj" fmla="val 1839"/>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6707" name="Google Shape;6707;p727"/>
            <p:cNvSpPr/>
            <p:nvPr/>
          </p:nvSpPr>
          <p:spPr>
            <a:xfrm>
              <a:off x="6489469" y="2150850"/>
              <a:ext cx="3929700" cy="3905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grpSp>
      <p:cxnSp>
        <p:nvCxnSpPr>
          <p:cNvPr id="6708" name="Google Shape;6708;p727"/>
          <p:cNvCxnSpPr/>
          <p:nvPr/>
        </p:nvCxnSpPr>
        <p:spPr>
          <a:xfrm>
            <a:off x="1848385" y="2605350"/>
            <a:ext cx="4296900" cy="0"/>
          </a:xfrm>
          <a:prstGeom prst="straightConnector1">
            <a:avLst/>
          </a:prstGeom>
          <a:noFill/>
          <a:ln w="19050" cap="rnd" cmpd="sng">
            <a:solidFill>
              <a:schemeClr val="accent1"/>
            </a:solidFill>
            <a:prstDash val="dot"/>
            <a:round/>
            <a:headEnd type="none" w="med" len="med"/>
            <a:tailEnd type="none" w="med" len="med"/>
          </a:ln>
        </p:spPr>
      </p:cxnSp>
      <p:sp>
        <p:nvSpPr>
          <p:cNvPr id="6709" name="Google Shape;6709;p727"/>
          <p:cNvSpPr/>
          <p:nvPr/>
        </p:nvSpPr>
        <p:spPr>
          <a:xfrm>
            <a:off x="6172197" y="2150850"/>
            <a:ext cx="35400" cy="3905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6710" name="Google Shape;6710;p727"/>
          <p:cNvSpPr txBox="1">
            <a:spLocks noGrp="1"/>
          </p:cNvSpPr>
          <p:nvPr>
            <p:ph type="subTitle" idx="3"/>
          </p:nvPr>
        </p:nvSpPr>
        <p:spPr>
          <a:xfrm>
            <a:off x="885125" y="1653550"/>
            <a:ext cx="10422000" cy="291900"/>
          </a:xfrm>
          <a:prstGeom prst="rect">
            <a:avLst/>
          </a:prstGeom>
        </p:spPr>
        <p:txBody>
          <a:bodyPr spcFirstLastPara="1" wrap="square" lIns="0" tIns="0" rIns="0" bIns="0" anchor="t" anchorCtr="0">
            <a:noAutofit/>
          </a:bodyPr>
          <a:lstStyle/>
          <a:p>
            <a:pPr marL="0" lvl="0" indent="0" algn="ctr" rtl="0">
              <a:spcBef>
                <a:spcPts val="0"/>
              </a:spcBef>
              <a:spcAft>
                <a:spcPts val="500"/>
              </a:spcAft>
              <a:buNone/>
            </a:pPr>
            <a:r>
              <a:rPr lang="en"/>
              <a:t>Configure common integrations in Red Hat Advanced Cluster Management</a:t>
            </a:r>
            <a:endParaRPr/>
          </a:p>
        </p:txBody>
      </p:sp>
      <p:sp>
        <p:nvSpPr>
          <p:cNvPr id="6711" name="Google Shape;6711;p727"/>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Multicluster observability for fleet health and optimization</a:t>
            </a:r>
            <a:endParaRPr/>
          </a:p>
        </p:txBody>
      </p:sp>
      <p:sp>
        <p:nvSpPr>
          <p:cNvPr id="6712" name="Google Shape;6712;p727"/>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28</a:t>
            </a:fld>
            <a:endParaRPr/>
          </a:p>
        </p:txBody>
      </p:sp>
      <p:sp>
        <p:nvSpPr>
          <p:cNvPr id="6713" name="Google Shape;6713;p727"/>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Automatic alert forwarding from managed clusters</a:t>
            </a:r>
            <a:endParaRPr/>
          </a:p>
        </p:txBody>
      </p:sp>
      <p:sp>
        <p:nvSpPr>
          <p:cNvPr id="6714" name="Google Shape;6714;p727"/>
          <p:cNvSpPr/>
          <p:nvPr/>
        </p:nvSpPr>
        <p:spPr>
          <a:xfrm>
            <a:off x="885050" y="2152650"/>
            <a:ext cx="905400" cy="9054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6715" name="Google Shape;6715;p727"/>
          <p:cNvSpPr txBox="1"/>
          <p:nvPr/>
        </p:nvSpPr>
        <p:spPr>
          <a:xfrm>
            <a:off x="885050" y="3319300"/>
            <a:ext cx="4372800" cy="1252800"/>
          </a:xfrm>
          <a:prstGeom prst="rect">
            <a:avLst/>
          </a:prstGeom>
          <a:noFill/>
          <a:ln>
            <a:noFill/>
          </a:ln>
        </p:spPr>
        <p:txBody>
          <a:bodyPr spcFirstLastPara="1" wrap="square" lIns="0" tIns="0" rIns="0" bIns="0" anchor="t" anchorCtr="0">
            <a:noAutofit/>
          </a:bodyPr>
          <a:lstStyle/>
          <a:p>
            <a:pPr marL="228600" lvl="0" indent="-226059" algn="l" rtl="0">
              <a:lnSpc>
                <a:spcPct val="135000"/>
              </a:lnSpc>
              <a:spcBef>
                <a:spcPts val="0"/>
              </a:spcBef>
              <a:spcAft>
                <a:spcPts val="0"/>
              </a:spcAft>
              <a:buClr>
                <a:schemeClr val="accent1"/>
              </a:buClr>
              <a:buSzPts val="1400"/>
              <a:buFont typeface="Red Hat Display"/>
              <a:buChar char="▸"/>
            </a:pPr>
            <a:r>
              <a:rPr lang="en">
                <a:solidFill>
                  <a:srgbClr val="151515"/>
                </a:solidFill>
                <a:latin typeface="Red Hat Display Medium"/>
                <a:ea typeface="Red Hat Display Medium"/>
                <a:cs typeface="Red Hat Display Medium"/>
                <a:sym typeface="Red Hat Display Medium"/>
              </a:rPr>
              <a:t>Respond and troubleshoot more easily</a:t>
            </a:r>
            <a:r>
              <a:rPr lang="en">
                <a:solidFill>
                  <a:srgbClr val="151515"/>
                </a:solidFill>
                <a:latin typeface="Red Hat Display"/>
                <a:ea typeface="Red Hat Display"/>
                <a:cs typeface="Red Hat Display"/>
                <a:sym typeface="Red Hat Display"/>
              </a:rPr>
              <a:t> by getting centralized alerts of cluster health metrics and all of your policy violations sent into your third-party tools, such as Slack and PagerDuty.</a:t>
            </a:r>
            <a:endParaRPr>
              <a:solidFill>
                <a:srgbClr val="151515"/>
              </a:solidFill>
              <a:latin typeface="Red Hat Display"/>
              <a:ea typeface="Red Hat Display"/>
              <a:cs typeface="Red Hat Display"/>
              <a:sym typeface="Red Hat Display"/>
            </a:endParaRPr>
          </a:p>
          <a:p>
            <a:pPr marL="228600" lvl="0" indent="-226059" algn="l" rtl="0">
              <a:lnSpc>
                <a:spcPct val="135000"/>
              </a:lnSpc>
              <a:spcBef>
                <a:spcPts val="1000"/>
              </a:spcBef>
              <a:spcAft>
                <a:spcPts val="0"/>
              </a:spcAft>
              <a:buClr>
                <a:schemeClr val="accent1"/>
              </a:buClr>
              <a:buSzPts val="1400"/>
              <a:buFont typeface="Red Hat Display"/>
              <a:buChar char="▸"/>
            </a:pPr>
            <a:r>
              <a:rPr lang="en">
                <a:solidFill>
                  <a:srgbClr val="151515"/>
                </a:solidFill>
                <a:latin typeface="Red Hat Display Medium"/>
                <a:ea typeface="Red Hat Display Medium"/>
                <a:cs typeface="Red Hat Display Medium"/>
                <a:sym typeface="Red Hat Display Medium"/>
              </a:rPr>
              <a:t>With centralized alerting,</a:t>
            </a:r>
            <a:r>
              <a:rPr lang="en">
                <a:solidFill>
                  <a:srgbClr val="151515"/>
                </a:solidFill>
                <a:latin typeface="Red Hat Display"/>
                <a:ea typeface="Red Hat Display"/>
                <a:cs typeface="Red Hat Display"/>
                <a:sym typeface="Red Hat Display"/>
              </a:rPr>
              <a:t> users can identify alert patterns and administrators can review the alert information and configure silencing/inhibiting for each individual cluster in the hub.</a:t>
            </a:r>
            <a:endParaRPr>
              <a:solidFill>
                <a:srgbClr val="151515"/>
              </a:solidFill>
              <a:latin typeface="Red Hat Display"/>
              <a:ea typeface="Red Hat Display"/>
              <a:cs typeface="Red Hat Display"/>
              <a:sym typeface="Red Hat Display"/>
            </a:endParaRPr>
          </a:p>
        </p:txBody>
      </p:sp>
      <p:pic>
        <p:nvPicPr>
          <p:cNvPr id="6716" name="Google Shape;6716;p727"/>
          <p:cNvPicPr preferRelativeResize="0"/>
          <p:nvPr/>
        </p:nvPicPr>
        <p:blipFill rotWithShape="1">
          <a:blip r:embed="rId3">
            <a:alphaModFix/>
          </a:blip>
          <a:srcRect/>
          <a:stretch/>
        </p:blipFill>
        <p:spPr>
          <a:xfrm>
            <a:off x="1030476" y="2298061"/>
            <a:ext cx="614550" cy="614550"/>
          </a:xfrm>
          <a:prstGeom prst="rect">
            <a:avLst/>
          </a:prstGeom>
          <a:noFill/>
          <a:ln>
            <a:noFill/>
          </a:ln>
        </p:spPr>
      </p:pic>
      <p:pic>
        <p:nvPicPr>
          <p:cNvPr id="6717" name="Google Shape;6717;p727"/>
          <p:cNvPicPr preferRelativeResize="0"/>
          <p:nvPr/>
        </p:nvPicPr>
        <p:blipFill rotWithShape="1">
          <a:blip r:embed="rId4">
            <a:alphaModFix/>
          </a:blip>
          <a:srcRect r="2171"/>
          <a:stretch/>
        </p:blipFill>
        <p:spPr>
          <a:xfrm>
            <a:off x="6296837" y="2722725"/>
            <a:ext cx="5367528" cy="2761656"/>
          </a:xfrm>
          <a:prstGeom prst="rect">
            <a:avLst/>
          </a:prstGeom>
          <a:solidFill>
            <a:srgbClr val="434343"/>
          </a:solid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721"/>
        <p:cNvGrpSpPr/>
        <p:nvPr/>
      </p:nvGrpSpPr>
      <p:grpSpPr>
        <a:xfrm>
          <a:off x="0" y="0"/>
          <a:ext cx="0" cy="0"/>
          <a:chOff x="0" y="0"/>
          <a:chExt cx="0" cy="0"/>
        </a:xfrm>
      </p:grpSpPr>
      <p:sp>
        <p:nvSpPr>
          <p:cNvPr id="6722" name="Google Shape;6722;p728"/>
          <p:cNvSpPr txBox="1">
            <a:spLocks noGrp="1"/>
          </p:cNvSpPr>
          <p:nvPr>
            <p:ph type="title"/>
          </p:nvPr>
        </p:nvSpPr>
        <p:spPr>
          <a:xfrm>
            <a:off x="2076025" y="1883250"/>
            <a:ext cx="7992000" cy="307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Unified multicluster </a:t>
            </a:r>
            <a:endParaRPr/>
          </a:p>
          <a:p>
            <a:pPr marL="0" lvl="0" indent="0" algn="l" rtl="0">
              <a:spcBef>
                <a:spcPts val="0"/>
              </a:spcBef>
              <a:spcAft>
                <a:spcPts val="0"/>
              </a:spcAft>
              <a:buNone/>
            </a:pPr>
            <a:r>
              <a:rPr lang="en"/>
              <a:t>life cycle management</a:t>
            </a:r>
            <a:endParaRPr/>
          </a:p>
        </p:txBody>
      </p:sp>
      <p:sp>
        <p:nvSpPr>
          <p:cNvPr id="6723" name="Google Shape;6723;p728"/>
          <p:cNvSpPr txBox="1">
            <a:spLocks noGrp="1"/>
          </p:cNvSpPr>
          <p:nvPr>
            <p:ph type="subTitle" idx="1"/>
          </p:nvPr>
        </p:nvSpPr>
        <p:spPr>
          <a:xfrm rot="5400000">
            <a:off x="-2138450" y="2138400"/>
            <a:ext cx="5148900" cy="872100"/>
          </a:xfrm>
          <a:prstGeom prst="rect">
            <a:avLst/>
          </a:prstGeom>
        </p:spPr>
        <p:txBody>
          <a:bodyPr spcFirstLastPara="1" wrap="square" lIns="502900" tIns="91425" rIns="91425" bIns="91425" anchor="ctr" anchorCtr="0">
            <a:noAutofit/>
          </a:bodyPr>
          <a:lstStyle/>
          <a:p>
            <a:pPr marL="0" lvl="0" indent="0" algn="l" rtl="0">
              <a:spcBef>
                <a:spcPts val="0"/>
              </a:spcBef>
              <a:spcAft>
                <a:spcPts val="0"/>
              </a:spcAft>
              <a:buNone/>
            </a:pPr>
            <a:r>
              <a:rPr lang="en"/>
              <a:t>Red Hat Advanced Cluster Management for Kubernetes</a:t>
            </a:r>
            <a:endParaRPr/>
          </a:p>
        </p:txBody>
      </p:sp>
      <p:sp>
        <p:nvSpPr>
          <p:cNvPr id="6724" name="Google Shape;6724;p728"/>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29</a:t>
            </a:fld>
            <a:endParaRPr/>
          </a:p>
        </p:txBody>
      </p:sp>
      <p:sp>
        <p:nvSpPr>
          <p:cNvPr id="6725" name="Google Shape;6725;p728"/>
          <p:cNvSpPr txBox="1"/>
          <p:nvPr/>
        </p:nvSpPr>
        <p:spPr>
          <a:xfrm>
            <a:off x="2109643" y="1090650"/>
            <a:ext cx="7992000" cy="4920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400">
                <a:solidFill>
                  <a:schemeClr val="dk1"/>
                </a:solidFill>
                <a:latin typeface="Red Hat Display"/>
                <a:ea typeface="Red Hat Display"/>
                <a:cs typeface="Red Hat Display"/>
                <a:sym typeface="Red Hat Display"/>
              </a:rPr>
              <a:t>Use case</a:t>
            </a:r>
            <a:endParaRPr sz="2400">
              <a:solidFill>
                <a:schemeClr val="dk1"/>
              </a:solidFill>
              <a:latin typeface="Red Hat Display"/>
              <a:ea typeface="Red Hat Display"/>
              <a:cs typeface="Red Hat Display"/>
              <a:sym typeface="Red Hat Display"/>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35"/>
        <p:cNvGrpSpPr/>
        <p:nvPr/>
      </p:nvGrpSpPr>
      <p:grpSpPr>
        <a:xfrm>
          <a:off x="0" y="0"/>
          <a:ext cx="0" cy="0"/>
          <a:chOff x="0" y="0"/>
          <a:chExt cx="0" cy="0"/>
        </a:xfrm>
      </p:grpSpPr>
      <p:sp>
        <p:nvSpPr>
          <p:cNvPr id="6236" name="Google Shape;6236;p702"/>
          <p:cNvSpPr txBox="1">
            <a:spLocks noGrp="1"/>
          </p:cNvSpPr>
          <p:nvPr>
            <p:ph type="sldNum" idx="12"/>
          </p:nvPr>
        </p:nvSpPr>
        <p:spPr>
          <a:xfrm>
            <a:off x="109297" y="8226075"/>
            <a:ext cx="975600" cy="191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3</a:t>
            </a:fld>
            <a:endParaRPr/>
          </a:p>
        </p:txBody>
      </p:sp>
      <p:sp>
        <p:nvSpPr>
          <p:cNvPr id="6237" name="Google Shape;6237;p702"/>
          <p:cNvSpPr txBox="1"/>
          <p:nvPr/>
        </p:nvSpPr>
        <p:spPr>
          <a:xfrm>
            <a:off x="462200" y="6361900"/>
            <a:ext cx="5773500" cy="3213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 sz="900">
                <a:solidFill>
                  <a:srgbClr val="999999"/>
                </a:solidFill>
                <a:latin typeface="Red Hat Display"/>
                <a:ea typeface="Red Hat Display"/>
                <a:cs typeface="Red Hat Display"/>
                <a:sym typeface="Red Hat Display"/>
              </a:rPr>
              <a:t>Product Managers:  Scott Berens, Christian Stark, Bradd Weidenbenner, Sho Weimer, August Simonelli</a:t>
            </a:r>
            <a:endParaRPr sz="900">
              <a:solidFill>
                <a:srgbClr val="999999"/>
              </a:solidFill>
              <a:latin typeface="Red Hat Display"/>
              <a:ea typeface="Red Hat Display"/>
              <a:cs typeface="Red Hat Display"/>
              <a:sym typeface="Red Hat Display"/>
            </a:endParaRPr>
          </a:p>
        </p:txBody>
      </p:sp>
      <p:sp>
        <p:nvSpPr>
          <p:cNvPr id="6238" name="Google Shape;6238;p702"/>
          <p:cNvSpPr txBox="1"/>
          <p:nvPr/>
        </p:nvSpPr>
        <p:spPr>
          <a:xfrm>
            <a:off x="597033" y="-27671"/>
            <a:ext cx="6865200" cy="641700"/>
          </a:xfrm>
          <a:prstGeom prst="rect">
            <a:avLst/>
          </a:prstGeom>
          <a:noFill/>
          <a:ln>
            <a:noFill/>
          </a:ln>
        </p:spPr>
        <p:txBody>
          <a:bodyPr spcFirstLastPara="1" wrap="square" lIns="585200" tIns="121900" rIns="121900" bIns="121900" anchor="ctr" anchorCtr="0">
            <a:noAutofit/>
          </a:bodyPr>
          <a:lstStyle/>
          <a:p>
            <a:pPr marL="0" lvl="0" indent="0" algn="l" rtl="0">
              <a:spcBef>
                <a:spcPts val="0"/>
              </a:spcBef>
              <a:spcAft>
                <a:spcPts val="0"/>
              </a:spcAft>
              <a:buClr>
                <a:schemeClr val="dk1"/>
              </a:buClr>
              <a:buSzPts val="1500"/>
              <a:buFont typeface="Arial"/>
              <a:buNone/>
            </a:pPr>
            <a:r>
              <a:rPr lang="en" sz="1100">
                <a:solidFill>
                  <a:srgbClr val="F00000"/>
                </a:solidFill>
                <a:latin typeface="Red Hat Display Medium"/>
                <a:ea typeface="Red Hat Display Medium"/>
                <a:cs typeface="Red Hat Display Medium"/>
                <a:sym typeface="Red Hat Display Medium"/>
              </a:rPr>
              <a:t>UPDATED Aug 1st</a:t>
            </a:r>
            <a:endParaRPr sz="1100" b="1">
              <a:solidFill>
                <a:srgbClr val="F00000"/>
              </a:solidFill>
              <a:latin typeface="Red Hat Display"/>
              <a:ea typeface="Red Hat Display"/>
              <a:cs typeface="Red Hat Display"/>
              <a:sym typeface="Red Hat Display"/>
            </a:endParaRPr>
          </a:p>
        </p:txBody>
      </p:sp>
      <p:sp>
        <p:nvSpPr>
          <p:cNvPr id="6239" name="Google Shape;6239;p702"/>
          <p:cNvSpPr txBox="1"/>
          <p:nvPr/>
        </p:nvSpPr>
        <p:spPr>
          <a:xfrm>
            <a:off x="1732100" y="449067"/>
            <a:ext cx="8686800" cy="498900"/>
          </a:xfrm>
          <a:prstGeom prst="rect">
            <a:avLst/>
          </a:prstGeom>
          <a:noFill/>
          <a:ln>
            <a:noFill/>
          </a:ln>
        </p:spPr>
        <p:txBody>
          <a:bodyPr spcFirstLastPara="1" wrap="square" lIns="0" tIns="0" rIns="0" bIns="0" anchor="t" anchorCtr="0">
            <a:noAutofit/>
          </a:bodyPr>
          <a:lstStyle/>
          <a:p>
            <a:pPr marL="0" lvl="0" indent="0" algn="ctr" rtl="0">
              <a:lnSpc>
                <a:spcPct val="130000"/>
              </a:lnSpc>
              <a:spcBef>
                <a:spcPts val="0"/>
              </a:spcBef>
              <a:spcAft>
                <a:spcPts val="0"/>
              </a:spcAft>
              <a:buNone/>
            </a:pPr>
            <a:r>
              <a:rPr lang="en" sz="2500">
                <a:latin typeface="Red Hat Display"/>
                <a:ea typeface="Red Hat Display"/>
                <a:cs typeface="Red Hat Display"/>
                <a:sym typeface="Red Hat Display"/>
              </a:rPr>
              <a:t>RHACM Roadmap</a:t>
            </a:r>
            <a:endParaRPr sz="2500" i="1">
              <a:solidFill>
                <a:schemeClr val="accent1"/>
              </a:solidFill>
              <a:latin typeface="Red Hat Display"/>
              <a:ea typeface="Red Hat Display"/>
              <a:cs typeface="Red Hat Display"/>
              <a:sym typeface="Red Hat Display"/>
            </a:endParaRPr>
          </a:p>
        </p:txBody>
      </p:sp>
      <p:sp>
        <p:nvSpPr>
          <p:cNvPr id="6240" name="Google Shape;6240;p702"/>
          <p:cNvSpPr txBox="1"/>
          <p:nvPr/>
        </p:nvSpPr>
        <p:spPr>
          <a:xfrm>
            <a:off x="1027164" y="840189"/>
            <a:ext cx="2442300" cy="4989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900" b="1">
                <a:solidFill>
                  <a:srgbClr val="EE0000"/>
                </a:solidFill>
                <a:latin typeface="Red Hat Display"/>
                <a:ea typeface="Red Hat Display"/>
                <a:cs typeface="Red Hat Display"/>
                <a:sym typeface="Red Hat Display"/>
              </a:rPr>
              <a:t>Near Term </a:t>
            </a:r>
            <a:br>
              <a:rPr lang="en" sz="1900" b="1">
                <a:solidFill>
                  <a:srgbClr val="EE0000"/>
                </a:solidFill>
                <a:latin typeface="Red Hat Display"/>
                <a:ea typeface="Red Hat Display"/>
                <a:cs typeface="Red Hat Display"/>
                <a:sym typeface="Red Hat Display"/>
              </a:rPr>
            </a:br>
            <a:r>
              <a:rPr lang="en" sz="800">
                <a:solidFill>
                  <a:srgbClr val="EE0000"/>
                </a:solidFill>
                <a:latin typeface="Red Hat Display"/>
                <a:ea typeface="Red Hat Display"/>
                <a:cs typeface="Red Hat Display"/>
                <a:sym typeface="Red Hat Display"/>
              </a:rPr>
              <a:t>(3 months / 2.12)</a:t>
            </a:r>
            <a:endParaRPr sz="800">
              <a:solidFill>
                <a:srgbClr val="EE0000"/>
              </a:solidFill>
              <a:latin typeface="Red Hat Display"/>
              <a:ea typeface="Red Hat Display"/>
              <a:cs typeface="Red Hat Display"/>
              <a:sym typeface="Red Hat Display"/>
            </a:endParaRPr>
          </a:p>
        </p:txBody>
      </p:sp>
      <p:sp>
        <p:nvSpPr>
          <p:cNvPr id="6241" name="Google Shape;6241;p702"/>
          <p:cNvSpPr txBox="1"/>
          <p:nvPr/>
        </p:nvSpPr>
        <p:spPr>
          <a:xfrm>
            <a:off x="5039983" y="840189"/>
            <a:ext cx="2002800" cy="4989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Clr>
                <a:schemeClr val="dk1"/>
              </a:buClr>
              <a:buSzPts val="1500"/>
              <a:buFont typeface="Arial"/>
              <a:buNone/>
            </a:pPr>
            <a:r>
              <a:rPr lang="en" sz="1900" b="1">
                <a:solidFill>
                  <a:srgbClr val="EE0000"/>
                </a:solidFill>
                <a:latin typeface="Red Hat Display"/>
                <a:ea typeface="Red Hat Display"/>
                <a:cs typeface="Red Hat Display"/>
                <a:sym typeface="Red Hat Display"/>
              </a:rPr>
              <a:t>Mid Term</a:t>
            </a:r>
            <a:endParaRPr sz="1900" b="1">
              <a:solidFill>
                <a:srgbClr val="EE0000"/>
              </a:solidFill>
              <a:latin typeface="Red Hat Display"/>
              <a:ea typeface="Red Hat Display"/>
              <a:cs typeface="Red Hat Display"/>
              <a:sym typeface="Red Hat Display"/>
            </a:endParaRPr>
          </a:p>
          <a:p>
            <a:pPr marL="0" lvl="0" indent="0" algn="ctr" rtl="0">
              <a:spcBef>
                <a:spcPts val="0"/>
              </a:spcBef>
              <a:spcAft>
                <a:spcPts val="0"/>
              </a:spcAft>
              <a:buClr>
                <a:schemeClr val="dk1"/>
              </a:buClr>
              <a:buSzPts val="1500"/>
              <a:buFont typeface="Arial"/>
              <a:buNone/>
            </a:pPr>
            <a:r>
              <a:rPr lang="en" sz="800">
                <a:solidFill>
                  <a:srgbClr val="FF0000"/>
                </a:solidFill>
                <a:latin typeface="Red Hat Display"/>
                <a:ea typeface="Red Hat Display"/>
                <a:cs typeface="Red Hat Display"/>
                <a:sym typeface="Red Hat Display"/>
              </a:rPr>
              <a:t>(6 months / 2.13)</a:t>
            </a:r>
            <a:endParaRPr sz="1900" b="1">
              <a:solidFill>
                <a:srgbClr val="FF0000"/>
              </a:solidFill>
              <a:latin typeface="Red Hat Display"/>
              <a:ea typeface="Red Hat Display"/>
              <a:cs typeface="Red Hat Display"/>
              <a:sym typeface="Red Hat Display"/>
            </a:endParaRPr>
          </a:p>
          <a:p>
            <a:pPr marL="0" lvl="0" indent="0" algn="ctr" rtl="0">
              <a:spcBef>
                <a:spcPts val="0"/>
              </a:spcBef>
              <a:spcAft>
                <a:spcPts val="0"/>
              </a:spcAft>
              <a:buNone/>
            </a:pPr>
            <a:endParaRPr sz="1900" b="1">
              <a:solidFill>
                <a:srgbClr val="EE0000"/>
              </a:solidFill>
              <a:latin typeface="Red Hat Display"/>
              <a:ea typeface="Red Hat Display"/>
              <a:cs typeface="Red Hat Display"/>
              <a:sym typeface="Red Hat Display"/>
            </a:endParaRPr>
          </a:p>
        </p:txBody>
      </p:sp>
      <p:sp>
        <p:nvSpPr>
          <p:cNvPr id="6242" name="Google Shape;6242;p702"/>
          <p:cNvSpPr txBox="1"/>
          <p:nvPr/>
        </p:nvSpPr>
        <p:spPr>
          <a:xfrm>
            <a:off x="8544225" y="840189"/>
            <a:ext cx="2571900" cy="4989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900" b="1">
                <a:solidFill>
                  <a:srgbClr val="EE0000"/>
                </a:solidFill>
                <a:latin typeface="Red Hat Display"/>
                <a:ea typeface="Red Hat Display"/>
                <a:cs typeface="Red Hat Display"/>
                <a:sym typeface="Red Hat Display"/>
              </a:rPr>
              <a:t>Long Term</a:t>
            </a:r>
            <a:endParaRPr sz="1900" b="1">
              <a:solidFill>
                <a:srgbClr val="EE0000"/>
              </a:solidFill>
              <a:latin typeface="Red Hat Display"/>
              <a:ea typeface="Red Hat Display"/>
              <a:cs typeface="Red Hat Display"/>
              <a:sym typeface="Red Hat Display"/>
            </a:endParaRPr>
          </a:p>
          <a:p>
            <a:pPr marL="0" lvl="0" indent="0" algn="ctr" rtl="0">
              <a:spcBef>
                <a:spcPts val="0"/>
              </a:spcBef>
              <a:spcAft>
                <a:spcPts val="0"/>
              </a:spcAft>
              <a:buClr>
                <a:schemeClr val="dk1"/>
              </a:buClr>
              <a:buSzPts val="1500"/>
              <a:buFont typeface="Arial"/>
              <a:buNone/>
            </a:pPr>
            <a:r>
              <a:rPr lang="en" sz="800">
                <a:solidFill>
                  <a:srgbClr val="FF0000"/>
                </a:solidFill>
                <a:latin typeface="Red Hat Display"/>
                <a:ea typeface="Red Hat Display"/>
                <a:cs typeface="Red Hat Display"/>
                <a:sym typeface="Red Hat Display"/>
              </a:rPr>
              <a:t>(9+ months / 2.14+)</a:t>
            </a:r>
            <a:endParaRPr sz="1900" b="1">
              <a:solidFill>
                <a:srgbClr val="FF0000"/>
              </a:solidFill>
              <a:latin typeface="Red Hat Display"/>
              <a:ea typeface="Red Hat Display"/>
              <a:cs typeface="Red Hat Display"/>
              <a:sym typeface="Red Hat Display"/>
            </a:endParaRPr>
          </a:p>
        </p:txBody>
      </p:sp>
      <p:sp>
        <p:nvSpPr>
          <p:cNvPr id="6243" name="Google Shape;6243;p702"/>
          <p:cNvSpPr/>
          <p:nvPr/>
        </p:nvSpPr>
        <p:spPr>
          <a:xfrm rot="-5400000">
            <a:off x="2170600" y="3481000"/>
            <a:ext cx="4328100" cy="335100"/>
          </a:xfrm>
          <a:prstGeom prst="rect">
            <a:avLst/>
          </a:prstGeom>
          <a:solidFill>
            <a:srgbClr val="4A86E8"/>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 sz="1200" b="1">
                <a:solidFill>
                  <a:srgbClr val="F3F3F3"/>
                </a:solidFill>
                <a:latin typeface="Red Hat Display"/>
                <a:ea typeface="Red Hat Display"/>
                <a:cs typeface="Red Hat Display"/>
                <a:sym typeface="Red Hat Display"/>
              </a:rPr>
              <a:t>ACM</a:t>
            </a:r>
            <a:endParaRPr sz="1200" b="1">
              <a:solidFill>
                <a:srgbClr val="F3F3F3"/>
              </a:solidFill>
              <a:latin typeface="Red Hat Display"/>
              <a:ea typeface="Red Hat Display"/>
              <a:cs typeface="Red Hat Display"/>
              <a:sym typeface="Red Hat Display"/>
            </a:endParaRPr>
          </a:p>
        </p:txBody>
      </p:sp>
      <p:grpSp>
        <p:nvGrpSpPr>
          <p:cNvPr id="6244" name="Google Shape;6244;p702"/>
          <p:cNvGrpSpPr/>
          <p:nvPr/>
        </p:nvGrpSpPr>
        <p:grpSpPr>
          <a:xfrm>
            <a:off x="8114644" y="1461189"/>
            <a:ext cx="3909899" cy="4354283"/>
            <a:chOff x="300924" y="1180004"/>
            <a:chExt cx="2873447" cy="7918318"/>
          </a:xfrm>
        </p:grpSpPr>
        <p:grpSp>
          <p:nvGrpSpPr>
            <p:cNvPr id="6245" name="Google Shape;6245;p702"/>
            <p:cNvGrpSpPr/>
            <p:nvPr/>
          </p:nvGrpSpPr>
          <p:grpSpPr>
            <a:xfrm>
              <a:off x="300924" y="1182109"/>
              <a:ext cx="2721724" cy="7916214"/>
              <a:chOff x="394924" y="3431681"/>
              <a:chExt cx="2627401" cy="5580300"/>
            </a:xfrm>
          </p:grpSpPr>
          <p:sp>
            <p:nvSpPr>
              <p:cNvPr id="6246" name="Google Shape;6246;p702"/>
              <p:cNvSpPr/>
              <p:nvPr/>
            </p:nvSpPr>
            <p:spPr>
              <a:xfrm rot="-5400000">
                <a:off x="1112375" y="2714835"/>
                <a:ext cx="1192500" cy="2627400"/>
              </a:xfrm>
              <a:prstGeom prst="rect">
                <a:avLst/>
              </a:prstGeom>
              <a:solidFill>
                <a:srgbClr val="F3F3F3"/>
              </a:solidFill>
              <a:ln>
                <a:noFill/>
              </a:ln>
            </p:spPr>
            <p:txBody>
              <a:bodyPr spcFirstLastPara="1" wrap="square" lIns="121900" tIns="121900" rIns="121900" bIns="121900" anchor="t" anchorCtr="0">
                <a:noAutofit/>
              </a:bodyPr>
              <a:lstStyle/>
              <a:p>
                <a:pPr marL="0" lvl="0" indent="0" algn="ctr" rtl="0">
                  <a:spcBef>
                    <a:spcPts val="0"/>
                  </a:spcBef>
                  <a:spcAft>
                    <a:spcPts val="0"/>
                  </a:spcAft>
                  <a:buNone/>
                </a:pPr>
                <a:endParaRPr sz="1300" b="1">
                  <a:solidFill>
                    <a:srgbClr val="1155CC"/>
                  </a:solidFill>
                  <a:latin typeface="Red Hat Display"/>
                  <a:ea typeface="Red Hat Display"/>
                  <a:cs typeface="Red Hat Display"/>
                  <a:sym typeface="Red Hat Display"/>
                </a:endParaRPr>
              </a:p>
            </p:txBody>
          </p:sp>
          <p:sp>
            <p:nvSpPr>
              <p:cNvPr id="6247" name="Google Shape;6247;p702"/>
              <p:cNvSpPr/>
              <p:nvPr/>
            </p:nvSpPr>
            <p:spPr>
              <a:xfrm rot="-5400000">
                <a:off x="-2283326" y="6109931"/>
                <a:ext cx="5580300" cy="223800"/>
              </a:xfrm>
              <a:prstGeom prst="rect">
                <a:avLst/>
              </a:prstGeom>
              <a:solidFill>
                <a:srgbClr val="4A86E8"/>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 sz="1200" b="1">
                    <a:solidFill>
                      <a:srgbClr val="F3F3F3"/>
                    </a:solidFill>
                    <a:latin typeface="Red Hat Display"/>
                    <a:ea typeface="Red Hat Display"/>
                    <a:cs typeface="Red Hat Display"/>
                    <a:sym typeface="Red Hat Display"/>
                  </a:rPr>
                  <a:t>ACM</a:t>
                </a:r>
                <a:endParaRPr sz="1200" b="1">
                  <a:solidFill>
                    <a:srgbClr val="F3F3F3"/>
                  </a:solidFill>
                  <a:latin typeface="Red Hat Display"/>
                  <a:ea typeface="Red Hat Display"/>
                  <a:cs typeface="Red Hat Display"/>
                  <a:sym typeface="Red Hat Display"/>
                </a:endParaRPr>
              </a:p>
            </p:txBody>
          </p:sp>
        </p:grpSp>
        <p:sp>
          <p:nvSpPr>
            <p:cNvPr id="6248" name="Google Shape;6248;p702"/>
            <p:cNvSpPr txBox="1"/>
            <p:nvPr/>
          </p:nvSpPr>
          <p:spPr>
            <a:xfrm>
              <a:off x="538871" y="1180004"/>
              <a:ext cx="2635500" cy="7908300"/>
            </a:xfrm>
            <a:prstGeom prst="rect">
              <a:avLst/>
            </a:prstGeom>
            <a:solidFill>
              <a:schemeClr val="lt2"/>
            </a:solidFill>
            <a:ln>
              <a:noFill/>
            </a:ln>
          </p:spPr>
          <p:txBody>
            <a:bodyPr spcFirstLastPara="1" wrap="square" lIns="121900" tIns="121900" rIns="121900" bIns="121900" anchor="t" anchorCtr="0">
              <a:noAutofit/>
            </a:bodyPr>
            <a:lstStyle/>
            <a:p>
              <a:pPr marL="139700" marR="0" lvl="0" indent="-146050" algn="l" rtl="0">
                <a:lnSpc>
                  <a:spcPct val="125000"/>
                </a:lnSpc>
                <a:spcBef>
                  <a:spcPts val="0"/>
                </a:spcBef>
                <a:spcAft>
                  <a:spcPts val="0"/>
                </a:spcAft>
                <a:buClr>
                  <a:schemeClr val="dk1"/>
                </a:buClr>
                <a:buSzPts val="1100"/>
                <a:buFont typeface="Red Hat Display"/>
                <a:buChar char="●"/>
              </a:pPr>
              <a:r>
                <a:rPr lang="en" sz="1100">
                  <a:solidFill>
                    <a:schemeClr val="dk1"/>
                  </a:solidFill>
                  <a:latin typeface="Red Hat Display"/>
                  <a:ea typeface="Red Hat Display"/>
                  <a:cs typeface="Red Hat Display"/>
                  <a:sym typeface="Red Hat Display"/>
                </a:rPr>
                <a:t>Cluster Lifecycle for ARO (TP)</a:t>
              </a:r>
              <a:endParaRPr sz="1100">
                <a:solidFill>
                  <a:schemeClr val="dk1"/>
                </a:solidFill>
                <a:latin typeface="Red Hat Display"/>
                <a:ea typeface="Red Hat Display"/>
                <a:cs typeface="Red Hat Display"/>
                <a:sym typeface="Red Hat Display"/>
              </a:endParaRPr>
            </a:p>
            <a:p>
              <a:pPr marL="139700" marR="0" lvl="0" indent="-146050" algn="l" rtl="0">
                <a:lnSpc>
                  <a:spcPct val="125000"/>
                </a:lnSpc>
                <a:spcBef>
                  <a:spcPts val="0"/>
                </a:spcBef>
                <a:spcAft>
                  <a:spcPts val="0"/>
                </a:spcAft>
                <a:buClr>
                  <a:schemeClr val="dk1"/>
                </a:buClr>
                <a:buSzPts val="1100"/>
                <a:buFont typeface="Red Hat Display"/>
                <a:buChar char="●"/>
              </a:pPr>
              <a:r>
                <a:rPr lang="en" sz="1100">
                  <a:solidFill>
                    <a:schemeClr val="dk1"/>
                  </a:solidFill>
                  <a:latin typeface="Red Hat Display"/>
                  <a:ea typeface="Red Hat Display"/>
                  <a:cs typeface="Red Hat Display"/>
                  <a:sym typeface="Red Hat Display"/>
                </a:rPr>
                <a:t>Cluster provisioning with short lived tokens (AWS STS, GCP WIF, Azure Identity)</a:t>
              </a:r>
              <a:endParaRPr sz="1100">
                <a:solidFill>
                  <a:schemeClr val="dk1"/>
                </a:solidFill>
                <a:latin typeface="Red Hat Display"/>
                <a:ea typeface="Red Hat Display"/>
                <a:cs typeface="Red Hat Display"/>
                <a:sym typeface="Red Hat Display"/>
              </a:endParaRPr>
            </a:p>
            <a:p>
              <a:pPr marL="139700" marR="0" lvl="0" indent="-146050" algn="l" rtl="0">
                <a:lnSpc>
                  <a:spcPct val="125000"/>
                </a:lnSpc>
                <a:spcBef>
                  <a:spcPts val="0"/>
                </a:spcBef>
                <a:spcAft>
                  <a:spcPts val="0"/>
                </a:spcAft>
                <a:buClr>
                  <a:schemeClr val="dk1"/>
                </a:buClr>
                <a:buSzPts val="1100"/>
                <a:buFont typeface="Red Hat Display"/>
                <a:buChar char="●"/>
              </a:pPr>
              <a:r>
                <a:rPr lang="en" sz="1100">
                  <a:solidFill>
                    <a:schemeClr val="dk1"/>
                  </a:solidFill>
                  <a:latin typeface="Red Hat Display"/>
                  <a:ea typeface="Red Hat Display"/>
                  <a:cs typeface="Red Hat Display"/>
                  <a:sym typeface="Red Hat Display"/>
                </a:rPr>
                <a:t>Deploy and manage Hosted Control Planes (HyperShift) - Non-BM Agent provider (GA)</a:t>
              </a:r>
              <a:endParaRPr sz="1100">
                <a:solidFill>
                  <a:schemeClr val="dk1"/>
                </a:solidFill>
                <a:latin typeface="Red Hat Display"/>
                <a:ea typeface="Red Hat Display"/>
                <a:cs typeface="Red Hat Display"/>
                <a:sym typeface="Red Hat Display"/>
              </a:endParaRPr>
            </a:p>
            <a:p>
              <a:pPr marL="139700" marR="0" lvl="0" indent="-146050" algn="l" rtl="0">
                <a:lnSpc>
                  <a:spcPct val="125000"/>
                </a:lnSpc>
                <a:spcBef>
                  <a:spcPts val="0"/>
                </a:spcBef>
                <a:spcAft>
                  <a:spcPts val="0"/>
                </a:spcAft>
                <a:buClr>
                  <a:schemeClr val="dk1"/>
                </a:buClr>
                <a:buSzPts val="1100"/>
                <a:buFont typeface="Red Hat Display"/>
                <a:buChar char="●"/>
              </a:pPr>
              <a:r>
                <a:rPr lang="en" sz="1100">
                  <a:solidFill>
                    <a:schemeClr val="dk1"/>
                  </a:solidFill>
                  <a:uFill>
                    <a:noFill/>
                  </a:uFill>
                  <a:latin typeface="Red Hat Display"/>
                  <a:ea typeface="Red Hat Display"/>
                  <a:cs typeface="Red Hat Display"/>
                  <a:sym typeface="Red Hat Display"/>
                  <a:hlinkClick r:id="rId3">
                    <a:extLst>
                      <a:ext uri="{A12FA001-AC4F-418D-AE19-62706E023703}">
                        <ahyp:hlinkClr xmlns:ahyp="http://schemas.microsoft.com/office/drawing/2018/hyperlinkcolor" val="tx"/>
                      </a:ext>
                    </a:extLst>
                  </a:hlinkClick>
                </a:rPr>
                <a:t>Alert Management UI (GA)</a:t>
              </a:r>
              <a:endParaRPr sz="1100">
                <a:solidFill>
                  <a:schemeClr val="dk1"/>
                </a:solidFill>
                <a:latin typeface="Red Hat Display"/>
                <a:ea typeface="Red Hat Display"/>
                <a:cs typeface="Red Hat Display"/>
                <a:sym typeface="Red Hat Display"/>
              </a:endParaRPr>
            </a:p>
            <a:p>
              <a:pPr marL="139700" marR="0" lvl="0" indent="-146050" algn="l" rtl="0">
                <a:lnSpc>
                  <a:spcPct val="125000"/>
                </a:lnSpc>
                <a:spcBef>
                  <a:spcPts val="0"/>
                </a:spcBef>
                <a:spcAft>
                  <a:spcPts val="0"/>
                </a:spcAft>
                <a:buClr>
                  <a:schemeClr val="dk1"/>
                </a:buClr>
                <a:buSzPts val="1100"/>
                <a:buFont typeface="Red Hat Display"/>
                <a:buChar char="●"/>
              </a:pPr>
              <a:r>
                <a:rPr lang="en" sz="1100">
                  <a:solidFill>
                    <a:schemeClr val="dk1"/>
                  </a:solidFill>
                  <a:latin typeface="Red Hat Display"/>
                  <a:ea typeface="Red Hat Display"/>
                  <a:cs typeface="Red Hat Display"/>
                  <a:sym typeface="Red Hat Display"/>
                </a:rPr>
                <a:t>Incident Detection based on Alert Grouping (GA)</a:t>
              </a:r>
              <a:endParaRPr sz="1100">
                <a:solidFill>
                  <a:schemeClr val="dk1"/>
                </a:solidFill>
                <a:latin typeface="Red Hat Display"/>
                <a:ea typeface="Red Hat Display"/>
                <a:cs typeface="Red Hat Display"/>
                <a:sym typeface="Red Hat Display"/>
              </a:endParaRPr>
            </a:p>
            <a:p>
              <a:pPr marL="139700" marR="0" lvl="0" indent="-146050" algn="l" rtl="0">
                <a:lnSpc>
                  <a:spcPct val="125000"/>
                </a:lnSpc>
                <a:spcBef>
                  <a:spcPts val="0"/>
                </a:spcBef>
                <a:spcAft>
                  <a:spcPts val="0"/>
                </a:spcAft>
                <a:buClr>
                  <a:schemeClr val="dk1"/>
                </a:buClr>
                <a:buSzPts val="1100"/>
                <a:buFont typeface="Red Hat Display"/>
                <a:buChar char="●"/>
              </a:pPr>
              <a:r>
                <a:rPr lang="en" sz="1100">
                  <a:solidFill>
                    <a:schemeClr val="dk1"/>
                  </a:solidFill>
                  <a:latin typeface="Red Hat Display"/>
                  <a:ea typeface="Red Hat Display"/>
                  <a:cs typeface="Red Hat Display"/>
                  <a:sym typeface="Red Hat Display"/>
                </a:rPr>
                <a:t>Fine grained RBAC for RHACM Observability (GA)</a:t>
              </a:r>
              <a:endParaRPr sz="1100">
                <a:solidFill>
                  <a:schemeClr val="dk1"/>
                </a:solidFill>
                <a:latin typeface="Red Hat Display"/>
                <a:ea typeface="Red Hat Display"/>
                <a:cs typeface="Red Hat Display"/>
                <a:sym typeface="Red Hat Display"/>
              </a:endParaRPr>
            </a:p>
            <a:p>
              <a:pPr marL="139700" marR="0" lvl="0" indent="-146050" algn="l" rtl="0">
                <a:lnSpc>
                  <a:spcPct val="125000"/>
                </a:lnSpc>
                <a:spcBef>
                  <a:spcPts val="0"/>
                </a:spcBef>
                <a:spcAft>
                  <a:spcPts val="0"/>
                </a:spcAft>
                <a:buClr>
                  <a:schemeClr val="dk1"/>
                </a:buClr>
                <a:buSzPts val="1100"/>
                <a:buFont typeface="Red Hat Display"/>
                <a:buChar char="●"/>
              </a:pPr>
              <a:r>
                <a:rPr lang="en" sz="1100">
                  <a:solidFill>
                    <a:schemeClr val="dk1"/>
                  </a:solidFill>
                  <a:latin typeface="Red Hat Display"/>
                  <a:ea typeface="Red Hat Display"/>
                  <a:cs typeface="Red Hat Display"/>
                  <a:sym typeface="Red Hat Display"/>
                </a:rPr>
                <a:t>ArgoCD-Instance Management in ACM-UI</a:t>
              </a:r>
              <a:endParaRPr sz="1100">
                <a:solidFill>
                  <a:schemeClr val="dk1"/>
                </a:solidFill>
                <a:latin typeface="Red Hat Display"/>
                <a:ea typeface="Red Hat Display"/>
                <a:cs typeface="Red Hat Display"/>
                <a:sym typeface="Red Hat Display"/>
              </a:endParaRPr>
            </a:p>
            <a:p>
              <a:pPr marL="139700" marR="0" lvl="0" indent="-146050" algn="l" rtl="0">
                <a:lnSpc>
                  <a:spcPct val="125000"/>
                </a:lnSpc>
                <a:spcBef>
                  <a:spcPts val="0"/>
                </a:spcBef>
                <a:spcAft>
                  <a:spcPts val="0"/>
                </a:spcAft>
                <a:buClr>
                  <a:schemeClr val="dk1"/>
                </a:buClr>
                <a:buSzPts val="1100"/>
                <a:buFont typeface="Red Hat Display"/>
                <a:buChar char="●"/>
              </a:pPr>
              <a:r>
                <a:rPr lang="en" sz="1100">
                  <a:solidFill>
                    <a:schemeClr val="dk1"/>
                  </a:solidFill>
                  <a:uFill>
                    <a:noFill/>
                  </a:uFill>
                  <a:latin typeface="Red Hat Display"/>
                  <a:ea typeface="Red Hat Display"/>
                  <a:cs typeface="Red Hat Display"/>
                  <a:sym typeface="Red Hat Display"/>
                  <a:hlinkClick r:id="rId4">
                    <a:extLst>
                      <a:ext uri="{A12FA001-AC4F-418D-AE19-62706E023703}">
                        <ahyp:hlinkClr xmlns:ahyp="http://schemas.microsoft.com/office/drawing/2018/hyperlinkcolor" val="tx"/>
                      </a:ext>
                    </a:extLst>
                  </a:hlinkClick>
                </a:rPr>
                <a:t>Enhanced management with Hosted Control Planes</a:t>
              </a:r>
              <a:endParaRPr sz="1100">
                <a:solidFill>
                  <a:schemeClr val="dk1"/>
                </a:solidFill>
                <a:latin typeface="Red Hat Display"/>
                <a:ea typeface="Red Hat Display"/>
                <a:cs typeface="Red Hat Display"/>
                <a:sym typeface="Red Hat Display"/>
              </a:endParaRPr>
            </a:p>
            <a:p>
              <a:pPr marL="139700" lvl="0" indent="-146050" algn="l" rtl="0">
                <a:lnSpc>
                  <a:spcPct val="125000"/>
                </a:lnSpc>
                <a:spcBef>
                  <a:spcPts val="0"/>
                </a:spcBef>
                <a:spcAft>
                  <a:spcPts val="0"/>
                </a:spcAft>
                <a:buClr>
                  <a:schemeClr val="dk1"/>
                </a:buClr>
                <a:buSzPts val="1100"/>
                <a:buFont typeface="Red Hat Display"/>
                <a:buChar char="●"/>
              </a:pPr>
              <a:r>
                <a:rPr lang="en" sz="1100">
                  <a:solidFill>
                    <a:schemeClr val="dk1"/>
                  </a:solidFill>
                  <a:latin typeface="Red Hat Display"/>
                  <a:ea typeface="Red Hat Display"/>
                  <a:cs typeface="Red Hat Display"/>
                  <a:sym typeface="Red Hat Display"/>
                </a:rPr>
                <a:t>Enhanced support for OCP updates (z-stream rollback and EUS-to-EUS updates)</a:t>
              </a:r>
              <a:endParaRPr sz="1100">
                <a:solidFill>
                  <a:schemeClr val="dk1"/>
                </a:solidFill>
                <a:latin typeface="Red Hat Display"/>
                <a:ea typeface="Red Hat Display"/>
                <a:cs typeface="Red Hat Display"/>
                <a:sym typeface="Red Hat Display"/>
              </a:endParaRPr>
            </a:p>
            <a:p>
              <a:pPr marL="139700" lvl="0" indent="-146050" algn="l" rtl="0">
                <a:lnSpc>
                  <a:spcPct val="125000"/>
                </a:lnSpc>
                <a:spcBef>
                  <a:spcPts val="0"/>
                </a:spcBef>
                <a:spcAft>
                  <a:spcPts val="0"/>
                </a:spcAft>
                <a:buClr>
                  <a:schemeClr val="dk1"/>
                </a:buClr>
                <a:buSzPts val="1100"/>
                <a:buFont typeface="Red Hat Display"/>
                <a:buChar char="●"/>
              </a:pPr>
              <a:r>
                <a:rPr lang="en" sz="1100">
                  <a:solidFill>
                    <a:schemeClr val="dk1"/>
                  </a:solidFill>
                  <a:uFill>
                    <a:noFill/>
                  </a:uFill>
                  <a:latin typeface="Red Hat Display"/>
                  <a:ea typeface="Red Hat Display"/>
                  <a:cs typeface="Red Hat Display"/>
                  <a:sym typeface="Red Hat Display"/>
                  <a:hlinkClick r:id="rId5">
                    <a:extLst>
                      <a:ext uri="{A12FA001-AC4F-418D-AE19-62706E023703}">
                        <ahyp:hlinkClr xmlns:ahyp="http://schemas.microsoft.com/office/drawing/2018/hyperlinkcolor" val="tx"/>
                      </a:ext>
                    </a:extLst>
                  </a:hlinkClick>
                </a:rPr>
                <a:t>Integration with certificate management</a:t>
              </a:r>
              <a:endParaRPr sz="1100">
                <a:solidFill>
                  <a:schemeClr val="dk1"/>
                </a:solidFill>
                <a:latin typeface="Red Hat Display"/>
                <a:ea typeface="Red Hat Display"/>
                <a:cs typeface="Red Hat Display"/>
                <a:sym typeface="Red Hat Display"/>
              </a:endParaRPr>
            </a:p>
            <a:p>
              <a:pPr marL="139700" lvl="0" indent="-146050" algn="l" rtl="0">
                <a:lnSpc>
                  <a:spcPct val="125000"/>
                </a:lnSpc>
                <a:spcBef>
                  <a:spcPts val="0"/>
                </a:spcBef>
                <a:spcAft>
                  <a:spcPts val="0"/>
                </a:spcAft>
                <a:buClr>
                  <a:schemeClr val="dk1"/>
                </a:buClr>
                <a:buSzPts val="1100"/>
                <a:buFont typeface="Red Hat Display"/>
                <a:buChar char="●"/>
              </a:pPr>
              <a:r>
                <a:rPr lang="en" sz="1100">
                  <a:solidFill>
                    <a:schemeClr val="dk1"/>
                  </a:solidFill>
                  <a:latin typeface="Red Hat Display"/>
                  <a:ea typeface="Red Hat Display"/>
                  <a:cs typeface="Red Hat Display"/>
                  <a:sym typeface="Red Hat Display"/>
                </a:rPr>
                <a:t>ArgoCD Agent Integration</a:t>
              </a:r>
              <a:endParaRPr sz="1100">
                <a:solidFill>
                  <a:schemeClr val="dk1"/>
                </a:solidFill>
                <a:latin typeface="Red Hat Display"/>
                <a:ea typeface="Red Hat Display"/>
                <a:cs typeface="Red Hat Display"/>
                <a:sym typeface="Red Hat Display"/>
              </a:endParaRPr>
            </a:p>
            <a:p>
              <a:pPr marL="139700" lvl="0" indent="-146050" algn="l" rtl="0">
                <a:lnSpc>
                  <a:spcPct val="125000"/>
                </a:lnSpc>
                <a:spcBef>
                  <a:spcPts val="0"/>
                </a:spcBef>
                <a:spcAft>
                  <a:spcPts val="0"/>
                </a:spcAft>
                <a:buClr>
                  <a:schemeClr val="dk1"/>
                </a:buClr>
                <a:buSzPts val="1100"/>
                <a:buFont typeface="Red Hat Display"/>
                <a:buChar char="●"/>
              </a:pPr>
              <a:r>
                <a:rPr lang="en" sz="1100">
                  <a:solidFill>
                    <a:schemeClr val="dk1"/>
                  </a:solidFill>
                  <a:latin typeface="Red Hat Display"/>
                  <a:ea typeface="Red Hat Display"/>
                  <a:cs typeface="Red Hat Display"/>
                  <a:sym typeface="Red Hat Display"/>
                </a:rPr>
                <a:t>Enhanced Support for Placement in UI</a:t>
              </a:r>
              <a:endParaRPr sz="1100">
                <a:solidFill>
                  <a:schemeClr val="dk1"/>
                </a:solidFill>
                <a:latin typeface="Red Hat Display"/>
                <a:ea typeface="Red Hat Display"/>
                <a:cs typeface="Red Hat Display"/>
                <a:sym typeface="Red Hat Display"/>
              </a:endParaRPr>
            </a:p>
            <a:p>
              <a:pPr marL="139700" lvl="0" indent="-146050" algn="l" rtl="0">
                <a:lnSpc>
                  <a:spcPct val="125000"/>
                </a:lnSpc>
                <a:spcBef>
                  <a:spcPts val="0"/>
                </a:spcBef>
                <a:spcAft>
                  <a:spcPts val="0"/>
                </a:spcAft>
                <a:buClr>
                  <a:schemeClr val="dk1"/>
                </a:buClr>
                <a:buSzPts val="1100"/>
                <a:buFont typeface="Red Hat Display"/>
                <a:buChar char="●"/>
              </a:pPr>
              <a:r>
                <a:rPr lang="en" sz="1100">
                  <a:solidFill>
                    <a:schemeClr val="dk1"/>
                  </a:solidFill>
                  <a:latin typeface="Red Hat Display"/>
                  <a:ea typeface="Red Hat Display"/>
                  <a:cs typeface="Red Hat Display"/>
                  <a:sym typeface="Red Hat Display"/>
                </a:rPr>
                <a:t>Enhanced Integration with OpenShift Virtualization (rightsizing, advanced Dashboards)</a:t>
              </a:r>
              <a:endParaRPr sz="1100">
                <a:solidFill>
                  <a:schemeClr val="dk1"/>
                </a:solidFill>
                <a:latin typeface="Red Hat Display"/>
                <a:ea typeface="Red Hat Display"/>
                <a:cs typeface="Red Hat Display"/>
                <a:sym typeface="Red Hat Display"/>
              </a:endParaRPr>
            </a:p>
            <a:p>
              <a:pPr marL="139700" lvl="0" indent="-146050" algn="l" rtl="0">
                <a:lnSpc>
                  <a:spcPct val="125000"/>
                </a:lnSpc>
                <a:spcBef>
                  <a:spcPts val="0"/>
                </a:spcBef>
                <a:spcAft>
                  <a:spcPts val="0"/>
                </a:spcAft>
                <a:buClr>
                  <a:schemeClr val="dk1"/>
                </a:buClr>
                <a:buSzPts val="1100"/>
                <a:buFont typeface="Red Hat Display"/>
                <a:buChar char="●"/>
              </a:pPr>
              <a:r>
                <a:rPr lang="en" sz="1100">
                  <a:solidFill>
                    <a:schemeClr val="dk1"/>
                  </a:solidFill>
                  <a:latin typeface="Red Hat Display"/>
                  <a:ea typeface="Red Hat Display"/>
                  <a:cs typeface="Red Hat Display"/>
                  <a:sym typeface="Red Hat Display"/>
                </a:rPr>
                <a:t>Fleet OLM operator management (GA)</a:t>
              </a:r>
              <a:endParaRPr sz="1100">
                <a:solidFill>
                  <a:schemeClr val="dk1"/>
                </a:solidFill>
                <a:latin typeface="Red Hat Display"/>
                <a:ea typeface="Red Hat Display"/>
                <a:cs typeface="Red Hat Display"/>
                <a:sym typeface="Red Hat Display"/>
              </a:endParaRPr>
            </a:p>
          </p:txBody>
        </p:sp>
      </p:grpSp>
      <p:cxnSp>
        <p:nvCxnSpPr>
          <p:cNvPr id="6249" name="Google Shape;6249;p702"/>
          <p:cNvCxnSpPr/>
          <p:nvPr/>
        </p:nvCxnSpPr>
        <p:spPr>
          <a:xfrm>
            <a:off x="8041517" y="875067"/>
            <a:ext cx="0" cy="5445600"/>
          </a:xfrm>
          <a:prstGeom prst="straightConnector1">
            <a:avLst/>
          </a:prstGeom>
          <a:noFill/>
          <a:ln w="19050" cap="flat" cmpd="sng">
            <a:solidFill>
              <a:srgbClr val="666666"/>
            </a:solidFill>
            <a:prstDash val="solid"/>
            <a:round/>
            <a:headEnd type="none" w="med" len="med"/>
            <a:tailEnd type="none" w="med" len="med"/>
          </a:ln>
        </p:spPr>
      </p:cxnSp>
      <p:grpSp>
        <p:nvGrpSpPr>
          <p:cNvPr id="6250" name="Google Shape;6250;p702"/>
          <p:cNvGrpSpPr/>
          <p:nvPr/>
        </p:nvGrpSpPr>
        <p:grpSpPr>
          <a:xfrm>
            <a:off x="293259" y="1649858"/>
            <a:ext cx="3713410" cy="4401187"/>
            <a:chOff x="245200" y="1096075"/>
            <a:chExt cx="2777627" cy="2824895"/>
          </a:xfrm>
        </p:grpSpPr>
        <p:sp>
          <p:nvSpPr>
            <p:cNvPr id="6251" name="Google Shape;6251;p702"/>
            <p:cNvSpPr/>
            <p:nvPr/>
          </p:nvSpPr>
          <p:spPr>
            <a:xfrm rot="-5400000">
              <a:off x="204551" y="1137120"/>
              <a:ext cx="2824500" cy="2743200"/>
            </a:xfrm>
            <a:prstGeom prst="rect">
              <a:avLst/>
            </a:prstGeom>
            <a:solidFill>
              <a:srgbClr val="F3F3F3"/>
            </a:solidFill>
            <a:ln>
              <a:noFill/>
            </a:ln>
          </p:spPr>
          <p:txBody>
            <a:bodyPr spcFirstLastPara="1" wrap="square" lIns="121900" tIns="121900" rIns="121900" bIns="121900" anchor="t" anchorCtr="0">
              <a:noAutofit/>
            </a:bodyPr>
            <a:lstStyle/>
            <a:p>
              <a:pPr marL="0" lvl="0" indent="0" algn="ctr" rtl="0">
                <a:spcBef>
                  <a:spcPts val="0"/>
                </a:spcBef>
                <a:spcAft>
                  <a:spcPts val="0"/>
                </a:spcAft>
                <a:buNone/>
              </a:pPr>
              <a:endParaRPr sz="1300" b="1">
                <a:solidFill>
                  <a:srgbClr val="1155CC"/>
                </a:solidFill>
                <a:latin typeface="Red Hat Display"/>
                <a:ea typeface="Red Hat Display"/>
                <a:cs typeface="Red Hat Display"/>
                <a:sym typeface="Red Hat Display"/>
              </a:endParaRPr>
            </a:p>
          </p:txBody>
        </p:sp>
        <p:sp>
          <p:nvSpPr>
            <p:cNvPr id="6252" name="Google Shape;6252;p702"/>
            <p:cNvSpPr txBox="1"/>
            <p:nvPr/>
          </p:nvSpPr>
          <p:spPr>
            <a:xfrm>
              <a:off x="470427" y="1102396"/>
              <a:ext cx="2552400" cy="2816700"/>
            </a:xfrm>
            <a:prstGeom prst="rect">
              <a:avLst/>
            </a:prstGeom>
            <a:solidFill>
              <a:schemeClr val="lt2"/>
            </a:solidFill>
            <a:ln>
              <a:noFill/>
            </a:ln>
          </p:spPr>
          <p:txBody>
            <a:bodyPr spcFirstLastPara="1" wrap="square" lIns="121900" tIns="121900" rIns="121900" bIns="121900" anchor="t" anchorCtr="0">
              <a:noAutofit/>
            </a:bodyPr>
            <a:lstStyle/>
            <a:p>
              <a:pPr marL="609600" lvl="0" indent="0" algn="l" rtl="0">
                <a:lnSpc>
                  <a:spcPct val="125000"/>
                </a:lnSpc>
                <a:spcBef>
                  <a:spcPts val="0"/>
                </a:spcBef>
                <a:spcAft>
                  <a:spcPts val="0"/>
                </a:spcAft>
                <a:buNone/>
              </a:pPr>
              <a:endParaRPr sz="1100">
                <a:solidFill>
                  <a:schemeClr val="dk1"/>
                </a:solidFill>
                <a:highlight>
                  <a:schemeClr val="lt2"/>
                </a:highlight>
                <a:latin typeface="Red Hat Display"/>
                <a:ea typeface="Red Hat Display"/>
                <a:cs typeface="Red Hat Display"/>
                <a:sym typeface="Red Hat Display"/>
              </a:endParaRPr>
            </a:p>
          </p:txBody>
        </p:sp>
        <p:sp>
          <p:nvSpPr>
            <p:cNvPr id="6253" name="Google Shape;6253;p702"/>
            <p:cNvSpPr/>
            <p:nvPr/>
          </p:nvSpPr>
          <p:spPr>
            <a:xfrm rot="-5400000">
              <a:off x="-1049900" y="2391175"/>
              <a:ext cx="2824500" cy="234300"/>
            </a:xfrm>
            <a:prstGeom prst="rect">
              <a:avLst/>
            </a:prstGeom>
            <a:solidFill>
              <a:srgbClr val="4A86E8"/>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 sz="1200" b="1">
                  <a:solidFill>
                    <a:srgbClr val="F3F3F3"/>
                  </a:solidFill>
                  <a:latin typeface="Red Hat Display"/>
                  <a:ea typeface="Red Hat Display"/>
                  <a:cs typeface="Red Hat Display"/>
                  <a:sym typeface="Red Hat Display"/>
                </a:rPr>
                <a:t>ACM</a:t>
              </a:r>
              <a:endParaRPr sz="1200" b="1">
                <a:solidFill>
                  <a:srgbClr val="F3F3F3"/>
                </a:solidFill>
                <a:latin typeface="Red Hat Display"/>
                <a:ea typeface="Red Hat Display"/>
                <a:cs typeface="Red Hat Display"/>
                <a:sym typeface="Red Hat Display"/>
              </a:endParaRPr>
            </a:p>
          </p:txBody>
        </p:sp>
      </p:grpSp>
      <p:sp>
        <p:nvSpPr>
          <p:cNvPr id="6254" name="Google Shape;6254;p702"/>
          <p:cNvSpPr txBox="1"/>
          <p:nvPr/>
        </p:nvSpPr>
        <p:spPr>
          <a:xfrm>
            <a:off x="8337333" y="6129100"/>
            <a:ext cx="2131500" cy="569400"/>
          </a:xfrm>
          <a:prstGeom prst="rect">
            <a:avLst/>
          </a:prstGeom>
          <a:solidFill>
            <a:schemeClr val="lt1"/>
          </a:solid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 sz="700">
                <a:solidFill>
                  <a:srgbClr val="999999"/>
                </a:solidFill>
                <a:latin typeface="Red Hat Text"/>
                <a:ea typeface="Red Hat Text"/>
                <a:cs typeface="Red Hat Text"/>
                <a:sym typeface="Red Hat Text"/>
              </a:rPr>
              <a:t>DP = Developer Preview</a:t>
            </a:r>
            <a:endParaRPr sz="700">
              <a:solidFill>
                <a:srgbClr val="999999"/>
              </a:solidFill>
              <a:latin typeface="Red Hat Text"/>
              <a:ea typeface="Red Hat Text"/>
              <a:cs typeface="Red Hat Text"/>
              <a:sym typeface="Red Hat Text"/>
            </a:endParaRPr>
          </a:p>
          <a:p>
            <a:pPr marL="0" lvl="0" indent="0" algn="l" rtl="0">
              <a:spcBef>
                <a:spcPts val="0"/>
              </a:spcBef>
              <a:spcAft>
                <a:spcPts val="0"/>
              </a:spcAft>
              <a:buNone/>
            </a:pPr>
            <a:r>
              <a:rPr lang="en" sz="700">
                <a:solidFill>
                  <a:srgbClr val="999999"/>
                </a:solidFill>
                <a:latin typeface="Red Hat Text"/>
                <a:ea typeface="Red Hat Text"/>
                <a:cs typeface="Red Hat Text"/>
                <a:sym typeface="Red Hat Text"/>
              </a:rPr>
              <a:t>TP = Technology Preview</a:t>
            </a:r>
            <a:endParaRPr sz="700">
              <a:solidFill>
                <a:srgbClr val="999999"/>
              </a:solidFill>
              <a:latin typeface="Red Hat Text"/>
              <a:ea typeface="Red Hat Text"/>
              <a:cs typeface="Red Hat Text"/>
              <a:sym typeface="Red Hat Text"/>
            </a:endParaRPr>
          </a:p>
          <a:p>
            <a:pPr marL="0" lvl="0" indent="0" algn="l" rtl="0">
              <a:spcBef>
                <a:spcPts val="0"/>
              </a:spcBef>
              <a:spcAft>
                <a:spcPts val="0"/>
              </a:spcAft>
              <a:buNone/>
            </a:pPr>
            <a:r>
              <a:rPr lang="en" sz="700">
                <a:solidFill>
                  <a:srgbClr val="999999"/>
                </a:solidFill>
                <a:latin typeface="Red Hat Text"/>
                <a:ea typeface="Red Hat Text"/>
                <a:cs typeface="Red Hat Text"/>
                <a:sym typeface="Red Hat Text"/>
              </a:rPr>
              <a:t>GA = Generally Available</a:t>
            </a:r>
            <a:endParaRPr sz="700">
              <a:solidFill>
                <a:srgbClr val="999999"/>
              </a:solidFill>
              <a:latin typeface="Red Hat Text"/>
              <a:ea typeface="Red Hat Text"/>
              <a:cs typeface="Red Hat Text"/>
              <a:sym typeface="Red Hat Text"/>
            </a:endParaRPr>
          </a:p>
        </p:txBody>
      </p:sp>
      <p:sp>
        <p:nvSpPr>
          <p:cNvPr id="6255" name="Google Shape;6255;p702"/>
          <p:cNvSpPr txBox="1"/>
          <p:nvPr/>
        </p:nvSpPr>
        <p:spPr>
          <a:xfrm>
            <a:off x="4502300" y="1487433"/>
            <a:ext cx="3517200" cy="4328100"/>
          </a:xfrm>
          <a:prstGeom prst="rect">
            <a:avLst/>
          </a:prstGeom>
          <a:solidFill>
            <a:schemeClr val="lt2"/>
          </a:solidFill>
          <a:ln>
            <a:noFill/>
          </a:ln>
        </p:spPr>
        <p:txBody>
          <a:bodyPr spcFirstLastPara="1" wrap="square" lIns="121900" tIns="121900" rIns="121900" bIns="121900" anchor="t" anchorCtr="0">
            <a:noAutofit/>
          </a:bodyPr>
          <a:lstStyle/>
          <a:p>
            <a:pPr marL="139700" marR="0" lvl="0" indent="-146050" algn="l" rtl="0">
              <a:lnSpc>
                <a:spcPct val="125000"/>
              </a:lnSpc>
              <a:spcBef>
                <a:spcPts val="0"/>
              </a:spcBef>
              <a:spcAft>
                <a:spcPts val="0"/>
              </a:spcAft>
              <a:buClr>
                <a:schemeClr val="dk1"/>
              </a:buClr>
              <a:buSzPts val="1100"/>
              <a:buFont typeface="Red Hat Display"/>
              <a:buChar char="●"/>
            </a:pPr>
            <a:r>
              <a:rPr lang="en" sz="1100">
                <a:solidFill>
                  <a:schemeClr val="dk1"/>
                </a:solidFill>
                <a:latin typeface="Red Hat Display"/>
                <a:ea typeface="Red Hat Display"/>
                <a:cs typeface="Red Hat Display"/>
                <a:sym typeface="Red Hat Display"/>
              </a:rPr>
              <a:t>Right-size recommendations for namespaces (TP)</a:t>
            </a:r>
            <a:endParaRPr sz="1100">
              <a:solidFill>
                <a:schemeClr val="dk1"/>
              </a:solidFill>
              <a:latin typeface="Red Hat Display"/>
              <a:ea typeface="Red Hat Display"/>
              <a:cs typeface="Red Hat Display"/>
              <a:sym typeface="Red Hat Display"/>
            </a:endParaRPr>
          </a:p>
          <a:p>
            <a:pPr marL="139700" marR="0" lvl="0" indent="-146050" algn="l" rtl="0">
              <a:lnSpc>
                <a:spcPct val="125000"/>
              </a:lnSpc>
              <a:spcBef>
                <a:spcPts val="0"/>
              </a:spcBef>
              <a:spcAft>
                <a:spcPts val="0"/>
              </a:spcAft>
              <a:buClr>
                <a:schemeClr val="dk1"/>
              </a:buClr>
              <a:buSzPts val="1100"/>
              <a:buFont typeface="Red Hat Display"/>
              <a:buChar char="●"/>
            </a:pPr>
            <a:r>
              <a:rPr lang="en" sz="1100">
                <a:solidFill>
                  <a:schemeClr val="dk1"/>
                </a:solidFill>
                <a:latin typeface="Red Hat Display"/>
                <a:ea typeface="Red Hat Display"/>
                <a:cs typeface="Red Hat Display"/>
                <a:sym typeface="Red Hat Display"/>
              </a:rPr>
              <a:t>Cluster Lifecycle for ARO (DP)</a:t>
            </a:r>
            <a:endParaRPr sz="1100">
              <a:solidFill>
                <a:schemeClr val="dk1"/>
              </a:solidFill>
              <a:latin typeface="Red Hat Display"/>
              <a:ea typeface="Red Hat Display"/>
              <a:cs typeface="Red Hat Display"/>
              <a:sym typeface="Red Hat Display"/>
            </a:endParaRPr>
          </a:p>
          <a:p>
            <a:pPr marL="139700" marR="0" lvl="0" indent="-146050" algn="l" rtl="0">
              <a:lnSpc>
                <a:spcPct val="125000"/>
              </a:lnSpc>
              <a:spcBef>
                <a:spcPts val="0"/>
              </a:spcBef>
              <a:spcAft>
                <a:spcPts val="0"/>
              </a:spcAft>
              <a:buClr>
                <a:schemeClr val="dk1"/>
              </a:buClr>
              <a:buSzPts val="1100"/>
              <a:buFont typeface="Red Hat Display"/>
              <a:buChar char="●"/>
            </a:pPr>
            <a:r>
              <a:rPr lang="en" sz="1100">
                <a:solidFill>
                  <a:schemeClr val="dk1"/>
                </a:solidFill>
                <a:latin typeface="Red Hat Display"/>
                <a:ea typeface="Red Hat Display"/>
                <a:cs typeface="Red Hat Display"/>
                <a:sym typeface="Red Hat Display"/>
              </a:rPr>
              <a:t>Cluster Lifecycle for ROSA HCP (GA)</a:t>
            </a:r>
            <a:endParaRPr sz="1100">
              <a:solidFill>
                <a:schemeClr val="dk1"/>
              </a:solidFill>
              <a:latin typeface="Red Hat Display"/>
              <a:ea typeface="Red Hat Display"/>
              <a:cs typeface="Red Hat Display"/>
              <a:sym typeface="Red Hat Display"/>
            </a:endParaRPr>
          </a:p>
          <a:p>
            <a:pPr marL="139700" marR="0" lvl="0" indent="-146050" algn="l" rtl="0">
              <a:lnSpc>
                <a:spcPct val="125000"/>
              </a:lnSpc>
              <a:spcBef>
                <a:spcPts val="0"/>
              </a:spcBef>
              <a:spcAft>
                <a:spcPts val="0"/>
              </a:spcAft>
              <a:buClr>
                <a:schemeClr val="dk1"/>
              </a:buClr>
              <a:buSzPts val="1100"/>
              <a:buFont typeface="Red Hat Display"/>
              <a:buChar char="●"/>
            </a:pPr>
            <a:r>
              <a:rPr lang="en" sz="1100">
                <a:solidFill>
                  <a:schemeClr val="dk1"/>
                </a:solidFill>
                <a:latin typeface="Red Hat Display"/>
                <a:ea typeface="Red Hat Display"/>
                <a:cs typeface="Red Hat Display"/>
                <a:sym typeface="Red Hat Display"/>
              </a:rPr>
              <a:t>Automated ARO discovery and import (DP)</a:t>
            </a:r>
            <a:endParaRPr sz="1100">
              <a:solidFill>
                <a:schemeClr val="dk1"/>
              </a:solidFill>
              <a:latin typeface="Red Hat Display"/>
              <a:ea typeface="Red Hat Display"/>
              <a:cs typeface="Red Hat Display"/>
              <a:sym typeface="Red Hat Display"/>
            </a:endParaRPr>
          </a:p>
          <a:p>
            <a:pPr marL="139700" marR="0" lvl="0" indent="-146050" algn="l" rtl="0">
              <a:lnSpc>
                <a:spcPct val="125000"/>
              </a:lnSpc>
              <a:spcBef>
                <a:spcPts val="0"/>
              </a:spcBef>
              <a:spcAft>
                <a:spcPts val="0"/>
              </a:spcAft>
              <a:buClr>
                <a:schemeClr val="dk1"/>
              </a:buClr>
              <a:buSzPts val="1100"/>
              <a:buFont typeface="Red Hat Display"/>
              <a:buChar char="●"/>
            </a:pPr>
            <a:r>
              <a:rPr lang="en" sz="1100">
                <a:solidFill>
                  <a:schemeClr val="dk1"/>
                </a:solidFill>
                <a:latin typeface="Red Hat Display"/>
                <a:ea typeface="Red Hat Display"/>
                <a:cs typeface="Red Hat Display"/>
                <a:sym typeface="Red Hat Display"/>
              </a:rPr>
              <a:t>A</a:t>
            </a:r>
            <a:r>
              <a:rPr lang="en" sz="1100">
                <a:solidFill>
                  <a:schemeClr val="dk1"/>
                </a:solidFill>
                <a:uFill>
                  <a:noFill/>
                </a:uFill>
                <a:latin typeface="Red Hat Display"/>
                <a:ea typeface="Red Hat Display"/>
                <a:cs typeface="Red Hat Display"/>
                <a:sym typeface="Red Hat Display"/>
                <a:hlinkClick r:id="rId3">
                  <a:extLst>
                    <a:ext uri="{A12FA001-AC4F-418D-AE19-62706E023703}">
                      <ahyp:hlinkClr xmlns:ahyp="http://schemas.microsoft.com/office/drawing/2018/hyperlinkcolor" val="tx"/>
                    </a:ext>
                  </a:extLst>
                </a:hlinkClick>
              </a:rPr>
              <a:t>lert Management UI (TP)</a:t>
            </a:r>
            <a:endParaRPr sz="1100">
              <a:solidFill>
                <a:schemeClr val="dk1"/>
              </a:solidFill>
              <a:latin typeface="Red Hat Display"/>
              <a:ea typeface="Red Hat Display"/>
              <a:cs typeface="Red Hat Display"/>
              <a:sym typeface="Red Hat Display"/>
            </a:endParaRPr>
          </a:p>
          <a:p>
            <a:pPr marL="139700" marR="0" lvl="0" indent="-146050" algn="l" rtl="0">
              <a:lnSpc>
                <a:spcPct val="125000"/>
              </a:lnSpc>
              <a:spcBef>
                <a:spcPts val="0"/>
              </a:spcBef>
              <a:spcAft>
                <a:spcPts val="0"/>
              </a:spcAft>
              <a:buClr>
                <a:schemeClr val="dk1"/>
              </a:buClr>
              <a:buSzPts val="1100"/>
              <a:buFont typeface="Red Hat Display"/>
              <a:buChar char="●"/>
            </a:pPr>
            <a:r>
              <a:rPr lang="en" sz="1100">
                <a:solidFill>
                  <a:schemeClr val="dk1"/>
                </a:solidFill>
                <a:latin typeface="Red Hat Display"/>
                <a:ea typeface="Red Hat Display"/>
                <a:cs typeface="Red Hat Display"/>
                <a:sym typeface="Red Hat Display"/>
              </a:rPr>
              <a:t>Incident Detection based on Alert Grouping</a:t>
            </a:r>
            <a:r>
              <a:rPr lang="en" sz="1100">
                <a:solidFill>
                  <a:schemeClr val="dk1"/>
                </a:solidFill>
                <a:uFill>
                  <a:noFill/>
                </a:uFill>
                <a:latin typeface="Red Hat Display"/>
                <a:ea typeface="Red Hat Display"/>
                <a:cs typeface="Red Hat Display"/>
                <a:sym typeface="Red Hat Display"/>
                <a:hlinkClick r:id="rId6">
                  <a:extLst>
                    <a:ext uri="{A12FA001-AC4F-418D-AE19-62706E023703}">
                      <ahyp:hlinkClr xmlns:ahyp="http://schemas.microsoft.com/office/drawing/2018/hyperlinkcolor" val="tx"/>
                    </a:ext>
                  </a:extLst>
                </a:hlinkClick>
              </a:rPr>
              <a:t> (TP)</a:t>
            </a:r>
            <a:endParaRPr sz="1100">
              <a:solidFill>
                <a:schemeClr val="dk1"/>
              </a:solidFill>
              <a:latin typeface="Red Hat Display"/>
              <a:ea typeface="Red Hat Display"/>
              <a:cs typeface="Red Hat Display"/>
              <a:sym typeface="Red Hat Display"/>
            </a:endParaRPr>
          </a:p>
          <a:p>
            <a:pPr marL="139700" marR="0" lvl="0" indent="-146050" algn="l" rtl="0">
              <a:lnSpc>
                <a:spcPct val="125000"/>
              </a:lnSpc>
              <a:spcBef>
                <a:spcPts val="0"/>
              </a:spcBef>
              <a:spcAft>
                <a:spcPts val="0"/>
              </a:spcAft>
              <a:buClr>
                <a:schemeClr val="dk1"/>
              </a:buClr>
              <a:buSzPts val="1100"/>
              <a:buFont typeface="Red Hat Display"/>
              <a:buChar char="●"/>
            </a:pPr>
            <a:r>
              <a:rPr lang="en" sz="1100">
                <a:solidFill>
                  <a:schemeClr val="dk1"/>
                </a:solidFill>
                <a:latin typeface="Red Hat Display"/>
                <a:ea typeface="Red Hat Display"/>
                <a:cs typeface="Red Hat Display"/>
                <a:sym typeface="Red Hat Display"/>
              </a:rPr>
              <a:t>Enhanced Observability with OpenShift Virtualization (search, capacity-management)</a:t>
            </a:r>
            <a:endParaRPr sz="1100">
              <a:solidFill>
                <a:schemeClr val="dk1"/>
              </a:solidFill>
              <a:latin typeface="Red Hat Display"/>
              <a:ea typeface="Red Hat Display"/>
              <a:cs typeface="Red Hat Display"/>
              <a:sym typeface="Red Hat Display"/>
            </a:endParaRPr>
          </a:p>
          <a:p>
            <a:pPr marL="139700" marR="0" lvl="0" indent="-146050" algn="l" rtl="0">
              <a:lnSpc>
                <a:spcPct val="125000"/>
              </a:lnSpc>
              <a:spcBef>
                <a:spcPts val="0"/>
              </a:spcBef>
              <a:spcAft>
                <a:spcPts val="0"/>
              </a:spcAft>
              <a:buClr>
                <a:schemeClr val="dk1"/>
              </a:buClr>
              <a:buSzPts val="1100"/>
              <a:buFont typeface="Red Hat Display"/>
              <a:buChar char="●"/>
            </a:pPr>
            <a:r>
              <a:rPr lang="en" sz="1100">
                <a:solidFill>
                  <a:schemeClr val="dk1"/>
                </a:solidFill>
                <a:latin typeface="Red Hat Display"/>
                <a:ea typeface="Red Hat Display"/>
                <a:cs typeface="Red Hat Display"/>
                <a:sym typeface="Red Hat Display"/>
              </a:rPr>
              <a:t>Global Hub Inventory search view (GA)</a:t>
            </a:r>
            <a:endParaRPr sz="1100">
              <a:solidFill>
                <a:schemeClr val="dk1"/>
              </a:solidFill>
              <a:latin typeface="Red Hat Display"/>
              <a:ea typeface="Red Hat Display"/>
              <a:cs typeface="Red Hat Display"/>
              <a:sym typeface="Red Hat Display"/>
            </a:endParaRPr>
          </a:p>
          <a:p>
            <a:pPr marL="139700" marR="0" lvl="0" indent="-146050" algn="l" rtl="0">
              <a:lnSpc>
                <a:spcPct val="125000"/>
              </a:lnSpc>
              <a:spcBef>
                <a:spcPts val="0"/>
              </a:spcBef>
              <a:spcAft>
                <a:spcPts val="0"/>
              </a:spcAft>
              <a:buClr>
                <a:schemeClr val="dk1"/>
              </a:buClr>
              <a:buSzPts val="1100"/>
              <a:buFont typeface="Red Hat Display"/>
              <a:buChar char="●"/>
            </a:pPr>
            <a:r>
              <a:rPr lang="en" sz="1100">
                <a:solidFill>
                  <a:schemeClr val="dk1"/>
                </a:solidFill>
                <a:uFill>
                  <a:noFill/>
                </a:uFill>
                <a:latin typeface="Red Hat Display"/>
                <a:ea typeface="Red Hat Display"/>
                <a:cs typeface="Red Hat Display"/>
                <a:sym typeface="Red Hat Display"/>
                <a:hlinkClick r:id="rId7">
                  <a:extLst>
                    <a:ext uri="{A12FA001-AC4F-418D-AE19-62706E023703}">
                      <ahyp:hlinkClr xmlns:ahyp="http://schemas.microsoft.com/office/drawing/2018/hyperlinkcolor" val="tx"/>
                    </a:ext>
                  </a:extLst>
                </a:hlinkClick>
              </a:rPr>
              <a:t>Global Hub Event Driven Ansible Integration (TP)</a:t>
            </a:r>
            <a:endParaRPr sz="1100">
              <a:solidFill>
                <a:schemeClr val="dk1"/>
              </a:solidFill>
              <a:latin typeface="Red Hat Display"/>
              <a:ea typeface="Red Hat Display"/>
              <a:cs typeface="Red Hat Display"/>
              <a:sym typeface="Red Hat Display"/>
            </a:endParaRPr>
          </a:p>
          <a:p>
            <a:pPr marL="139700" marR="0" lvl="0" indent="-146050" algn="l" rtl="0">
              <a:lnSpc>
                <a:spcPct val="125000"/>
              </a:lnSpc>
              <a:spcBef>
                <a:spcPts val="0"/>
              </a:spcBef>
              <a:spcAft>
                <a:spcPts val="0"/>
              </a:spcAft>
              <a:buClr>
                <a:schemeClr val="dk1"/>
              </a:buClr>
              <a:buSzPts val="1100"/>
              <a:buFont typeface="Red Hat Display"/>
              <a:buChar char="●"/>
            </a:pPr>
            <a:r>
              <a:rPr lang="en" sz="1100">
                <a:solidFill>
                  <a:schemeClr val="dk1"/>
                </a:solidFill>
                <a:uFill>
                  <a:noFill/>
                </a:uFill>
                <a:latin typeface="Red Hat Display"/>
                <a:ea typeface="Red Hat Display"/>
                <a:cs typeface="Red Hat Display"/>
                <a:sym typeface="Red Hat Display"/>
                <a:hlinkClick r:id="rId8">
                  <a:extLst>
                    <a:ext uri="{A12FA001-AC4F-418D-AE19-62706E023703}">
                      <ahyp:hlinkClr xmlns:ahyp="http://schemas.microsoft.com/office/drawing/2018/hyperlinkcolor" val="tx"/>
                    </a:ext>
                  </a:extLst>
                </a:hlinkClick>
              </a:rPr>
              <a:t>Device edge management integration (TP)</a:t>
            </a:r>
            <a:endParaRPr sz="1100">
              <a:solidFill>
                <a:schemeClr val="dk1"/>
              </a:solidFill>
              <a:latin typeface="Red Hat Display"/>
              <a:ea typeface="Red Hat Display"/>
              <a:cs typeface="Red Hat Display"/>
              <a:sym typeface="Red Hat Display"/>
            </a:endParaRPr>
          </a:p>
          <a:p>
            <a:pPr marL="139700" marR="0" lvl="0" indent="-146050" algn="l" rtl="0">
              <a:lnSpc>
                <a:spcPct val="125000"/>
              </a:lnSpc>
              <a:spcBef>
                <a:spcPts val="0"/>
              </a:spcBef>
              <a:spcAft>
                <a:spcPts val="0"/>
              </a:spcAft>
              <a:buClr>
                <a:schemeClr val="dk1"/>
              </a:buClr>
              <a:buSzPts val="1100"/>
              <a:buFont typeface="Red Hat Display"/>
              <a:buChar char="●"/>
            </a:pPr>
            <a:r>
              <a:rPr lang="en" sz="1100">
                <a:solidFill>
                  <a:schemeClr val="dk1"/>
                </a:solidFill>
                <a:uFill>
                  <a:noFill/>
                </a:uFill>
                <a:latin typeface="Red Hat Display"/>
                <a:ea typeface="Red Hat Display"/>
                <a:cs typeface="Red Hat Display"/>
                <a:sym typeface="Red Hat Display"/>
                <a:hlinkClick r:id="rId9">
                  <a:extLst>
                    <a:ext uri="{A12FA001-AC4F-418D-AE19-62706E023703}">
                      <ahyp:hlinkClr xmlns:ahyp="http://schemas.microsoft.com/office/drawing/2018/hyperlinkcolor" val="tx"/>
                    </a:ext>
                  </a:extLst>
                </a:hlinkClick>
              </a:rPr>
              <a:t>Visualize RHDE power consumption</a:t>
            </a:r>
            <a:r>
              <a:rPr lang="en" sz="1100">
                <a:solidFill>
                  <a:schemeClr val="dk1"/>
                </a:solidFill>
                <a:uFill>
                  <a:noFill/>
                </a:uFill>
                <a:latin typeface="Red Hat Display"/>
                <a:ea typeface="Red Hat Display"/>
                <a:cs typeface="Red Hat Display"/>
                <a:sym typeface="Red Hat Display"/>
                <a:hlinkClick r:id="rId9">
                  <a:extLst>
                    <a:ext uri="{A12FA001-AC4F-418D-AE19-62706E023703}">
                      <ahyp:hlinkClr xmlns:ahyp="http://schemas.microsoft.com/office/drawing/2018/hyperlinkcolor" val="tx"/>
                    </a:ext>
                  </a:extLst>
                </a:hlinkClick>
              </a:rPr>
              <a:t> (DP)</a:t>
            </a:r>
            <a:endParaRPr sz="1100">
              <a:solidFill>
                <a:schemeClr val="dk1"/>
              </a:solidFill>
              <a:latin typeface="Red Hat Display"/>
              <a:ea typeface="Red Hat Display"/>
              <a:cs typeface="Red Hat Display"/>
              <a:sym typeface="Red Hat Display"/>
            </a:endParaRPr>
          </a:p>
          <a:p>
            <a:pPr marL="139700" marR="0" lvl="0" indent="-146050" algn="l" rtl="0">
              <a:lnSpc>
                <a:spcPct val="125000"/>
              </a:lnSpc>
              <a:spcBef>
                <a:spcPts val="0"/>
              </a:spcBef>
              <a:spcAft>
                <a:spcPts val="0"/>
              </a:spcAft>
              <a:buClr>
                <a:schemeClr val="dk1"/>
              </a:buClr>
              <a:buSzPts val="1100"/>
              <a:buFont typeface="Red Hat Display"/>
              <a:buChar char="●"/>
            </a:pPr>
            <a:r>
              <a:rPr lang="en" sz="1100">
                <a:solidFill>
                  <a:schemeClr val="dk1"/>
                </a:solidFill>
                <a:latin typeface="Red Hat Display"/>
                <a:ea typeface="Red Hat Display"/>
                <a:cs typeface="Red Hat Display"/>
                <a:sym typeface="Red Hat Display"/>
              </a:rPr>
              <a:t>Fleet OLM operator management (TP)</a:t>
            </a:r>
            <a:endParaRPr sz="1100">
              <a:solidFill>
                <a:schemeClr val="dk1"/>
              </a:solidFill>
              <a:latin typeface="Red Hat Display"/>
              <a:ea typeface="Red Hat Display"/>
              <a:cs typeface="Red Hat Display"/>
              <a:sym typeface="Red Hat Display"/>
            </a:endParaRPr>
          </a:p>
          <a:p>
            <a:pPr marL="139700" marR="0" lvl="0" indent="-146050" algn="l" rtl="0">
              <a:lnSpc>
                <a:spcPct val="125000"/>
              </a:lnSpc>
              <a:spcBef>
                <a:spcPts val="0"/>
              </a:spcBef>
              <a:spcAft>
                <a:spcPts val="0"/>
              </a:spcAft>
              <a:buClr>
                <a:schemeClr val="dk1"/>
              </a:buClr>
              <a:buSzPts val="1100"/>
              <a:buFont typeface="Red Hat Display"/>
              <a:buChar char="●"/>
            </a:pPr>
            <a:r>
              <a:rPr lang="en" sz="1100">
                <a:solidFill>
                  <a:schemeClr val="dk1"/>
                </a:solidFill>
                <a:latin typeface="Red Hat Display"/>
                <a:ea typeface="Red Hat Display"/>
                <a:cs typeface="Red Hat Display"/>
                <a:sym typeface="Red Hat Display"/>
              </a:rPr>
              <a:t>Git direct-to cluster policy support &amp; ArgoCD integration enhancements (GA)</a:t>
            </a:r>
            <a:endParaRPr sz="1100">
              <a:solidFill>
                <a:schemeClr val="dk1"/>
              </a:solidFill>
              <a:latin typeface="Red Hat Display"/>
              <a:ea typeface="Red Hat Display"/>
              <a:cs typeface="Red Hat Display"/>
              <a:sym typeface="Red Hat Display"/>
            </a:endParaRPr>
          </a:p>
          <a:p>
            <a:pPr marL="139700" marR="0" lvl="0" indent="-146050" algn="l" rtl="0">
              <a:lnSpc>
                <a:spcPct val="125000"/>
              </a:lnSpc>
              <a:spcBef>
                <a:spcPts val="0"/>
              </a:spcBef>
              <a:spcAft>
                <a:spcPts val="0"/>
              </a:spcAft>
              <a:buClr>
                <a:schemeClr val="dk1"/>
              </a:buClr>
              <a:buSzPts val="1100"/>
              <a:buFont typeface="Red Hat Display"/>
              <a:buChar char="●"/>
            </a:pPr>
            <a:r>
              <a:rPr lang="en" sz="1100">
                <a:solidFill>
                  <a:schemeClr val="dk1"/>
                </a:solidFill>
                <a:latin typeface="Red Hat Display"/>
                <a:ea typeface="Red Hat Display"/>
                <a:cs typeface="Red Hat Display"/>
                <a:sym typeface="Red Hat Display"/>
              </a:rPr>
              <a:t>Dynamic template plugin for OpenShift GitOps (TP)</a:t>
            </a:r>
            <a:endParaRPr sz="1100">
              <a:solidFill>
                <a:schemeClr val="dk1"/>
              </a:solidFill>
              <a:latin typeface="Red Hat Display"/>
              <a:ea typeface="Red Hat Display"/>
              <a:cs typeface="Red Hat Display"/>
              <a:sym typeface="Red Hat Display"/>
            </a:endParaRPr>
          </a:p>
        </p:txBody>
      </p:sp>
      <p:sp>
        <p:nvSpPr>
          <p:cNvPr id="6256" name="Google Shape;6256;p702"/>
          <p:cNvSpPr txBox="1"/>
          <p:nvPr/>
        </p:nvSpPr>
        <p:spPr>
          <a:xfrm>
            <a:off x="614367" y="1461400"/>
            <a:ext cx="3415500" cy="4544100"/>
          </a:xfrm>
          <a:prstGeom prst="rect">
            <a:avLst/>
          </a:prstGeom>
          <a:solidFill>
            <a:schemeClr val="lt2"/>
          </a:solidFill>
          <a:ln>
            <a:noFill/>
          </a:ln>
        </p:spPr>
        <p:txBody>
          <a:bodyPr spcFirstLastPara="1" wrap="square" lIns="121900" tIns="121900" rIns="121900" bIns="121900" anchor="t" anchorCtr="0">
            <a:noAutofit/>
          </a:bodyPr>
          <a:lstStyle/>
          <a:p>
            <a:pPr marL="139700" marR="0" lvl="0" indent="-146050" algn="l" rtl="0">
              <a:lnSpc>
                <a:spcPct val="125000"/>
              </a:lnSpc>
              <a:spcBef>
                <a:spcPts val="0"/>
              </a:spcBef>
              <a:spcAft>
                <a:spcPts val="0"/>
              </a:spcAft>
              <a:buClr>
                <a:schemeClr val="dk1"/>
              </a:buClr>
              <a:buSzPts val="1100"/>
              <a:buFont typeface="Red Hat Display"/>
              <a:buChar char="●"/>
            </a:pPr>
            <a:r>
              <a:rPr lang="en" sz="1100">
                <a:solidFill>
                  <a:schemeClr val="dk1"/>
                </a:solidFill>
                <a:uFill>
                  <a:noFill/>
                </a:uFill>
                <a:latin typeface="Red Hat Display"/>
                <a:ea typeface="Red Hat Display"/>
                <a:cs typeface="Red Hat Display"/>
                <a:sym typeface="Red Hat Display"/>
                <a:hlinkClick r:id="rId10">
                  <a:extLst>
                    <a:ext uri="{A12FA001-AC4F-418D-AE19-62706E023703}">
                      <ahyp:hlinkClr xmlns:ahyp="http://schemas.microsoft.com/office/drawing/2018/hyperlinkcolor" val="tx"/>
                    </a:ext>
                  </a:extLst>
                </a:hlinkClick>
              </a:rPr>
              <a:t>Multicluster Observability-Addon for Logging, Tracing and OpenTelemetry (DP)</a:t>
            </a:r>
            <a:endParaRPr sz="1100">
              <a:solidFill>
                <a:schemeClr val="dk1"/>
              </a:solidFill>
              <a:latin typeface="Red Hat Display"/>
              <a:ea typeface="Red Hat Display"/>
              <a:cs typeface="Red Hat Display"/>
              <a:sym typeface="Red Hat Display"/>
            </a:endParaRPr>
          </a:p>
          <a:p>
            <a:pPr marL="139700" marR="0" lvl="0" indent="-146050" algn="l" rtl="0">
              <a:lnSpc>
                <a:spcPct val="125000"/>
              </a:lnSpc>
              <a:spcBef>
                <a:spcPts val="0"/>
              </a:spcBef>
              <a:spcAft>
                <a:spcPts val="0"/>
              </a:spcAft>
              <a:buClr>
                <a:schemeClr val="dk1"/>
              </a:buClr>
              <a:buSzPts val="1100"/>
              <a:buFont typeface="Red Hat Display"/>
              <a:buChar char="●"/>
            </a:pPr>
            <a:r>
              <a:rPr lang="en" sz="1100">
                <a:solidFill>
                  <a:schemeClr val="dk1"/>
                </a:solidFill>
                <a:latin typeface="Red Hat Display"/>
                <a:ea typeface="Red Hat Display"/>
                <a:cs typeface="Red Hat Display"/>
                <a:sym typeface="Red Hat Display"/>
              </a:rPr>
              <a:t>Automated ROSA discovery and import (GA)</a:t>
            </a:r>
            <a:endParaRPr sz="1100">
              <a:solidFill>
                <a:schemeClr val="dk1"/>
              </a:solidFill>
              <a:latin typeface="Red Hat Display"/>
              <a:ea typeface="Red Hat Display"/>
              <a:cs typeface="Red Hat Display"/>
              <a:sym typeface="Red Hat Display"/>
            </a:endParaRPr>
          </a:p>
          <a:p>
            <a:pPr marL="139700" marR="0" lvl="0" indent="-146050" algn="l" rtl="0">
              <a:lnSpc>
                <a:spcPct val="125000"/>
              </a:lnSpc>
              <a:spcBef>
                <a:spcPts val="0"/>
              </a:spcBef>
              <a:spcAft>
                <a:spcPts val="0"/>
              </a:spcAft>
              <a:buClr>
                <a:schemeClr val="dk1"/>
              </a:buClr>
              <a:buSzPts val="1100"/>
              <a:buFont typeface="Red Hat Display"/>
              <a:buChar char="●"/>
            </a:pPr>
            <a:r>
              <a:rPr lang="en" sz="1100">
                <a:solidFill>
                  <a:schemeClr val="dk1"/>
                </a:solidFill>
                <a:uFill>
                  <a:noFill/>
                </a:uFill>
                <a:latin typeface="Red Hat Display"/>
                <a:ea typeface="Red Hat Display"/>
                <a:cs typeface="Red Hat Display"/>
                <a:sym typeface="Red Hat Display"/>
                <a:hlinkClick r:id="rId11">
                  <a:extLst>
                    <a:ext uri="{A12FA001-AC4F-418D-AE19-62706E023703}">
                      <ahyp:hlinkClr xmlns:ahyp="http://schemas.microsoft.com/office/drawing/2018/hyperlinkcolor" val="tx"/>
                    </a:ext>
                  </a:extLst>
                </a:hlinkClick>
              </a:rPr>
              <a:t>Cluster Lifecycle for ROSA HCP (TP)</a:t>
            </a:r>
            <a:endParaRPr sz="1100">
              <a:solidFill>
                <a:schemeClr val="dk1"/>
              </a:solidFill>
              <a:latin typeface="Red Hat Display"/>
              <a:ea typeface="Red Hat Display"/>
              <a:cs typeface="Red Hat Display"/>
              <a:sym typeface="Red Hat Display"/>
            </a:endParaRPr>
          </a:p>
          <a:p>
            <a:pPr marL="139700" marR="0" lvl="0" indent="-146050" algn="l" rtl="0">
              <a:lnSpc>
                <a:spcPct val="125000"/>
              </a:lnSpc>
              <a:spcBef>
                <a:spcPts val="0"/>
              </a:spcBef>
              <a:spcAft>
                <a:spcPts val="0"/>
              </a:spcAft>
              <a:buClr>
                <a:schemeClr val="dk1"/>
              </a:buClr>
              <a:buSzPts val="1100"/>
              <a:buFont typeface="Red Hat Display"/>
              <a:buChar char="●"/>
            </a:pPr>
            <a:r>
              <a:rPr lang="en" sz="1100">
                <a:solidFill>
                  <a:schemeClr val="dk1"/>
                </a:solidFill>
                <a:latin typeface="Red Hat Display"/>
                <a:ea typeface="Red Hat Display"/>
                <a:cs typeface="Red Hat Display"/>
                <a:sym typeface="Red Hat Display"/>
              </a:rPr>
              <a:t>Deploy and manage Hosted Control Planes (HyperShift) - Power/Z (GA)</a:t>
            </a:r>
            <a:endParaRPr sz="1100">
              <a:solidFill>
                <a:schemeClr val="dk1"/>
              </a:solidFill>
              <a:latin typeface="Red Hat Display"/>
              <a:ea typeface="Red Hat Display"/>
              <a:cs typeface="Red Hat Display"/>
              <a:sym typeface="Red Hat Display"/>
            </a:endParaRPr>
          </a:p>
          <a:p>
            <a:pPr marL="139700" marR="0" lvl="0" indent="-146050" algn="l" rtl="0">
              <a:lnSpc>
                <a:spcPct val="125000"/>
              </a:lnSpc>
              <a:spcBef>
                <a:spcPts val="0"/>
              </a:spcBef>
              <a:spcAft>
                <a:spcPts val="0"/>
              </a:spcAft>
              <a:buClr>
                <a:schemeClr val="dk1"/>
              </a:buClr>
              <a:buSzPts val="1100"/>
              <a:buFont typeface="Red Hat Display"/>
              <a:buChar char="●"/>
            </a:pPr>
            <a:r>
              <a:rPr lang="en" sz="1100">
                <a:solidFill>
                  <a:schemeClr val="dk1"/>
                </a:solidFill>
                <a:uFill>
                  <a:noFill/>
                </a:uFill>
                <a:latin typeface="Red Hat Display"/>
                <a:ea typeface="Red Hat Display"/>
                <a:cs typeface="Red Hat Display"/>
                <a:sym typeface="Red Hat Display"/>
                <a:hlinkClick r:id="rId12">
                  <a:extLst>
                    <a:ext uri="{A12FA001-AC4F-418D-AE19-62706E023703}">
                      <ahyp:hlinkClr xmlns:ahyp="http://schemas.microsoft.com/office/drawing/2018/hyperlinkcolor" val="tx"/>
                    </a:ext>
                  </a:extLst>
                </a:hlinkClick>
              </a:rPr>
              <a:t>Visualize OCP worker cores (subscriptions)</a:t>
            </a:r>
            <a:endParaRPr sz="1100">
              <a:solidFill>
                <a:schemeClr val="dk1"/>
              </a:solidFill>
              <a:latin typeface="Red Hat Display"/>
              <a:ea typeface="Red Hat Display"/>
              <a:cs typeface="Red Hat Display"/>
              <a:sym typeface="Red Hat Display"/>
            </a:endParaRPr>
          </a:p>
          <a:p>
            <a:pPr marL="139700" marR="0" lvl="0" indent="-146050" algn="l" rtl="0">
              <a:lnSpc>
                <a:spcPct val="125000"/>
              </a:lnSpc>
              <a:spcBef>
                <a:spcPts val="0"/>
              </a:spcBef>
              <a:spcAft>
                <a:spcPts val="0"/>
              </a:spcAft>
              <a:buClr>
                <a:schemeClr val="dk1"/>
              </a:buClr>
              <a:buSzPts val="1100"/>
              <a:buFont typeface="Red Hat Display"/>
              <a:buChar char="●"/>
            </a:pPr>
            <a:r>
              <a:rPr lang="en" sz="1100">
                <a:solidFill>
                  <a:schemeClr val="dk1"/>
                </a:solidFill>
                <a:uFill>
                  <a:noFill/>
                </a:uFill>
                <a:latin typeface="Red Hat Display"/>
                <a:ea typeface="Red Hat Display"/>
                <a:cs typeface="Red Hat Display"/>
                <a:sym typeface="Red Hat Display"/>
                <a:hlinkClick r:id="rId13">
                  <a:extLst>
                    <a:ext uri="{A12FA001-AC4F-418D-AE19-62706E023703}">
                      <ahyp:hlinkClr xmlns:ahyp="http://schemas.microsoft.com/office/drawing/2018/hyperlinkcolor" val="tx"/>
                    </a:ext>
                  </a:extLst>
                </a:hlinkClick>
              </a:rPr>
              <a:t>Managing cluster relocation</a:t>
            </a:r>
            <a:r>
              <a:rPr lang="en" sz="1100">
                <a:solidFill>
                  <a:schemeClr val="dk1"/>
                </a:solidFill>
                <a:latin typeface="Red Hat Display"/>
                <a:ea typeface="Red Hat Display"/>
                <a:cs typeface="Red Hat Display"/>
                <a:sym typeface="Red Hat Display"/>
              </a:rPr>
              <a:t> (DP)</a:t>
            </a:r>
            <a:endParaRPr sz="1100">
              <a:solidFill>
                <a:schemeClr val="dk1"/>
              </a:solidFill>
              <a:latin typeface="Red Hat Display"/>
              <a:ea typeface="Red Hat Display"/>
              <a:cs typeface="Red Hat Display"/>
              <a:sym typeface="Red Hat Display"/>
            </a:endParaRPr>
          </a:p>
          <a:p>
            <a:pPr marL="139700" marR="0" lvl="0" indent="-146050" algn="l" rtl="0">
              <a:lnSpc>
                <a:spcPct val="125000"/>
              </a:lnSpc>
              <a:spcBef>
                <a:spcPts val="0"/>
              </a:spcBef>
              <a:spcAft>
                <a:spcPts val="0"/>
              </a:spcAft>
              <a:buClr>
                <a:schemeClr val="dk1"/>
              </a:buClr>
              <a:buSzPts val="1100"/>
              <a:buFont typeface="Red Hat Display"/>
              <a:buChar char="●"/>
            </a:pPr>
            <a:r>
              <a:rPr lang="en" sz="1100">
                <a:solidFill>
                  <a:schemeClr val="dk1"/>
                </a:solidFill>
                <a:uFill>
                  <a:noFill/>
                </a:uFill>
                <a:latin typeface="Red Hat Display"/>
                <a:ea typeface="Red Hat Display"/>
                <a:cs typeface="Red Hat Display"/>
                <a:sym typeface="Red Hat Display"/>
                <a:hlinkClick r:id="rId3">
                  <a:extLst>
                    <a:ext uri="{A12FA001-AC4F-418D-AE19-62706E023703}">
                      <ahyp:hlinkClr xmlns:ahyp="http://schemas.microsoft.com/office/drawing/2018/hyperlinkcolor" val="tx"/>
                    </a:ext>
                  </a:extLst>
                </a:hlinkClick>
              </a:rPr>
              <a:t>Alert Management UI (DP)</a:t>
            </a:r>
            <a:endParaRPr sz="1100">
              <a:solidFill>
                <a:schemeClr val="dk1"/>
              </a:solidFill>
              <a:latin typeface="Red Hat Display"/>
              <a:ea typeface="Red Hat Display"/>
              <a:cs typeface="Red Hat Display"/>
              <a:sym typeface="Red Hat Display"/>
            </a:endParaRPr>
          </a:p>
          <a:p>
            <a:pPr marL="139700" marR="0" lvl="0" indent="-146050" algn="l" rtl="0">
              <a:lnSpc>
                <a:spcPct val="125000"/>
              </a:lnSpc>
              <a:spcBef>
                <a:spcPts val="0"/>
              </a:spcBef>
              <a:spcAft>
                <a:spcPts val="0"/>
              </a:spcAft>
              <a:buClr>
                <a:schemeClr val="dk1"/>
              </a:buClr>
              <a:buSzPts val="1100"/>
              <a:buFont typeface="Red Hat Display"/>
              <a:buChar char="●"/>
            </a:pPr>
            <a:r>
              <a:rPr lang="en" sz="1100">
                <a:solidFill>
                  <a:schemeClr val="dk1"/>
                </a:solidFill>
                <a:latin typeface="Red Hat Display"/>
                <a:ea typeface="Red Hat Display"/>
                <a:cs typeface="Red Hat Display"/>
                <a:sym typeface="Red Hat Display"/>
              </a:rPr>
              <a:t>Incident Detection based on Alert Grouping</a:t>
            </a:r>
            <a:r>
              <a:rPr lang="en" sz="1100">
                <a:solidFill>
                  <a:schemeClr val="dk1"/>
                </a:solidFill>
                <a:uFill>
                  <a:noFill/>
                </a:uFill>
                <a:latin typeface="Red Hat Display"/>
                <a:ea typeface="Red Hat Display"/>
                <a:cs typeface="Red Hat Display"/>
                <a:sym typeface="Red Hat Display"/>
                <a:hlinkClick r:id="rId6">
                  <a:extLst>
                    <a:ext uri="{A12FA001-AC4F-418D-AE19-62706E023703}">
                      <ahyp:hlinkClr xmlns:ahyp="http://schemas.microsoft.com/office/drawing/2018/hyperlinkcolor" val="tx"/>
                    </a:ext>
                  </a:extLst>
                </a:hlinkClick>
              </a:rPr>
              <a:t> (DP)</a:t>
            </a:r>
            <a:endParaRPr sz="1100">
              <a:solidFill>
                <a:schemeClr val="dk1"/>
              </a:solidFill>
              <a:latin typeface="Red Hat Display"/>
              <a:ea typeface="Red Hat Display"/>
              <a:cs typeface="Red Hat Display"/>
              <a:sym typeface="Red Hat Display"/>
            </a:endParaRPr>
          </a:p>
          <a:p>
            <a:pPr marL="139700" marR="0" lvl="0" indent="-146050" algn="l" rtl="0">
              <a:lnSpc>
                <a:spcPct val="125000"/>
              </a:lnSpc>
              <a:spcBef>
                <a:spcPts val="0"/>
              </a:spcBef>
              <a:spcAft>
                <a:spcPts val="0"/>
              </a:spcAft>
              <a:buClr>
                <a:schemeClr val="dk1"/>
              </a:buClr>
              <a:buSzPts val="1100"/>
              <a:buFont typeface="Red Hat Display"/>
              <a:buChar char="●"/>
            </a:pPr>
            <a:r>
              <a:rPr lang="en" sz="1100">
                <a:solidFill>
                  <a:schemeClr val="dk1"/>
                </a:solidFill>
                <a:uFill>
                  <a:noFill/>
                </a:uFill>
                <a:latin typeface="Red Hat Display"/>
                <a:ea typeface="Red Hat Display"/>
                <a:cs typeface="Red Hat Display"/>
                <a:sym typeface="Red Hat Display"/>
                <a:hlinkClick r:id="rId14">
                  <a:extLst>
                    <a:ext uri="{A12FA001-AC4F-418D-AE19-62706E023703}">
                      <ahyp:hlinkClr xmlns:ahyp="http://schemas.microsoft.com/office/drawing/2018/hyperlinkcolor" val="tx"/>
                    </a:ext>
                  </a:extLst>
                </a:hlinkClick>
              </a:rPr>
              <a:t>Global Hub Event Driven Ansible Integration (DP)</a:t>
            </a:r>
            <a:endParaRPr sz="1100">
              <a:solidFill>
                <a:schemeClr val="dk1"/>
              </a:solidFill>
              <a:latin typeface="Red Hat Display"/>
              <a:ea typeface="Red Hat Display"/>
              <a:cs typeface="Red Hat Display"/>
              <a:sym typeface="Red Hat Display"/>
            </a:endParaRPr>
          </a:p>
          <a:p>
            <a:pPr marL="139700" marR="0" lvl="0" indent="-146050" algn="l" rtl="0">
              <a:lnSpc>
                <a:spcPct val="125000"/>
              </a:lnSpc>
              <a:spcBef>
                <a:spcPts val="0"/>
              </a:spcBef>
              <a:spcAft>
                <a:spcPts val="0"/>
              </a:spcAft>
              <a:buClr>
                <a:schemeClr val="dk1"/>
              </a:buClr>
              <a:buSzPts val="1100"/>
              <a:buFont typeface="Red Hat Display"/>
              <a:buChar char="●"/>
            </a:pPr>
            <a:r>
              <a:rPr lang="en" sz="1100">
                <a:solidFill>
                  <a:schemeClr val="dk1"/>
                </a:solidFill>
                <a:uFill>
                  <a:noFill/>
                </a:uFill>
                <a:latin typeface="Red Hat Display"/>
                <a:ea typeface="Red Hat Display"/>
                <a:cs typeface="Red Hat Display"/>
                <a:sym typeface="Red Hat Display"/>
                <a:hlinkClick r:id="rId15">
                  <a:extLst>
                    <a:ext uri="{A12FA001-AC4F-418D-AE19-62706E023703}">
                      <ahyp:hlinkClr xmlns:ahyp="http://schemas.microsoft.com/office/drawing/2018/hyperlinkcolor" val="tx"/>
                    </a:ext>
                  </a:extLst>
                </a:hlinkClick>
              </a:rPr>
              <a:t>Cross-namespace referencing for hub templates</a:t>
            </a:r>
            <a:endParaRPr sz="1100">
              <a:solidFill>
                <a:schemeClr val="dk1"/>
              </a:solidFill>
              <a:latin typeface="Red Hat Display"/>
              <a:ea typeface="Red Hat Display"/>
              <a:cs typeface="Red Hat Display"/>
              <a:sym typeface="Red Hat Display"/>
            </a:endParaRPr>
          </a:p>
          <a:p>
            <a:pPr marL="139700" marR="0" lvl="0" indent="-146050" algn="l" rtl="0">
              <a:lnSpc>
                <a:spcPct val="125000"/>
              </a:lnSpc>
              <a:spcBef>
                <a:spcPts val="0"/>
              </a:spcBef>
              <a:spcAft>
                <a:spcPts val="0"/>
              </a:spcAft>
              <a:buClr>
                <a:schemeClr val="dk1"/>
              </a:buClr>
              <a:buSzPts val="1100"/>
              <a:buFont typeface="Red Hat Display"/>
              <a:buChar char="●"/>
            </a:pPr>
            <a:r>
              <a:rPr lang="en" sz="1100">
                <a:solidFill>
                  <a:schemeClr val="dk1"/>
                </a:solidFill>
                <a:uFill>
                  <a:noFill/>
                </a:uFill>
                <a:latin typeface="Red Hat Display"/>
                <a:ea typeface="Red Hat Display"/>
                <a:cs typeface="Red Hat Display"/>
                <a:sym typeface="Red Hat Display"/>
                <a:hlinkClick r:id="rId16">
                  <a:extLst>
                    <a:ext uri="{A12FA001-AC4F-418D-AE19-62706E023703}">
                      <ahyp:hlinkClr xmlns:ahyp="http://schemas.microsoft.com/office/drawing/2018/hyperlinkcolor" val="tx"/>
                    </a:ext>
                  </a:extLst>
                </a:hlinkClick>
              </a:rPr>
              <a:t>Policy content development CLI tooling</a:t>
            </a:r>
            <a:endParaRPr sz="1100">
              <a:solidFill>
                <a:schemeClr val="dk1"/>
              </a:solidFill>
              <a:latin typeface="Red Hat Display"/>
              <a:ea typeface="Red Hat Display"/>
              <a:cs typeface="Red Hat Display"/>
              <a:sym typeface="Red Hat Display"/>
            </a:endParaRPr>
          </a:p>
          <a:p>
            <a:pPr marL="139700" marR="0" lvl="0" indent="-146050" algn="l" rtl="0">
              <a:lnSpc>
                <a:spcPct val="125000"/>
              </a:lnSpc>
              <a:spcBef>
                <a:spcPts val="0"/>
              </a:spcBef>
              <a:spcAft>
                <a:spcPts val="0"/>
              </a:spcAft>
              <a:buClr>
                <a:schemeClr val="dk1"/>
              </a:buClr>
              <a:buSzPts val="1100"/>
              <a:buFont typeface="Red Hat Display"/>
              <a:buChar char="●"/>
            </a:pPr>
            <a:r>
              <a:rPr lang="en" sz="1100">
                <a:solidFill>
                  <a:schemeClr val="dk1"/>
                </a:solidFill>
                <a:uFill>
                  <a:noFill/>
                </a:uFill>
                <a:latin typeface="Red Hat Display"/>
                <a:ea typeface="Red Hat Display"/>
                <a:cs typeface="Red Hat Display"/>
                <a:sym typeface="Red Hat Display"/>
                <a:hlinkClick r:id="rId17">
                  <a:extLst>
                    <a:ext uri="{A12FA001-AC4F-418D-AE19-62706E023703}">
                      <ahyp:hlinkClr xmlns:ahyp="http://schemas.microsoft.com/office/drawing/2018/hyperlinkcolor" val="tx"/>
                    </a:ext>
                  </a:extLst>
                </a:hlinkClick>
              </a:rPr>
              <a:t>Git direct-to cluster policy support &amp; ArgoCD integration enhancements (TP)</a:t>
            </a:r>
            <a:endParaRPr sz="1100">
              <a:solidFill>
                <a:schemeClr val="dk1"/>
              </a:solidFill>
              <a:latin typeface="Red Hat Display"/>
              <a:ea typeface="Red Hat Display"/>
              <a:cs typeface="Red Hat Display"/>
              <a:sym typeface="Red Hat Display"/>
            </a:endParaRPr>
          </a:p>
          <a:p>
            <a:pPr marL="139700" marR="0" lvl="0" indent="-146050" algn="l" rtl="0">
              <a:lnSpc>
                <a:spcPct val="125000"/>
              </a:lnSpc>
              <a:spcBef>
                <a:spcPts val="0"/>
              </a:spcBef>
              <a:spcAft>
                <a:spcPts val="0"/>
              </a:spcAft>
              <a:buClr>
                <a:schemeClr val="dk1"/>
              </a:buClr>
              <a:buSzPts val="1100"/>
              <a:buFont typeface="Red Hat Display"/>
              <a:buChar char="●"/>
            </a:pPr>
            <a:r>
              <a:rPr lang="en" sz="1100">
                <a:solidFill>
                  <a:schemeClr val="dk1"/>
                </a:solidFill>
                <a:latin typeface="Red Hat Display"/>
                <a:ea typeface="Red Hat Display"/>
                <a:cs typeface="Red Hat Display"/>
                <a:sym typeface="Red Hat Display"/>
              </a:rPr>
              <a:t>OpenShift GitOps with CNCF conformant K8s with user-provided API server</a:t>
            </a:r>
            <a:endParaRPr sz="1100">
              <a:solidFill>
                <a:schemeClr val="dk1"/>
              </a:solidFill>
              <a:latin typeface="Red Hat Display"/>
              <a:ea typeface="Red Hat Display"/>
              <a:cs typeface="Red Hat Display"/>
              <a:sym typeface="Red Hat Display"/>
            </a:endParaRPr>
          </a:p>
          <a:p>
            <a:pPr marL="139700" marR="0" lvl="0" indent="-146050" algn="l" rtl="0">
              <a:lnSpc>
                <a:spcPct val="125000"/>
              </a:lnSpc>
              <a:spcBef>
                <a:spcPts val="0"/>
              </a:spcBef>
              <a:spcAft>
                <a:spcPts val="0"/>
              </a:spcAft>
              <a:buClr>
                <a:schemeClr val="dk1"/>
              </a:buClr>
              <a:buSzPts val="1100"/>
              <a:buFont typeface="Red Hat Display"/>
              <a:buChar char="●"/>
            </a:pPr>
            <a:r>
              <a:rPr lang="en" sz="1100">
                <a:solidFill>
                  <a:schemeClr val="dk1"/>
                </a:solidFill>
                <a:uFill>
                  <a:noFill/>
                </a:uFill>
                <a:latin typeface="Red Hat Display"/>
                <a:ea typeface="Red Hat Display"/>
                <a:cs typeface="Red Hat Display"/>
                <a:sym typeface="Red Hat Display"/>
                <a:hlinkClick r:id="rId18">
                  <a:extLst>
                    <a:ext uri="{A12FA001-AC4F-418D-AE19-62706E023703}">
                      <ahyp:hlinkClr xmlns:ahyp="http://schemas.microsoft.com/office/drawing/2018/hyperlinkcolor" val="tx"/>
                    </a:ext>
                  </a:extLst>
                </a:hlinkClick>
              </a:rPr>
              <a:t>Unified SiteConfig integration with MCE (TP)</a:t>
            </a:r>
            <a:endParaRPr sz="1100">
              <a:solidFill>
                <a:schemeClr val="dk1"/>
              </a:solidFill>
              <a:latin typeface="Red Hat Display"/>
              <a:ea typeface="Red Hat Display"/>
              <a:cs typeface="Red Hat Display"/>
              <a:sym typeface="Red Hat Display"/>
            </a:endParaRPr>
          </a:p>
          <a:p>
            <a:pPr marL="139700" marR="0" lvl="0" indent="-146050" algn="l" rtl="0">
              <a:lnSpc>
                <a:spcPct val="125000"/>
              </a:lnSpc>
              <a:spcBef>
                <a:spcPts val="0"/>
              </a:spcBef>
              <a:spcAft>
                <a:spcPts val="0"/>
              </a:spcAft>
              <a:buClr>
                <a:schemeClr val="dk1"/>
              </a:buClr>
              <a:buSzPts val="1100"/>
              <a:buFont typeface="Red Hat Display"/>
              <a:buChar char="●"/>
            </a:pPr>
            <a:r>
              <a:rPr lang="en" sz="1100">
                <a:solidFill>
                  <a:schemeClr val="dk1"/>
                </a:solidFill>
                <a:uFill>
                  <a:noFill/>
                </a:uFill>
                <a:latin typeface="Red Hat Display"/>
                <a:ea typeface="Red Hat Display"/>
                <a:cs typeface="Red Hat Display"/>
                <a:sym typeface="Red Hat Display"/>
                <a:hlinkClick r:id="rId19">
                  <a:extLst>
                    <a:ext uri="{A12FA001-AC4F-418D-AE19-62706E023703}">
                      <ahyp:hlinkClr xmlns:ahyp="http://schemas.microsoft.com/office/drawing/2018/hyperlinkcolor" val="tx"/>
                    </a:ext>
                  </a:extLst>
                </a:hlinkClick>
              </a:rPr>
              <a:t>CSV export support for ACM/MCE tables</a:t>
            </a:r>
            <a:endParaRPr sz="1100">
              <a:solidFill>
                <a:schemeClr val="dk1"/>
              </a:solidFill>
              <a:latin typeface="Red Hat Display"/>
              <a:ea typeface="Red Hat Display"/>
              <a:cs typeface="Red Hat Display"/>
              <a:sym typeface="Red Hat Display"/>
            </a:endParaRPr>
          </a:p>
          <a:p>
            <a:pPr marL="139700" marR="0" lvl="0" indent="-146050" algn="l" rtl="0">
              <a:lnSpc>
                <a:spcPct val="125000"/>
              </a:lnSpc>
              <a:spcBef>
                <a:spcPts val="0"/>
              </a:spcBef>
              <a:spcAft>
                <a:spcPts val="0"/>
              </a:spcAft>
              <a:buClr>
                <a:schemeClr val="dk1"/>
              </a:buClr>
              <a:buSzPts val="1100"/>
              <a:buFont typeface="Red Hat Display"/>
              <a:buChar char="●"/>
            </a:pPr>
            <a:r>
              <a:rPr lang="en" sz="1100">
                <a:solidFill>
                  <a:schemeClr val="dk1"/>
                </a:solidFill>
                <a:uFill>
                  <a:noFill/>
                </a:uFill>
                <a:latin typeface="Red Hat Display"/>
                <a:ea typeface="Red Hat Display"/>
                <a:cs typeface="Red Hat Display"/>
                <a:sym typeface="Red Hat Display"/>
                <a:hlinkClick r:id="rId20">
                  <a:extLst>
                    <a:ext uri="{A12FA001-AC4F-418D-AE19-62706E023703}">
                      <ahyp:hlinkClr xmlns:ahyp="http://schemas.microsoft.com/office/drawing/2018/hyperlinkcolor" val="tx"/>
                    </a:ext>
                  </a:extLst>
                </a:hlinkClick>
              </a:rPr>
              <a:t>ACS integration with Global Hub </a:t>
            </a:r>
            <a:r>
              <a:rPr lang="en" sz="1100">
                <a:solidFill>
                  <a:schemeClr val="dk1"/>
                </a:solidFill>
                <a:latin typeface="Red Hat Display"/>
                <a:ea typeface="Red Hat Display"/>
                <a:cs typeface="Red Hat Display"/>
                <a:sym typeface="Red Hat Display"/>
              </a:rPr>
              <a:t>(DP)</a:t>
            </a:r>
            <a:endParaRPr sz="1100">
              <a:solidFill>
                <a:schemeClr val="dk1"/>
              </a:solidFill>
              <a:latin typeface="Red Hat Display"/>
              <a:ea typeface="Red Hat Display"/>
              <a:cs typeface="Red Hat Display"/>
              <a:sym typeface="Red Hat Display"/>
            </a:endParaRPr>
          </a:p>
          <a:p>
            <a:pPr marL="139700" marR="0" lvl="0" indent="-146050" algn="l" rtl="0">
              <a:lnSpc>
                <a:spcPct val="125000"/>
              </a:lnSpc>
              <a:spcBef>
                <a:spcPts val="0"/>
              </a:spcBef>
              <a:spcAft>
                <a:spcPts val="0"/>
              </a:spcAft>
              <a:buClr>
                <a:schemeClr val="dk1"/>
              </a:buClr>
              <a:buSzPts val="1100"/>
              <a:buFont typeface="Red Hat Display"/>
              <a:buChar char="●"/>
            </a:pPr>
            <a:r>
              <a:rPr lang="en" sz="1100">
                <a:solidFill>
                  <a:schemeClr val="dk1"/>
                </a:solidFill>
                <a:uFill>
                  <a:noFill/>
                </a:uFill>
                <a:latin typeface="Red Hat Display"/>
                <a:ea typeface="Red Hat Display"/>
                <a:cs typeface="Red Hat Display"/>
                <a:sym typeface="Red Hat Display"/>
                <a:hlinkClick r:id="rId21">
                  <a:extLst>
                    <a:ext uri="{A12FA001-AC4F-418D-AE19-62706E023703}">
                      <ahyp:hlinkClr xmlns:ahyp="http://schemas.microsoft.com/office/drawing/2018/hyperlinkcolor" val="tx"/>
                    </a:ext>
                  </a:extLst>
                </a:hlinkClick>
              </a:rPr>
              <a:t>Custom Messages in ConfigurationPolicy</a:t>
            </a:r>
            <a:endParaRPr sz="1900"/>
          </a:p>
          <a:p>
            <a:pPr marL="139700" marR="0" lvl="0" indent="-146050" algn="l" rtl="0">
              <a:lnSpc>
                <a:spcPct val="125000"/>
              </a:lnSpc>
              <a:spcBef>
                <a:spcPts val="0"/>
              </a:spcBef>
              <a:spcAft>
                <a:spcPts val="0"/>
              </a:spcAft>
              <a:buClr>
                <a:schemeClr val="dk1"/>
              </a:buClr>
              <a:buSzPts val="1100"/>
              <a:buFont typeface="Red Hat Display"/>
              <a:buChar char="●"/>
            </a:pPr>
            <a:r>
              <a:rPr lang="en" sz="1100">
                <a:latin typeface="Red Hat Display"/>
                <a:ea typeface="Red Hat Display"/>
                <a:cs typeface="Red Hat Display"/>
                <a:sym typeface="Red Hat Display"/>
              </a:rPr>
              <a:t>Device edge management</a:t>
            </a:r>
            <a:r>
              <a:rPr lang="en" sz="1100">
                <a:solidFill>
                  <a:schemeClr val="dk1"/>
                </a:solidFill>
                <a:uFill>
                  <a:noFill/>
                </a:uFill>
                <a:latin typeface="Red Hat Display"/>
                <a:ea typeface="Red Hat Display"/>
                <a:cs typeface="Red Hat Display"/>
                <a:sym typeface="Red Hat Display"/>
                <a:hlinkClick r:id="rId22">
                  <a:extLst>
                    <a:ext uri="{A12FA001-AC4F-418D-AE19-62706E023703}">
                      <ahyp:hlinkClr xmlns:ahyp="http://schemas.microsoft.com/office/drawing/2018/hyperlinkcolor" val="tx"/>
                    </a:ext>
                  </a:extLst>
                </a:hlinkClick>
              </a:rPr>
              <a:t> integration (DP)</a:t>
            </a:r>
            <a:endParaRPr sz="1100">
              <a:solidFill>
                <a:schemeClr val="dk1"/>
              </a:solidFill>
              <a:latin typeface="Red Hat Display"/>
              <a:ea typeface="Red Hat Display"/>
              <a:cs typeface="Red Hat Display"/>
              <a:sym typeface="Red Hat Display"/>
            </a:endParaRPr>
          </a:p>
        </p:txBody>
      </p:sp>
      <p:cxnSp>
        <p:nvCxnSpPr>
          <p:cNvPr id="6257" name="Google Shape;6257;p702"/>
          <p:cNvCxnSpPr/>
          <p:nvPr/>
        </p:nvCxnSpPr>
        <p:spPr>
          <a:xfrm>
            <a:off x="4086933" y="897067"/>
            <a:ext cx="0" cy="5401500"/>
          </a:xfrm>
          <a:prstGeom prst="straightConnector1">
            <a:avLst/>
          </a:prstGeom>
          <a:noFill/>
          <a:ln w="19050" cap="flat" cmpd="sng">
            <a:solidFill>
              <a:srgbClr val="666666"/>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729"/>
        <p:cNvGrpSpPr/>
        <p:nvPr/>
      </p:nvGrpSpPr>
      <p:grpSpPr>
        <a:xfrm>
          <a:off x="0" y="0"/>
          <a:ext cx="0" cy="0"/>
          <a:chOff x="0" y="0"/>
          <a:chExt cx="0" cy="0"/>
        </a:xfrm>
      </p:grpSpPr>
      <p:sp>
        <p:nvSpPr>
          <p:cNvPr id="6730" name="Google Shape;6730;p729"/>
          <p:cNvSpPr txBox="1">
            <a:spLocks noGrp="1"/>
          </p:cNvSpPr>
          <p:nvPr>
            <p:ph type="subTitle" idx="3"/>
          </p:nvPr>
        </p:nvSpPr>
        <p:spPr>
          <a:xfrm>
            <a:off x="885125" y="1653550"/>
            <a:ext cx="10422000" cy="291900"/>
          </a:xfrm>
          <a:prstGeom prst="rect">
            <a:avLst/>
          </a:prstGeom>
        </p:spPr>
        <p:txBody>
          <a:bodyPr spcFirstLastPara="1" wrap="square" lIns="0" tIns="0" rIns="0" bIns="0" anchor="t" anchorCtr="0">
            <a:noAutofit/>
          </a:bodyPr>
          <a:lstStyle/>
          <a:p>
            <a:pPr marL="0" lvl="0" indent="0" algn="ctr" rtl="0">
              <a:spcBef>
                <a:spcPts val="0"/>
              </a:spcBef>
              <a:spcAft>
                <a:spcPts val="500"/>
              </a:spcAft>
              <a:buNone/>
            </a:pPr>
            <a:r>
              <a:rPr lang="en"/>
              <a:t>Reliably and consistently manage clusters at scale</a:t>
            </a:r>
            <a:endParaRPr/>
          </a:p>
        </p:txBody>
      </p:sp>
      <p:sp>
        <p:nvSpPr>
          <p:cNvPr id="6731" name="Google Shape;6731;p729"/>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Unified multicluster life cycle management</a:t>
            </a:r>
            <a:endParaRPr/>
          </a:p>
        </p:txBody>
      </p:sp>
      <p:sp>
        <p:nvSpPr>
          <p:cNvPr id="6732" name="Google Shape;6732;p729"/>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30</a:t>
            </a:fld>
            <a:endParaRPr/>
          </a:p>
        </p:txBody>
      </p:sp>
      <p:sp>
        <p:nvSpPr>
          <p:cNvPr id="6733" name="Google Shape;6733;p729"/>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Unify multicluster life cycle management</a:t>
            </a:r>
            <a:endParaRPr/>
          </a:p>
        </p:txBody>
      </p:sp>
      <p:sp>
        <p:nvSpPr>
          <p:cNvPr id="6734" name="Google Shape;6734;p729"/>
          <p:cNvSpPr txBox="1"/>
          <p:nvPr/>
        </p:nvSpPr>
        <p:spPr>
          <a:xfrm>
            <a:off x="896100" y="2626825"/>
            <a:ext cx="4342500" cy="4302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800"/>
              </a:spcAft>
              <a:buNone/>
            </a:pPr>
            <a:r>
              <a:rPr lang="en" sz="1300" b="1">
                <a:solidFill>
                  <a:schemeClr val="accent1"/>
                </a:solidFill>
                <a:latin typeface="Red Hat Display"/>
                <a:ea typeface="Red Hat Display"/>
                <a:cs typeface="Red Hat Display"/>
                <a:sym typeface="Red Hat Display"/>
              </a:rPr>
              <a:t>Cluster life cycle management</a:t>
            </a:r>
            <a:br>
              <a:rPr lang="en" sz="1300">
                <a:solidFill>
                  <a:schemeClr val="accent1"/>
                </a:solidFill>
                <a:latin typeface="Red Hat Display Medium"/>
                <a:ea typeface="Red Hat Display Medium"/>
                <a:cs typeface="Red Hat Display Medium"/>
                <a:sym typeface="Red Hat Display Medium"/>
              </a:rPr>
            </a:br>
            <a:r>
              <a:rPr lang="en" sz="1300">
                <a:solidFill>
                  <a:schemeClr val="dk1"/>
                </a:solidFill>
                <a:latin typeface="Red Hat Display"/>
                <a:ea typeface="Red Hat Display"/>
                <a:cs typeface="Red Hat Display"/>
                <a:sym typeface="Red Hat Display"/>
              </a:rPr>
              <a:t>Create, upgrade, and manage Kubernetes clusters</a:t>
            </a:r>
            <a:endParaRPr sz="1300">
              <a:solidFill>
                <a:srgbClr val="151515"/>
              </a:solidFill>
              <a:latin typeface="Red Hat Display"/>
              <a:ea typeface="Red Hat Display"/>
              <a:cs typeface="Red Hat Display"/>
              <a:sym typeface="Red Hat Display"/>
            </a:endParaRPr>
          </a:p>
        </p:txBody>
      </p:sp>
      <p:sp>
        <p:nvSpPr>
          <p:cNvPr id="6735" name="Google Shape;6735;p729"/>
          <p:cNvSpPr txBox="1"/>
          <p:nvPr/>
        </p:nvSpPr>
        <p:spPr>
          <a:xfrm>
            <a:off x="896100" y="3667875"/>
            <a:ext cx="4342500" cy="4302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800"/>
              </a:spcAft>
              <a:buNone/>
            </a:pPr>
            <a:r>
              <a:rPr lang="en" sz="1300" b="1">
                <a:solidFill>
                  <a:schemeClr val="accent1"/>
                </a:solidFill>
                <a:latin typeface="Red Hat Display"/>
                <a:ea typeface="Red Hat Display"/>
                <a:cs typeface="Red Hat Display"/>
                <a:sym typeface="Red Hat Display"/>
              </a:rPr>
              <a:t>Cloud providers supported	</a:t>
            </a:r>
            <a:br>
              <a:rPr lang="en" sz="1300">
                <a:solidFill>
                  <a:schemeClr val="accent1"/>
                </a:solidFill>
                <a:latin typeface="Red Hat Display Medium"/>
                <a:ea typeface="Red Hat Display Medium"/>
                <a:cs typeface="Red Hat Display Medium"/>
                <a:sym typeface="Red Hat Display Medium"/>
              </a:rPr>
            </a:br>
            <a:r>
              <a:rPr lang="en" sz="1300">
                <a:solidFill>
                  <a:schemeClr val="dk1"/>
                </a:solidFill>
                <a:latin typeface="Red Hat Display"/>
                <a:ea typeface="Red Hat Display"/>
                <a:cs typeface="Red Hat Display"/>
                <a:sym typeface="Red Hat Display"/>
              </a:rPr>
              <a:t>Create clusters on all major public cloud platforms</a:t>
            </a:r>
            <a:endParaRPr sz="1300">
              <a:solidFill>
                <a:srgbClr val="151515"/>
              </a:solidFill>
              <a:latin typeface="Red Hat Display"/>
              <a:ea typeface="Red Hat Display"/>
              <a:cs typeface="Red Hat Display"/>
              <a:sym typeface="Red Hat Display"/>
            </a:endParaRPr>
          </a:p>
        </p:txBody>
      </p:sp>
      <p:sp>
        <p:nvSpPr>
          <p:cNvPr id="6736" name="Google Shape;6736;p729"/>
          <p:cNvSpPr txBox="1"/>
          <p:nvPr/>
        </p:nvSpPr>
        <p:spPr>
          <a:xfrm>
            <a:off x="896100" y="4708950"/>
            <a:ext cx="4342500" cy="4302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800"/>
              </a:spcAft>
              <a:buNone/>
            </a:pPr>
            <a:r>
              <a:rPr lang="en" sz="1300" b="1">
                <a:solidFill>
                  <a:schemeClr val="accent1"/>
                </a:solidFill>
                <a:latin typeface="Red Hat Display"/>
                <a:ea typeface="Red Hat Display"/>
                <a:cs typeface="Red Hat Display"/>
                <a:sym typeface="Red Hat Display"/>
              </a:rPr>
              <a:t>Enhanced cluster life cycle management</a:t>
            </a:r>
            <a:br>
              <a:rPr lang="en" sz="1300">
                <a:solidFill>
                  <a:schemeClr val="accent1"/>
                </a:solidFill>
                <a:latin typeface="Red Hat Display Medium"/>
                <a:ea typeface="Red Hat Display Medium"/>
                <a:cs typeface="Red Hat Display Medium"/>
                <a:sym typeface="Red Hat Display Medium"/>
              </a:rPr>
            </a:br>
            <a:r>
              <a:rPr lang="en" sz="1300">
                <a:solidFill>
                  <a:schemeClr val="dk1"/>
                </a:solidFill>
                <a:latin typeface="Red Hat Display"/>
                <a:ea typeface="Red Hat Display"/>
                <a:cs typeface="Red Hat Display"/>
                <a:sym typeface="Red Hat Display"/>
              </a:rPr>
              <a:t>Group clusters into sets to define access controls</a:t>
            </a:r>
            <a:endParaRPr sz="1300">
              <a:solidFill>
                <a:srgbClr val="151515"/>
              </a:solidFill>
              <a:latin typeface="Red Hat Display"/>
              <a:ea typeface="Red Hat Display"/>
              <a:cs typeface="Red Hat Display"/>
              <a:sym typeface="Red Hat Display"/>
            </a:endParaRPr>
          </a:p>
        </p:txBody>
      </p:sp>
      <p:sp>
        <p:nvSpPr>
          <p:cNvPr id="6737" name="Google Shape;6737;p729"/>
          <p:cNvSpPr txBox="1"/>
          <p:nvPr/>
        </p:nvSpPr>
        <p:spPr>
          <a:xfrm>
            <a:off x="896100" y="5750000"/>
            <a:ext cx="4342500" cy="4302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sz="1300" b="1">
                <a:solidFill>
                  <a:schemeClr val="accent1"/>
                </a:solidFill>
                <a:latin typeface="Red Hat Display"/>
                <a:ea typeface="Red Hat Display"/>
                <a:cs typeface="Red Hat Display"/>
                <a:sym typeface="Red Hat Display"/>
              </a:rPr>
              <a:t>Red Hat Ansible® Automation Platform integration</a:t>
            </a:r>
            <a:endParaRPr sz="1300" b="1">
              <a:solidFill>
                <a:schemeClr val="accent1"/>
              </a:solidFill>
              <a:latin typeface="Red Hat Display"/>
              <a:ea typeface="Red Hat Display"/>
              <a:cs typeface="Red Hat Display"/>
              <a:sym typeface="Red Hat Display"/>
            </a:endParaRPr>
          </a:p>
          <a:p>
            <a:pPr marL="0" lvl="0" indent="0" algn="l" rtl="0">
              <a:lnSpc>
                <a:spcPct val="115000"/>
              </a:lnSpc>
              <a:spcBef>
                <a:spcPts val="0"/>
              </a:spcBef>
              <a:spcAft>
                <a:spcPts val="800"/>
              </a:spcAft>
              <a:buNone/>
            </a:pPr>
            <a:r>
              <a:rPr lang="en" sz="1300">
                <a:solidFill>
                  <a:schemeClr val="dk1"/>
                </a:solidFill>
                <a:latin typeface="Red Hat Display"/>
                <a:ea typeface="Red Hat Display"/>
                <a:cs typeface="Red Hat Display"/>
                <a:sym typeface="Red Hat Display"/>
              </a:rPr>
              <a:t>Create Ansible-native access across your Kubernetes fleet</a:t>
            </a:r>
            <a:endParaRPr sz="1300" b="1">
              <a:solidFill>
                <a:srgbClr val="EE0000"/>
              </a:solidFill>
              <a:latin typeface="Red Hat Display"/>
              <a:ea typeface="Red Hat Display"/>
              <a:cs typeface="Red Hat Display"/>
              <a:sym typeface="Red Hat Display"/>
            </a:endParaRPr>
          </a:p>
        </p:txBody>
      </p:sp>
      <p:sp>
        <p:nvSpPr>
          <p:cNvPr id="6738" name="Google Shape;6738;p729"/>
          <p:cNvSpPr txBox="1"/>
          <p:nvPr/>
        </p:nvSpPr>
        <p:spPr>
          <a:xfrm>
            <a:off x="6315450" y="2626825"/>
            <a:ext cx="5047500" cy="4302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800"/>
              </a:spcAft>
              <a:buNone/>
            </a:pPr>
            <a:r>
              <a:rPr lang="en" sz="1300" b="1">
                <a:solidFill>
                  <a:srgbClr val="EE0000"/>
                </a:solidFill>
                <a:latin typeface="Red Hat Display"/>
                <a:ea typeface="Red Hat Display"/>
                <a:cs typeface="Red Hat Display"/>
                <a:sym typeface="Red Hat Display"/>
              </a:rPr>
              <a:t>Multicluster networking with Submariner</a:t>
            </a:r>
            <a:br>
              <a:rPr lang="en" sz="1300">
                <a:solidFill>
                  <a:srgbClr val="EE0000"/>
                </a:solidFill>
                <a:latin typeface="Red Hat Display Medium"/>
                <a:ea typeface="Red Hat Display Medium"/>
                <a:cs typeface="Red Hat Display Medium"/>
                <a:sym typeface="Red Hat Display Medium"/>
              </a:rPr>
            </a:br>
            <a:r>
              <a:rPr lang="en" sz="1300">
                <a:solidFill>
                  <a:srgbClr val="151515"/>
                </a:solidFill>
                <a:latin typeface="Red Hat Display"/>
                <a:ea typeface="Red Hat Display"/>
                <a:cs typeface="Red Hat Display"/>
                <a:sym typeface="Red Hat Display"/>
              </a:rPr>
              <a:t>Reduce the complexity of deploying across clusters</a:t>
            </a:r>
            <a:endParaRPr sz="1300">
              <a:solidFill>
                <a:srgbClr val="151515"/>
              </a:solidFill>
              <a:latin typeface="Red Hat Display"/>
              <a:ea typeface="Red Hat Display"/>
              <a:cs typeface="Red Hat Display"/>
              <a:sym typeface="Red Hat Display"/>
            </a:endParaRPr>
          </a:p>
        </p:txBody>
      </p:sp>
      <p:sp>
        <p:nvSpPr>
          <p:cNvPr id="6739" name="Google Shape;6739;p729"/>
          <p:cNvSpPr txBox="1"/>
          <p:nvPr/>
        </p:nvSpPr>
        <p:spPr>
          <a:xfrm>
            <a:off x="6315450" y="3667875"/>
            <a:ext cx="5674800" cy="4302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800"/>
              </a:spcAft>
              <a:buNone/>
            </a:pPr>
            <a:r>
              <a:rPr lang="en" sz="1300" b="1">
                <a:solidFill>
                  <a:schemeClr val="accent1"/>
                </a:solidFill>
                <a:latin typeface="Red Hat Display"/>
                <a:ea typeface="Red Hat Display"/>
                <a:cs typeface="Red Hat Display"/>
                <a:sym typeface="Red Hat Display"/>
              </a:rPr>
              <a:t>Hosted control planes</a:t>
            </a:r>
            <a:br>
              <a:rPr lang="en" sz="1300">
                <a:solidFill>
                  <a:schemeClr val="accent1"/>
                </a:solidFill>
                <a:latin typeface="Red Hat Display Medium"/>
                <a:ea typeface="Red Hat Display Medium"/>
                <a:cs typeface="Red Hat Display Medium"/>
                <a:sym typeface="Red Hat Display Medium"/>
              </a:rPr>
            </a:br>
            <a:r>
              <a:rPr lang="en" sz="1300">
                <a:solidFill>
                  <a:schemeClr val="dk1"/>
                </a:solidFill>
                <a:latin typeface="Red Hat Display"/>
                <a:ea typeface="Red Hat Display"/>
                <a:cs typeface="Red Hat Display"/>
                <a:sym typeface="Red Hat Display"/>
              </a:rPr>
              <a:t>Deploy containerized control planes at scale to reduce cost and footprint</a:t>
            </a:r>
            <a:endParaRPr sz="1300">
              <a:solidFill>
                <a:srgbClr val="151515"/>
              </a:solidFill>
              <a:latin typeface="Red Hat Display"/>
              <a:ea typeface="Red Hat Display"/>
              <a:cs typeface="Red Hat Display"/>
              <a:sym typeface="Red Hat Display"/>
            </a:endParaRPr>
          </a:p>
        </p:txBody>
      </p:sp>
      <p:sp>
        <p:nvSpPr>
          <p:cNvPr id="6740" name="Google Shape;6740;p729"/>
          <p:cNvSpPr txBox="1"/>
          <p:nvPr/>
        </p:nvSpPr>
        <p:spPr>
          <a:xfrm>
            <a:off x="6315450" y="4708950"/>
            <a:ext cx="5298300" cy="4302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800"/>
              </a:spcAft>
              <a:buNone/>
            </a:pPr>
            <a:r>
              <a:rPr lang="en" sz="1300" b="1">
                <a:solidFill>
                  <a:schemeClr val="accent1"/>
                </a:solidFill>
                <a:latin typeface="Red Hat Display"/>
                <a:ea typeface="Red Hat Display"/>
                <a:cs typeface="Red Hat Display"/>
                <a:sym typeface="Red Hat Display"/>
              </a:rPr>
              <a:t>Central infrastructure management for bare-metal deployments</a:t>
            </a:r>
            <a:br>
              <a:rPr lang="en" sz="1300">
                <a:solidFill>
                  <a:schemeClr val="accent1"/>
                </a:solidFill>
                <a:latin typeface="Red Hat Display Medium"/>
                <a:ea typeface="Red Hat Display Medium"/>
                <a:cs typeface="Red Hat Display Medium"/>
                <a:sym typeface="Red Hat Display Medium"/>
              </a:rPr>
            </a:br>
            <a:r>
              <a:rPr lang="en" sz="1300">
                <a:solidFill>
                  <a:schemeClr val="dk1"/>
                </a:solidFill>
                <a:latin typeface="Red Hat Display"/>
                <a:ea typeface="Red Hat Display"/>
                <a:cs typeface="Red Hat Display"/>
                <a:sym typeface="Red Hat Display"/>
              </a:rPr>
              <a:t>Access bare-metal resources to provision OpenShift clusters</a:t>
            </a:r>
            <a:endParaRPr sz="1300">
              <a:solidFill>
                <a:srgbClr val="151515"/>
              </a:solidFill>
              <a:latin typeface="Red Hat Display"/>
              <a:ea typeface="Red Hat Display"/>
              <a:cs typeface="Red Hat Display"/>
              <a:sym typeface="Red Hat Display"/>
            </a:endParaRPr>
          </a:p>
        </p:txBody>
      </p:sp>
      <p:sp>
        <p:nvSpPr>
          <p:cNvPr id="6741" name="Google Shape;6741;p729"/>
          <p:cNvSpPr/>
          <p:nvPr/>
        </p:nvSpPr>
        <p:spPr>
          <a:xfrm>
            <a:off x="885050" y="2153603"/>
            <a:ext cx="431100" cy="4311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6742" name="Google Shape;6742;p729"/>
          <p:cNvSpPr/>
          <p:nvPr/>
        </p:nvSpPr>
        <p:spPr>
          <a:xfrm>
            <a:off x="885050" y="3194658"/>
            <a:ext cx="431100" cy="4311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6743" name="Google Shape;6743;p729"/>
          <p:cNvSpPr/>
          <p:nvPr/>
        </p:nvSpPr>
        <p:spPr>
          <a:xfrm>
            <a:off x="885050" y="4235713"/>
            <a:ext cx="431100" cy="4311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6744" name="Google Shape;6744;p729"/>
          <p:cNvSpPr/>
          <p:nvPr/>
        </p:nvSpPr>
        <p:spPr>
          <a:xfrm>
            <a:off x="885050" y="5276768"/>
            <a:ext cx="431100" cy="4311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cxnSp>
        <p:nvCxnSpPr>
          <p:cNvPr id="6745" name="Google Shape;6745;p729"/>
          <p:cNvCxnSpPr/>
          <p:nvPr/>
        </p:nvCxnSpPr>
        <p:spPr>
          <a:xfrm>
            <a:off x="1371600" y="2369150"/>
            <a:ext cx="4618800" cy="0"/>
          </a:xfrm>
          <a:prstGeom prst="straightConnector1">
            <a:avLst/>
          </a:prstGeom>
          <a:noFill/>
          <a:ln w="9525" cap="rnd" cmpd="sng">
            <a:solidFill>
              <a:schemeClr val="dk1"/>
            </a:solidFill>
            <a:prstDash val="dot"/>
            <a:round/>
            <a:headEnd type="none" w="med" len="med"/>
            <a:tailEnd type="none" w="med" len="med"/>
          </a:ln>
        </p:spPr>
      </p:cxnSp>
      <p:cxnSp>
        <p:nvCxnSpPr>
          <p:cNvPr id="6746" name="Google Shape;6746;p729"/>
          <p:cNvCxnSpPr/>
          <p:nvPr/>
        </p:nvCxnSpPr>
        <p:spPr>
          <a:xfrm>
            <a:off x="1371600" y="3410200"/>
            <a:ext cx="4618800" cy="0"/>
          </a:xfrm>
          <a:prstGeom prst="straightConnector1">
            <a:avLst/>
          </a:prstGeom>
          <a:noFill/>
          <a:ln w="9525" cap="rnd" cmpd="sng">
            <a:solidFill>
              <a:schemeClr val="dk1"/>
            </a:solidFill>
            <a:prstDash val="dot"/>
            <a:round/>
            <a:headEnd type="none" w="med" len="med"/>
            <a:tailEnd type="none" w="med" len="med"/>
          </a:ln>
        </p:spPr>
      </p:cxnSp>
      <p:cxnSp>
        <p:nvCxnSpPr>
          <p:cNvPr id="6747" name="Google Shape;6747;p729"/>
          <p:cNvCxnSpPr/>
          <p:nvPr/>
        </p:nvCxnSpPr>
        <p:spPr>
          <a:xfrm>
            <a:off x="1371600" y="4451275"/>
            <a:ext cx="4618800" cy="0"/>
          </a:xfrm>
          <a:prstGeom prst="straightConnector1">
            <a:avLst/>
          </a:prstGeom>
          <a:noFill/>
          <a:ln w="9525" cap="rnd" cmpd="sng">
            <a:solidFill>
              <a:schemeClr val="dk1"/>
            </a:solidFill>
            <a:prstDash val="dot"/>
            <a:round/>
            <a:headEnd type="none" w="med" len="med"/>
            <a:tailEnd type="none" w="med" len="med"/>
          </a:ln>
        </p:spPr>
      </p:cxnSp>
      <p:cxnSp>
        <p:nvCxnSpPr>
          <p:cNvPr id="6748" name="Google Shape;6748;p729"/>
          <p:cNvCxnSpPr/>
          <p:nvPr/>
        </p:nvCxnSpPr>
        <p:spPr>
          <a:xfrm>
            <a:off x="1371600" y="5492325"/>
            <a:ext cx="4618800" cy="0"/>
          </a:xfrm>
          <a:prstGeom prst="straightConnector1">
            <a:avLst/>
          </a:prstGeom>
          <a:noFill/>
          <a:ln w="9525" cap="rnd" cmpd="sng">
            <a:solidFill>
              <a:schemeClr val="dk1"/>
            </a:solidFill>
            <a:prstDash val="dot"/>
            <a:round/>
            <a:headEnd type="none" w="med" len="med"/>
            <a:tailEnd type="none" w="med" len="med"/>
          </a:ln>
        </p:spPr>
      </p:cxnSp>
      <p:cxnSp>
        <p:nvCxnSpPr>
          <p:cNvPr id="6749" name="Google Shape;6749;p729"/>
          <p:cNvCxnSpPr/>
          <p:nvPr/>
        </p:nvCxnSpPr>
        <p:spPr>
          <a:xfrm>
            <a:off x="6841275" y="2369150"/>
            <a:ext cx="5124600" cy="0"/>
          </a:xfrm>
          <a:prstGeom prst="straightConnector1">
            <a:avLst/>
          </a:prstGeom>
          <a:noFill/>
          <a:ln w="9525" cap="rnd" cmpd="sng">
            <a:solidFill>
              <a:schemeClr val="dk1"/>
            </a:solidFill>
            <a:prstDash val="dot"/>
            <a:round/>
            <a:headEnd type="none" w="med" len="med"/>
            <a:tailEnd type="none" w="med" len="med"/>
          </a:ln>
        </p:spPr>
      </p:cxnSp>
      <p:cxnSp>
        <p:nvCxnSpPr>
          <p:cNvPr id="6750" name="Google Shape;6750;p729"/>
          <p:cNvCxnSpPr/>
          <p:nvPr/>
        </p:nvCxnSpPr>
        <p:spPr>
          <a:xfrm>
            <a:off x="6865651" y="3410200"/>
            <a:ext cx="5124600" cy="0"/>
          </a:xfrm>
          <a:prstGeom prst="straightConnector1">
            <a:avLst/>
          </a:prstGeom>
          <a:noFill/>
          <a:ln w="9525" cap="rnd" cmpd="sng">
            <a:solidFill>
              <a:schemeClr val="dk1"/>
            </a:solidFill>
            <a:prstDash val="dot"/>
            <a:round/>
            <a:headEnd type="none" w="med" len="med"/>
            <a:tailEnd type="none" w="med" len="med"/>
          </a:ln>
        </p:spPr>
      </p:cxnSp>
      <p:cxnSp>
        <p:nvCxnSpPr>
          <p:cNvPr id="6751" name="Google Shape;6751;p729"/>
          <p:cNvCxnSpPr/>
          <p:nvPr/>
        </p:nvCxnSpPr>
        <p:spPr>
          <a:xfrm>
            <a:off x="6865651" y="4451275"/>
            <a:ext cx="5124600" cy="0"/>
          </a:xfrm>
          <a:prstGeom prst="straightConnector1">
            <a:avLst/>
          </a:prstGeom>
          <a:noFill/>
          <a:ln w="9525" cap="rnd" cmpd="sng">
            <a:solidFill>
              <a:schemeClr val="dk1"/>
            </a:solidFill>
            <a:prstDash val="dot"/>
            <a:round/>
            <a:headEnd type="none" w="med" len="med"/>
            <a:tailEnd type="none" w="med" len="med"/>
          </a:ln>
        </p:spPr>
      </p:cxnSp>
      <p:pic>
        <p:nvPicPr>
          <p:cNvPr id="6752" name="Google Shape;6752;p729"/>
          <p:cNvPicPr preferRelativeResize="0"/>
          <p:nvPr/>
        </p:nvPicPr>
        <p:blipFill rotWithShape="1">
          <a:blip r:embed="rId3">
            <a:alphaModFix/>
          </a:blip>
          <a:srcRect/>
          <a:stretch/>
        </p:blipFill>
        <p:spPr>
          <a:xfrm>
            <a:off x="885048" y="2153584"/>
            <a:ext cx="431100" cy="431087"/>
          </a:xfrm>
          <a:prstGeom prst="rect">
            <a:avLst/>
          </a:prstGeom>
          <a:noFill/>
          <a:ln>
            <a:noFill/>
          </a:ln>
        </p:spPr>
      </p:pic>
      <p:sp>
        <p:nvSpPr>
          <p:cNvPr id="6753" name="Google Shape;6753;p729"/>
          <p:cNvSpPr/>
          <p:nvPr/>
        </p:nvSpPr>
        <p:spPr>
          <a:xfrm>
            <a:off x="6315450" y="2153603"/>
            <a:ext cx="431100" cy="4311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6754" name="Google Shape;6754;p729"/>
          <p:cNvSpPr/>
          <p:nvPr/>
        </p:nvSpPr>
        <p:spPr>
          <a:xfrm>
            <a:off x="6315450" y="3194658"/>
            <a:ext cx="431100" cy="4311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6755" name="Google Shape;6755;p729"/>
          <p:cNvSpPr/>
          <p:nvPr/>
        </p:nvSpPr>
        <p:spPr>
          <a:xfrm>
            <a:off x="6315450" y="4235713"/>
            <a:ext cx="431100" cy="4311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pic>
        <p:nvPicPr>
          <p:cNvPr id="6756" name="Google Shape;6756;p729"/>
          <p:cNvPicPr preferRelativeResize="0"/>
          <p:nvPr/>
        </p:nvPicPr>
        <p:blipFill rotWithShape="1">
          <a:blip r:embed="rId4">
            <a:alphaModFix/>
          </a:blip>
          <a:srcRect/>
          <a:stretch/>
        </p:blipFill>
        <p:spPr>
          <a:xfrm>
            <a:off x="885050" y="3194675"/>
            <a:ext cx="431100" cy="431100"/>
          </a:xfrm>
          <a:prstGeom prst="rect">
            <a:avLst/>
          </a:prstGeom>
          <a:noFill/>
          <a:ln>
            <a:noFill/>
          </a:ln>
        </p:spPr>
      </p:pic>
      <p:pic>
        <p:nvPicPr>
          <p:cNvPr id="6757" name="Google Shape;6757;p729"/>
          <p:cNvPicPr preferRelativeResize="0"/>
          <p:nvPr/>
        </p:nvPicPr>
        <p:blipFill rotWithShape="1">
          <a:blip r:embed="rId5">
            <a:alphaModFix/>
          </a:blip>
          <a:srcRect/>
          <a:stretch/>
        </p:blipFill>
        <p:spPr>
          <a:xfrm>
            <a:off x="885052" y="4235715"/>
            <a:ext cx="431100" cy="431100"/>
          </a:xfrm>
          <a:prstGeom prst="rect">
            <a:avLst/>
          </a:prstGeom>
          <a:noFill/>
          <a:ln>
            <a:noFill/>
          </a:ln>
        </p:spPr>
      </p:pic>
      <p:pic>
        <p:nvPicPr>
          <p:cNvPr id="6758" name="Google Shape;6758;p729"/>
          <p:cNvPicPr preferRelativeResize="0"/>
          <p:nvPr/>
        </p:nvPicPr>
        <p:blipFill rotWithShape="1">
          <a:blip r:embed="rId6">
            <a:alphaModFix/>
          </a:blip>
          <a:srcRect/>
          <a:stretch/>
        </p:blipFill>
        <p:spPr>
          <a:xfrm>
            <a:off x="885055" y="5276788"/>
            <a:ext cx="431100" cy="431087"/>
          </a:xfrm>
          <a:prstGeom prst="rect">
            <a:avLst/>
          </a:prstGeom>
          <a:noFill/>
          <a:ln>
            <a:noFill/>
          </a:ln>
        </p:spPr>
      </p:pic>
      <p:pic>
        <p:nvPicPr>
          <p:cNvPr id="6759" name="Google Shape;6759;p729"/>
          <p:cNvPicPr preferRelativeResize="0"/>
          <p:nvPr/>
        </p:nvPicPr>
        <p:blipFill rotWithShape="1">
          <a:blip r:embed="rId7">
            <a:alphaModFix/>
          </a:blip>
          <a:srcRect/>
          <a:stretch/>
        </p:blipFill>
        <p:spPr>
          <a:xfrm>
            <a:off x="6315450" y="2153600"/>
            <a:ext cx="431100" cy="431075"/>
          </a:xfrm>
          <a:prstGeom prst="rect">
            <a:avLst/>
          </a:prstGeom>
          <a:noFill/>
          <a:ln>
            <a:noFill/>
          </a:ln>
        </p:spPr>
      </p:pic>
      <p:pic>
        <p:nvPicPr>
          <p:cNvPr id="6760" name="Google Shape;6760;p729"/>
          <p:cNvPicPr preferRelativeResize="0"/>
          <p:nvPr/>
        </p:nvPicPr>
        <p:blipFill rotWithShape="1">
          <a:blip r:embed="rId8">
            <a:alphaModFix/>
          </a:blip>
          <a:srcRect/>
          <a:stretch/>
        </p:blipFill>
        <p:spPr>
          <a:xfrm>
            <a:off x="6315449" y="3194642"/>
            <a:ext cx="431100" cy="431113"/>
          </a:xfrm>
          <a:prstGeom prst="rect">
            <a:avLst/>
          </a:prstGeom>
          <a:noFill/>
          <a:ln>
            <a:noFill/>
          </a:ln>
        </p:spPr>
      </p:pic>
      <p:pic>
        <p:nvPicPr>
          <p:cNvPr id="6761" name="Google Shape;6761;p729"/>
          <p:cNvPicPr preferRelativeResize="0"/>
          <p:nvPr/>
        </p:nvPicPr>
        <p:blipFill rotWithShape="1">
          <a:blip r:embed="rId9">
            <a:alphaModFix/>
          </a:blip>
          <a:srcRect/>
          <a:stretch/>
        </p:blipFill>
        <p:spPr>
          <a:xfrm>
            <a:off x="6314545" y="4235700"/>
            <a:ext cx="431100" cy="431100"/>
          </a:xfrm>
          <a:prstGeom prst="rect">
            <a:avLst/>
          </a:prstGeom>
          <a:noFill/>
          <a:ln>
            <a:noFill/>
          </a:ln>
        </p:spPr>
      </p:pic>
      <p:sp>
        <p:nvSpPr>
          <p:cNvPr id="6762" name="Google Shape;6762;p729"/>
          <p:cNvSpPr txBox="1"/>
          <p:nvPr/>
        </p:nvSpPr>
        <p:spPr>
          <a:xfrm>
            <a:off x="6315450" y="5750000"/>
            <a:ext cx="4342500" cy="4302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sz="1300" b="1">
                <a:solidFill>
                  <a:schemeClr val="accent1"/>
                </a:solidFill>
                <a:latin typeface="Red Hat Display"/>
                <a:ea typeface="Red Hat Display"/>
                <a:cs typeface="Red Hat Display"/>
                <a:sym typeface="Red Hat Display"/>
              </a:rPr>
              <a:t>Cluster discovery service</a:t>
            </a:r>
            <a:endParaRPr sz="1300" b="1">
              <a:solidFill>
                <a:schemeClr val="accent1"/>
              </a:solidFill>
              <a:latin typeface="Red Hat Display"/>
              <a:ea typeface="Red Hat Display"/>
              <a:cs typeface="Red Hat Display"/>
              <a:sym typeface="Red Hat Display"/>
            </a:endParaRPr>
          </a:p>
          <a:p>
            <a:pPr marL="0" lvl="0" indent="0" algn="l" rtl="0">
              <a:lnSpc>
                <a:spcPct val="115000"/>
              </a:lnSpc>
              <a:spcBef>
                <a:spcPts val="0"/>
              </a:spcBef>
              <a:spcAft>
                <a:spcPts val="800"/>
              </a:spcAft>
              <a:buNone/>
            </a:pPr>
            <a:r>
              <a:rPr lang="en" sz="1300">
                <a:solidFill>
                  <a:schemeClr val="dk1"/>
                </a:solidFill>
                <a:latin typeface="Red Hat Display"/>
                <a:ea typeface="Red Hat Display"/>
                <a:cs typeface="Red Hat Display"/>
                <a:sym typeface="Red Hat Display"/>
              </a:rPr>
              <a:t>Quickly discovery and onboard existing OpenShift clusters</a:t>
            </a:r>
            <a:endParaRPr sz="1300" b="1">
              <a:solidFill>
                <a:srgbClr val="EE0000"/>
              </a:solidFill>
              <a:latin typeface="Red Hat Display"/>
              <a:ea typeface="Red Hat Display"/>
              <a:cs typeface="Red Hat Display"/>
              <a:sym typeface="Red Hat Display"/>
            </a:endParaRPr>
          </a:p>
        </p:txBody>
      </p:sp>
      <p:sp>
        <p:nvSpPr>
          <p:cNvPr id="6763" name="Google Shape;6763;p729"/>
          <p:cNvSpPr/>
          <p:nvPr/>
        </p:nvSpPr>
        <p:spPr>
          <a:xfrm>
            <a:off x="6314540" y="5276768"/>
            <a:ext cx="431100" cy="4311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pic>
        <p:nvPicPr>
          <p:cNvPr id="6764" name="Google Shape;6764;p729"/>
          <p:cNvPicPr preferRelativeResize="0"/>
          <p:nvPr/>
        </p:nvPicPr>
        <p:blipFill rotWithShape="1">
          <a:blip r:embed="rId10">
            <a:alphaModFix/>
          </a:blip>
          <a:srcRect/>
          <a:stretch/>
        </p:blipFill>
        <p:spPr>
          <a:xfrm>
            <a:off x="6314545" y="5276788"/>
            <a:ext cx="431100" cy="431087"/>
          </a:xfrm>
          <a:prstGeom prst="rect">
            <a:avLst/>
          </a:prstGeom>
          <a:noFill/>
          <a:ln>
            <a:noFill/>
          </a:ln>
        </p:spPr>
      </p:pic>
      <p:cxnSp>
        <p:nvCxnSpPr>
          <p:cNvPr id="6765" name="Google Shape;6765;p729"/>
          <p:cNvCxnSpPr/>
          <p:nvPr/>
        </p:nvCxnSpPr>
        <p:spPr>
          <a:xfrm>
            <a:off x="6865651" y="5492338"/>
            <a:ext cx="5124600" cy="0"/>
          </a:xfrm>
          <a:prstGeom prst="straightConnector1">
            <a:avLst/>
          </a:prstGeom>
          <a:noFill/>
          <a:ln w="9525" cap="rnd" cmpd="sng">
            <a:solidFill>
              <a:schemeClr val="dk1"/>
            </a:solidFill>
            <a:prstDash val="dot"/>
            <a:round/>
            <a:headEnd type="none" w="med" len="med"/>
            <a:tailEnd type="non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769"/>
        <p:cNvGrpSpPr/>
        <p:nvPr/>
      </p:nvGrpSpPr>
      <p:grpSpPr>
        <a:xfrm>
          <a:off x="0" y="0"/>
          <a:ext cx="0" cy="0"/>
          <a:chOff x="0" y="0"/>
          <a:chExt cx="0" cy="0"/>
        </a:xfrm>
      </p:grpSpPr>
      <p:cxnSp>
        <p:nvCxnSpPr>
          <p:cNvPr id="6770" name="Google Shape;6770;p730"/>
          <p:cNvCxnSpPr/>
          <p:nvPr/>
        </p:nvCxnSpPr>
        <p:spPr>
          <a:xfrm>
            <a:off x="1848385" y="2605350"/>
            <a:ext cx="4296900" cy="0"/>
          </a:xfrm>
          <a:prstGeom prst="straightConnector1">
            <a:avLst/>
          </a:prstGeom>
          <a:noFill/>
          <a:ln w="19050" cap="rnd" cmpd="sng">
            <a:solidFill>
              <a:schemeClr val="accent1"/>
            </a:solidFill>
            <a:prstDash val="dot"/>
            <a:round/>
            <a:headEnd type="none" w="med" len="med"/>
            <a:tailEnd type="none" w="med" len="med"/>
          </a:ln>
        </p:spPr>
      </p:cxnSp>
      <p:grpSp>
        <p:nvGrpSpPr>
          <p:cNvPr id="6771" name="Google Shape;6771;p730"/>
          <p:cNvGrpSpPr/>
          <p:nvPr/>
        </p:nvGrpSpPr>
        <p:grpSpPr>
          <a:xfrm>
            <a:off x="6207807" y="2150850"/>
            <a:ext cx="5545598" cy="3905400"/>
            <a:chOff x="6489469" y="2150850"/>
            <a:chExt cx="5395075" cy="3905400"/>
          </a:xfrm>
        </p:grpSpPr>
        <p:sp>
          <p:nvSpPr>
            <p:cNvPr id="6772" name="Google Shape;6772;p730"/>
            <p:cNvSpPr/>
            <p:nvPr/>
          </p:nvSpPr>
          <p:spPr>
            <a:xfrm>
              <a:off x="7954844" y="2150850"/>
              <a:ext cx="3929700" cy="3905400"/>
            </a:xfrm>
            <a:prstGeom prst="roundRect">
              <a:avLst>
                <a:gd name="adj" fmla="val 1839"/>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6773" name="Google Shape;6773;p730"/>
            <p:cNvSpPr/>
            <p:nvPr/>
          </p:nvSpPr>
          <p:spPr>
            <a:xfrm>
              <a:off x="6489469" y="2150850"/>
              <a:ext cx="3929700" cy="3905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grpSp>
      <p:sp>
        <p:nvSpPr>
          <p:cNvPr id="6774" name="Google Shape;6774;p730"/>
          <p:cNvSpPr/>
          <p:nvPr/>
        </p:nvSpPr>
        <p:spPr>
          <a:xfrm>
            <a:off x="6172197" y="2150850"/>
            <a:ext cx="35400" cy="3905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6775" name="Google Shape;6775;p730"/>
          <p:cNvSpPr txBox="1">
            <a:spLocks noGrp="1"/>
          </p:cNvSpPr>
          <p:nvPr>
            <p:ph type="subTitle" idx="3"/>
          </p:nvPr>
        </p:nvSpPr>
        <p:spPr>
          <a:xfrm>
            <a:off x="885125" y="1653550"/>
            <a:ext cx="10422000" cy="291900"/>
          </a:xfrm>
          <a:prstGeom prst="rect">
            <a:avLst/>
          </a:prstGeom>
        </p:spPr>
        <p:txBody>
          <a:bodyPr spcFirstLastPara="1" wrap="square" lIns="0" tIns="0" rIns="0" bIns="0" anchor="t" anchorCtr="0">
            <a:noAutofit/>
          </a:bodyPr>
          <a:lstStyle/>
          <a:p>
            <a:pPr marL="0" lvl="0" indent="0" algn="ctr" rtl="0">
              <a:spcBef>
                <a:spcPts val="0"/>
              </a:spcBef>
              <a:spcAft>
                <a:spcPts val="500"/>
              </a:spcAft>
              <a:buNone/>
            </a:pPr>
            <a:r>
              <a:rPr lang="en"/>
              <a:t>Create, upgrade, and manage Kubernetes clusters</a:t>
            </a:r>
            <a:endParaRPr/>
          </a:p>
        </p:txBody>
      </p:sp>
      <p:sp>
        <p:nvSpPr>
          <p:cNvPr id="6776" name="Google Shape;6776;p730"/>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Unified multicluster life cycle management</a:t>
            </a:r>
            <a:endParaRPr/>
          </a:p>
        </p:txBody>
      </p:sp>
      <p:sp>
        <p:nvSpPr>
          <p:cNvPr id="6777" name="Google Shape;6777;p730"/>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31</a:t>
            </a:fld>
            <a:endParaRPr/>
          </a:p>
        </p:txBody>
      </p:sp>
      <p:sp>
        <p:nvSpPr>
          <p:cNvPr id="6778" name="Google Shape;6778;p730"/>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Cluster life cycle management</a:t>
            </a:r>
            <a:endParaRPr/>
          </a:p>
        </p:txBody>
      </p:sp>
      <p:sp>
        <p:nvSpPr>
          <p:cNvPr id="6779" name="Google Shape;6779;p730"/>
          <p:cNvSpPr/>
          <p:nvPr/>
        </p:nvSpPr>
        <p:spPr>
          <a:xfrm>
            <a:off x="885050" y="2152650"/>
            <a:ext cx="905400" cy="9054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6780" name="Google Shape;6780;p730"/>
          <p:cNvSpPr txBox="1"/>
          <p:nvPr/>
        </p:nvSpPr>
        <p:spPr>
          <a:xfrm>
            <a:off x="885050" y="3319300"/>
            <a:ext cx="4038900" cy="2527800"/>
          </a:xfrm>
          <a:prstGeom prst="rect">
            <a:avLst/>
          </a:prstGeom>
          <a:noFill/>
          <a:ln>
            <a:noFill/>
          </a:ln>
        </p:spPr>
        <p:txBody>
          <a:bodyPr spcFirstLastPara="1" wrap="square" lIns="0" tIns="0" rIns="0" bIns="0" anchor="t" anchorCtr="0">
            <a:noAutofit/>
          </a:bodyPr>
          <a:lstStyle/>
          <a:p>
            <a:pPr marL="228600" lvl="0" indent="-226059" algn="l" rtl="0">
              <a:lnSpc>
                <a:spcPct val="135000"/>
              </a:lnSpc>
              <a:spcBef>
                <a:spcPts val="0"/>
              </a:spcBef>
              <a:spcAft>
                <a:spcPts val="0"/>
              </a:spcAft>
              <a:buClr>
                <a:schemeClr val="accent1"/>
              </a:buClr>
              <a:buSzPts val="1400"/>
              <a:buFont typeface="Red Hat Display"/>
              <a:buChar char="▸"/>
            </a:pPr>
            <a:r>
              <a:rPr lang="en">
                <a:solidFill>
                  <a:srgbClr val="151515"/>
                </a:solidFill>
                <a:latin typeface="Red Hat Display Medium"/>
                <a:ea typeface="Red Hat Display Medium"/>
                <a:cs typeface="Red Hat Display Medium"/>
                <a:sym typeface="Red Hat Display Medium"/>
              </a:rPr>
              <a:t>Gain Day 1 </a:t>
            </a:r>
            <a:r>
              <a:rPr lang="en">
                <a:solidFill>
                  <a:srgbClr val="151515"/>
                </a:solidFill>
                <a:latin typeface="Red Hat Display"/>
                <a:ea typeface="Red Hat Display"/>
                <a:cs typeface="Red Hat Display"/>
                <a:sym typeface="Red Hat Display"/>
              </a:rPr>
              <a:t>experience with cluster life cycle management using Advanced Cluster Management provisioning capabilities for</a:t>
            </a:r>
            <a:br>
              <a:rPr lang="en">
                <a:solidFill>
                  <a:srgbClr val="151515"/>
                </a:solidFill>
                <a:latin typeface="Red Hat Display"/>
                <a:ea typeface="Red Hat Display"/>
                <a:cs typeface="Red Hat Display"/>
                <a:sym typeface="Red Hat Display"/>
              </a:rPr>
            </a:br>
            <a:r>
              <a:rPr lang="en">
                <a:solidFill>
                  <a:srgbClr val="151515"/>
                </a:solidFill>
                <a:latin typeface="Red Hat Display"/>
                <a:ea typeface="Red Hat Display"/>
                <a:cs typeface="Red Hat Display"/>
                <a:sym typeface="Red Hat Display"/>
              </a:rPr>
              <a:t>every platform.</a:t>
            </a:r>
            <a:endParaRPr>
              <a:solidFill>
                <a:srgbClr val="151515"/>
              </a:solidFill>
              <a:latin typeface="Red Hat Display"/>
              <a:ea typeface="Red Hat Display"/>
              <a:cs typeface="Red Hat Display"/>
              <a:sym typeface="Red Hat Display"/>
            </a:endParaRPr>
          </a:p>
          <a:p>
            <a:pPr marL="228600" lvl="0" indent="-226059" algn="l" rtl="0">
              <a:lnSpc>
                <a:spcPct val="135000"/>
              </a:lnSpc>
              <a:spcBef>
                <a:spcPts val="1000"/>
              </a:spcBef>
              <a:spcAft>
                <a:spcPts val="1000"/>
              </a:spcAft>
              <a:buClr>
                <a:schemeClr val="accent1"/>
              </a:buClr>
              <a:buSzPts val="1400"/>
              <a:buFont typeface="Red Hat Display"/>
              <a:buChar char="▸"/>
            </a:pPr>
            <a:r>
              <a:rPr lang="en">
                <a:solidFill>
                  <a:srgbClr val="151515"/>
                </a:solidFill>
                <a:latin typeface="Red Hat Display Medium"/>
                <a:ea typeface="Red Hat Display Medium"/>
                <a:cs typeface="Red Hat Display Medium"/>
                <a:sym typeface="Red Hat Display Medium"/>
              </a:rPr>
              <a:t>Create and upgrade </a:t>
            </a:r>
            <a:r>
              <a:rPr lang="en">
                <a:solidFill>
                  <a:srgbClr val="151515"/>
                </a:solidFill>
                <a:latin typeface="Red Hat Display"/>
                <a:ea typeface="Red Hat Display"/>
                <a:cs typeface="Red Hat Display"/>
                <a:sym typeface="Red Hat Display"/>
              </a:rPr>
              <a:t>new Red Hat OpenShift clusters, or import existing OpenShift and managed Kubernetes clusters, using Red Hat Advanced Cluster Management console.</a:t>
            </a:r>
            <a:endParaRPr>
              <a:solidFill>
                <a:srgbClr val="151515"/>
              </a:solidFill>
              <a:latin typeface="Red Hat Display"/>
              <a:ea typeface="Red Hat Display"/>
              <a:cs typeface="Red Hat Display"/>
              <a:sym typeface="Red Hat Display"/>
            </a:endParaRPr>
          </a:p>
        </p:txBody>
      </p:sp>
      <p:pic>
        <p:nvPicPr>
          <p:cNvPr id="6781" name="Google Shape;6781;p730"/>
          <p:cNvPicPr preferRelativeResize="0"/>
          <p:nvPr/>
        </p:nvPicPr>
        <p:blipFill rotWithShape="1">
          <a:blip r:embed="rId3">
            <a:alphaModFix/>
          </a:blip>
          <a:srcRect/>
          <a:stretch/>
        </p:blipFill>
        <p:spPr>
          <a:xfrm>
            <a:off x="1018451" y="2298074"/>
            <a:ext cx="614550" cy="614550"/>
          </a:xfrm>
          <a:prstGeom prst="rect">
            <a:avLst/>
          </a:prstGeom>
          <a:noFill/>
          <a:ln>
            <a:noFill/>
          </a:ln>
        </p:spPr>
      </p:pic>
      <p:pic>
        <p:nvPicPr>
          <p:cNvPr id="6782" name="Google Shape;6782;p730"/>
          <p:cNvPicPr preferRelativeResize="0"/>
          <p:nvPr/>
        </p:nvPicPr>
        <p:blipFill>
          <a:blip r:embed="rId4">
            <a:alphaModFix/>
          </a:blip>
          <a:stretch>
            <a:fillRect/>
          </a:stretch>
        </p:blipFill>
        <p:spPr>
          <a:xfrm>
            <a:off x="6296843" y="2510514"/>
            <a:ext cx="5367526" cy="318607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786"/>
        <p:cNvGrpSpPr/>
        <p:nvPr/>
      </p:nvGrpSpPr>
      <p:grpSpPr>
        <a:xfrm>
          <a:off x="0" y="0"/>
          <a:ext cx="0" cy="0"/>
          <a:chOff x="0" y="0"/>
          <a:chExt cx="0" cy="0"/>
        </a:xfrm>
      </p:grpSpPr>
      <p:cxnSp>
        <p:nvCxnSpPr>
          <p:cNvPr id="6787" name="Google Shape;6787;p731"/>
          <p:cNvCxnSpPr/>
          <p:nvPr/>
        </p:nvCxnSpPr>
        <p:spPr>
          <a:xfrm>
            <a:off x="1848385" y="2605350"/>
            <a:ext cx="4296900" cy="0"/>
          </a:xfrm>
          <a:prstGeom prst="straightConnector1">
            <a:avLst/>
          </a:prstGeom>
          <a:noFill/>
          <a:ln w="19050" cap="rnd" cmpd="sng">
            <a:solidFill>
              <a:schemeClr val="accent1"/>
            </a:solidFill>
            <a:prstDash val="dot"/>
            <a:round/>
            <a:headEnd type="none" w="med" len="med"/>
            <a:tailEnd type="none" w="med" len="med"/>
          </a:ln>
        </p:spPr>
      </p:cxnSp>
      <p:grpSp>
        <p:nvGrpSpPr>
          <p:cNvPr id="6788" name="Google Shape;6788;p731"/>
          <p:cNvGrpSpPr/>
          <p:nvPr/>
        </p:nvGrpSpPr>
        <p:grpSpPr>
          <a:xfrm>
            <a:off x="6207807" y="2150850"/>
            <a:ext cx="5545598" cy="3905400"/>
            <a:chOff x="6489469" y="2150850"/>
            <a:chExt cx="5395075" cy="3905400"/>
          </a:xfrm>
        </p:grpSpPr>
        <p:sp>
          <p:nvSpPr>
            <p:cNvPr id="6789" name="Google Shape;6789;p731"/>
            <p:cNvSpPr/>
            <p:nvPr/>
          </p:nvSpPr>
          <p:spPr>
            <a:xfrm>
              <a:off x="7954844" y="2150850"/>
              <a:ext cx="3929700" cy="3905400"/>
            </a:xfrm>
            <a:prstGeom prst="roundRect">
              <a:avLst>
                <a:gd name="adj" fmla="val 1839"/>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6790" name="Google Shape;6790;p731"/>
            <p:cNvSpPr/>
            <p:nvPr/>
          </p:nvSpPr>
          <p:spPr>
            <a:xfrm>
              <a:off x="6489469" y="2150850"/>
              <a:ext cx="3929700" cy="3905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grpSp>
      <p:sp>
        <p:nvSpPr>
          <p:cNvPr id="6791" name="Google Shape;6791;p731"/>
          <p:cNvSpPr/>
          <p:nvPr/>
        </p:nvSpPr>
        <p:spPr>
          <a:xfrm>
            <a:off x="6172197" y="2150850"/>
            <a:ext cx="35400" cy="3905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6792" name="Google Shape;6792;p731"/>
          <p:cNvSpPr txBox="1">
            <a:spLocks noGrp="1"/>
          </p:cNvSpPr>
          <p:nvPr>
            <p:ph type="subTitle" idx="3"/>
          </p:nvPr>
        </p:nvSpPr>
        <p:spPr>
          <a:xfrm>
            <a:off x="885125" y="1653550"/>
            <a:ext cx="10422000" cy="291900"/>
          </a:xfrm>
          <a:prstGeom prst="rect">
            <a:avLst/>
          </a:prstGeom>
        </p:spPr>
        <p:txBody>
          <a:bodyPr spcFirstLastPara="1" wrap="square" lIns="0" tIns="0" rIns="0" bIns="0" anchor="t" anchorCtr="0">
            <a:noAutofit/>
          </a:bodyPr>
          <a:lstStyle/>
          <a:p>
            <a:pPr marL="0" lvl="0" indent="0" algn="ctr" rtl="0">
              <a:spcBef>
                <a:spcPts val="0"/>
              </a:spcBef>
              <a:spcAft>
                <a:spcPts val="500"/>
              </a:spcAft>
              <a:buNone/>
            </a:pPr>
            <a:r>
              <a:rPr lang="en"/>
              <a:t>Create clusters on all major public cloud platforms</a:t>
            </a:r>
            <a:endParaRPr/>
          </a:p>
        </p:txBody>
      </p:sp>
      <p:sp>
        <p:nvSpPr>
          <p:cNvPr id="6793" name="Google Shape;6793;p731"/>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Unified multicluster life cycle management</a:t>
            </a:r>
            <a:endParaRPr/>
          </a:p>
        </p:txBody>
      </p:sp>
      <p:sp>
        <p:nvSpPr>
          <p:cNvPr id="6794" name="Google Shape;6794;p731"/>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32</a:t>
            </a:fld>
            <a:endParaRPr/>
          </a:p>
        </p:txBody>
      </p:sp>
      <p:sp>
        <p:nvSpPr>
          <p:cNvPr id="6795" name="Google Shape;6795;p731"/>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Cloud providers supported</a:t>
            </a:r>
            <a:endParaRPr/>
          </a:p>
        </p:txBody>
      </p:sp>
      <p:sp>
        <p:nvSpPr>
          <p:cNvPr id="6796" name="Google Shape;6796;p731"/>
          <p:cNvSpPr/>
          <p:nvPr/>
        </p:nvSpPr>
        <p:spPr>
          <a:xfrm>
            <a:off x="885050" y="2152650"/>
            <a:ext cx="905400" cy="9054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6797" name="Google Shape;6797;p731"/>
          <p:cNvSpPr txBox="1"/>
          <p:nvPr/>
        </p:nvSpPr>
        <p:spPr>
          <a:xfrm>
            <a:off x="914400" y="3319300"/>
            <a:ext cx="4340700" cy="614400"/>
          </a:xfrm>
          <a:prstGeom prst="rect">
            <a:avLst/>
          </a:prstGeom>
          <a:noFill/>
          <a:ln>
            <a:noFill/>
          </a:ln>
        </p:spPr>
        <p:txBody>
          <a:bodyPr spcFirstLastPara="1" wrap="square" lIns="0" tIns="0" rIns="0" bIns="0" anchor="t" anchorCtr="0">
            <a:noAutofit/>
          </a:bodyPr>
          <a:lstStyle/>
          <a:p>
            <a:pPr marL="0" lvl="0" indent="0" algn="l" rtl="0">
              <a:lnSpc>
                <a:spcPct val="135000"/>
              </a:lnSpc>
              <a:spcBef>
                <a:spcPts val="0"/>
              </a:spcBef>
              <a:spcAft>
                <a:spcPts val="1000"/>
              </a:spcAft>
              <a:buNone/>
            </a:pPr>
            <a:r>
              <a:rPr lang="en" b="1">
                <a:solidFill>
                  <a:srgbClr val="151515"/>
                </a:solidFill>
                <a:latin typeface="Red Hat Display"/>
                <a:ea typeface="Red Hat Display"/>
                <a:cs typeface="Red Hat Display"/>
                <a:sym typeface="Red Hat Display"/>
              </a:rPr>
              <a:t>Red Hat Advanced Cluster Management supports the creation of OpenShift clusters on:</a:t>
            </a:r>
            <a:endParaRPr sz="1200">
              <a:solidFill>
                <a:srgbClr val="151515"/>
              </a:solidFill>
              <a:latin typeface="Red Hat Display"/>
              <a:ea typeface="Red Hat Display"/>
              <a:cs typeface="Red Hat Display"/>
              <a:sym typeface="Red Hat Display"/>
            </a:endParaRPr>
          </a:p>
        </p:txBody>
      </p:sp>
      <p:sp>
        <p:nvSpPr>
          <p:cNvPr id="6798" name="Google Shape;6798;p731"/>
          <p:cNvSpPr txBox="1"/>
          <p:nvPr/>
        </p:nvSpPr>
        <p:spPr>
          <a:xfrm>
            <a:off x="885050" y="4065550"/>
            <a:ext cx="2762400" cy="1501500"/>
          </a:xfrm>
          <a:prstGeom prst="rect">
            <a:avLst/>
          </a:prstGeom>
          <a:noFill/>
          <a:ln>
            <a:noFill/>
          </a:ln>
        </p:spPr>
        <p:txBody>
          <a:bodyPr spcFirstLastPara="1" wrap="square" lIns="0" tIns="0" rIns="0" bIns="0" anchor="t" anchorCtr="0">
            <a:noAutofit/>
          </a:bodyPr>
          <a:lstStyle/>
          <a:p>
            <a:pPr marL="201168" lvl="0" indent="-192278" algn="l" rtl="0">
              <a:lnSpc>
                <a:spcPct val="135000"/>
              </a:lnSpc>
              <a:spcBef>
                <a:spcPts val="0"/>
              </a:spcBef>
              <a:spcAft>
                <a:spcPts val="0"/>
              </a:spcAft>
              <a:buClr>
                <a:schemeClr val="accent1"/>
              </a:buClr>
              <a:buSzPts val="1300"/>
              <a:buFont typeface="Red Hat Display"/>
              <a:buChar char="▸"/>
            </a:pPr>
            <a:r>
              <a:rPr lang="en" sz="1300">
                <a:solidFill>
                  <a:schemeClr val="dk1"/>
                </a:solidFill>
                <a:latin typeface="Red Hat Display"/>
                <a:ea typeface="Red Hat Display"/>
                <a:cs typeface="Red Hat Display"/>
                <a:sym typeface="Red Hat Display"/>
              </a:rPr>
              <a:t>Amazon AWS</a:t>
            </a:r>
            <a:endParaRPr sz="1300">
              <a:solidFill>
                <a:schemeClr val="dk1"/>
              </a:solidFill>
              <a:latin typeface="Red Hat Display"/>
              <a:ea typeface="Red Hat Display"/>
              <a:cs typeface="Red Hat Display"/>
              <a:sym typeface="Red Hat Display"/>
            </a:endParaRPr>
          </a:p>
          <a:p>
            <a:pPr marL="201168" lvl="0" indent="-192278" algn="l" rtl="0">
              <a:lnSpc>
                <a:spcPct val="135000"/>
              </a:lnSpc>
              <a:spcBef>
                <a:spcPts val="0"/>
              </a:spcBef>
              <a:spcAft>
                <a:spcPts val="0"/>
              </a:spcAft>
              <a:buClr>
                <a:schemeClr val="accent1"/>
              </a:buClr>
              <a:buSzPts val="1300"/>
              <a:buFont typeface="Red Hat Display"/>
              <a:buChar char="▸"/>
            </a:pPr>
            <a:r>
              <a:rPr lang="en" sz="1300">
                <a:solidFill>
                  <a:schemeClr val="dk1"/>
                </a:solidFill>
                <a:latin typeface="Red Hat Display"/>
                <a:ea typeface="Red Hat Display"/>
                <a:cs typeface="Red Hat Display"/>
                <a:sym typeface="Red Hat Display"/>
              </a:rPr>
              <a:t>Microsoft Azure</a:t>
            </a:r>
            <a:endParaRPr sz="1300">
              <a:solidFill>
                <a:schemeClr val="dk1"/>
              </a:solidFill>
              <a:latin typeface="Red Hat Display"/>
              <a:ea typeface="Red Hat Display"/>
              <a:cs typeface="Red Hat Display"/>
              <a:sym typeface="Red Hat Display"/>
            </a:endParaRPr>
          </a:p>
          <a:p>
            <a:pPr marL="201168" lvl="0" indent="-192278" algn="l" rtl="0">
              <a:lnSpc>
                <a:spcPct val="135000"/>
              </a:lnSpc>
              <a:spcBef>
                <a:spcPts val="0"/>
              </a:spcBef>
              <a:spcAft>
                <a:spcPts val="0"/>
              </a:spcAft>
              <a:buClr>
                <a:schemeClr val="accent1"/>
              </a:buClr>
              <a:buSzPts val="1300"/>
              <a:buFont typeface="Red Hat Display"/>
              <a:buChar char="▸"/>
            </a:pPr>
            <a:r>
              <a:rPr lang="en" sz="1300">
                <a:solidFill>
                  <a:schemeClr val="dk1"/>
                </a:solidFill>
                <a:latin typeface="Red Hat Display"/>
                <a:ea typeface="Red Hat Display"/>
                <a:cs typeface="Red Hat Display"/>
                <a:sym typeface="Red Hat Display"/>
              </a:rPr>
              <a:t>Google Cloud Platform</a:t>
            </a:r>
            <a:endParaRPr sz="1300">
              <a:solidFill>
                <a:schemeClr val="dk1"/>
              </a:solidFill>
              <a:latin typeface="Red Hat Display"/>
              <a:ea typeface="Red Hat Display"/>
              <a:cs typeface="Red Hat Display"/>
              <a:sym typeface="Red Hat Display"/>
            </a:endParaRPr>
          </a:p>
          <a:p>
            <a:pPr marL="201168" lvl="0" indent="-192278" algn="l" rtl="0">
              <a:lnSpc>
                <a:spcPct val="135000"/>
              </a:lnSpc>
              <a:spcBef>
                <a:spcPts val="0"/>
              </a:spcBef>
              <a:spcAft>
                <a:spcPts val="0"/>
              </a:spcAft>
              <a:buClr>
                <a:schemeClr val="accent1"/>
              </a:buClr>
              <a:buSzPts val="1300"/>
              <a:buFont typeface="Red Hat Display"/>
              <a:buChar char="▸"/>
            </a:pPr>
            <a:r>
              <a:rPr lang="en" sz="1300">
                <a:solidFill>
                  <a:schemeClr val="dk1"/>
                </a:solidFill>
                <a:latin typeface="Red Hat Display"/>
                <a:ea typeface="Red Hat Display"/>
                <a:cs typeface="Red Hat Display"/>
                <a:sym typeface="Red Hat Display"/>
              </a:rPr>
              <a:t>Microsoft Azure Government</a:t>
            </a:r>
            <a:endParaRPr sz="1300">
              <a:solidFill>
                <a:schemeClr val="dk1"/>
              </a:solidFill>
              <a:latin typeface="Red Hat Display"/>
              <a:ea typeface="Red Hat Display"/>
              <a:cs typeface="Red Hat Display"/>
              <a:sym typeface="Red Hat Display"/>
            </a:endParaRPr>
          </a:p>
          <a:p>
            <a:pPr marL="201168" lvl="0" indent="-192278" algn="l" rtl="0">
              <a:lnSpc>
                <a:spcPct val="135000"/>
              </a:lnSpc>
              <a:spcBef>
                <a:spcPts val="0"/>
              </a:spcBef>
              <a:spcAft>
                <a:spcPts val="0"/>
              </a:spcAft>
              <a:buClr>
                <a:schemeClr val="accent1"/>
              </a:buClr>
              <a:buSzPts val="1300"/>
              <a:buFont typeface="Red Hat Display"/>
              <a:buChar char="▸"/>
            </a:pPr>
            <a:r>
              <a:rPr lang="en" sz="1300">
                <a:solidFill>
                  <a:schemeClr val="dk1"/>
                </a:solidFill>
                <a:latin typeface="Red Hat Display"/>
                <a:ea typeface="Red Hat Display"/>
                <a:cs typeface="Red Hat Display"/>
                <a:sym typeface="Red Hat Display"/>
              </a:rPr>
              <a:t>AWS GovCloud</a:t>
            </a:r>
            <a:endParaRPr sz="1300">
              <a:solidFill>
                <a:schemeClr val="dk1"/>
              </a:solidFill>
              <a:latin typeface="Red Hat Display"/>
              <a:ea typeface="Red Hat Display"/>
              <a:cs typeface="Red Hat Display"/>
              <a:sym typeface="Red Hat Display"/>
            </a:endParaRPr>
          </a:p>
          <a:p>
            <a:pPr marL="201168" lvl="0" indent="-192278" algn="l" rtl="0">
              <a:lnSpc>
                <a:spcPct val="135000"/>
              </a:lnSpc>
              <a:spcBef>
                <a:spcPts val="0"/>
              </a:spcBef>
              <a:spcAft>
                <a:spcPts val="0"/>
              </a:spcAft>
              <a:buClr>
                <a:schemeClr val="accent1"/>
              </a:buClr>
              <a:buSzPts val="1300"/>
              <a:buFont typeface="Red Hat Display"/>
              <a:buChar char="▸"/>
            </a:pPr>
            <a:r>
              <a:rPr lang="en" sz="1300">
                <a:solidFill>
                  <a:schemeClr val="dk1"/>
                </a:solidFill>
                <a:latin typeface="Red Hat Display"/>
                <a:ea typeface="Red Hat Display"/>
                <a:cs typeface="Red Hat Display"/>
                <a:sym typeface="Red Hat Display"/>
              </a:rPr>
              <a:t>ROSA HCP (dev preview fall ‘24)</a:t>
            </a:r>
            <a:endParaRPr sz="1300">
              <a:solidFill>
                <a:schemeClr val="dk1"/>
              </a:solidFill>
              <a:latin typeface="Red Hat Display"/>
              <a:ea typeface="Red Hat Display"/>
              <a:cs typeface="Red Hat Display"/>
              <a:sym typeface="Red Hat Display"/>
            </a:endParaRPr>
          </a:p>
        </p:txBody>
      </p:sp>
      <p:sp>
        <p:nvSpPr>
          <p:cNvPr id="6799" name="Google Shape;6799;p731"/>
          <p:cNvSpPr txBox="1"/>
          <p:nvPr/>
        </p:nvSpPr>
        <p:spPr>
          <a:xfrm>
            <a:off x="3506450" y="4065550"/>
            <a:ext cx="2516400" cy="1501500"/>
          </a:xfrm>
          <a:prstGeom prst="rect">
            <a:avLst/>
          </a:prstGeom>
          <a:noFill/>
          <a:ln>
            <a:noFill/>
          </a:ln>
        </p:spPr>
        <p:txBody>
          <a:bodyPr spcFirstLastPara="1" wrap="square" lIns="0" tIns="0" rIns="0" bIns="0" anchor="t" anchorCtr="0">
            <a:noAutofit/>
          </a:bodyPr>
          <a:lstStyle/>
          <a:p>
            <a:pPr marL="201168" lvl="0" indent="-192278" algn="l" rtl="0">
              <a:lnSpc>
                <a:spcPct val="135000"/>
              </a:lnSpc>
              <a:spcBef>
                <a:spcPts val="0"/>
              </a:spcBef>
              <a:spcAft>
                <a:spcPts val="0"/>
              </a:spcAft>
              <a:buClr>
                <a:schemeClr val="accent1"/>
              </a:buClr>
              <a:buSzPts val="1300"/>
              <a:buFont typeface="Red Hat Display"/>
              <a:buChar char="▸"/>
            </a:pPr>
            <a:r>
              <a:rPr lang="en" sz="1300">
                <a:solidFill>
                  <a:schemeClr val="dk1"/>
                </a:solidFill>
                <a:latin typeface="Red Hat Display"/>
                <a:ea typeface="Red Hat Display"/>
                <a:cs typeface="Red Hat Display"/>
                <a:sym typeface="Red Hat Display"/>
              </a:rPr>
              <a:t>Bare metal (including Nutanix)</a:t>
            </a:r>
            <a:endParaRPr sz="1300">
              <a:solidFill>
                <a:schemeClr val="dk1"/>
              </a:solidFill>
              <a:latin typeface="Red Hat Display"/>
              <a:ea typeface="Red Hat Display"/>
              <a:cs typeface="Red Hat Display"/>
              <a:sym typeface="Red Hat Display"/>
            </a:endParaRPr>
          </a:p>
          <a:p>
            <a:pPr marL="201168" lvl="0" indent="-192278" algn="l" rtl="0">
              <a:lnSpc>
                <a:spcPct val="135000"/>
              </a:lnSpc>
              <a:spcBef>
                <a:spcPts val="0"/>
              </a:spcBef>
              <a:spcAft>
                <a:spcPts val="0"/>
              </a:spcAft>
              <a:buClr>
                <a:schemeClr val="accent1"/>
              </a:buClr>
              <a:buSzPts val="1300"/>
              <a:buFont typeface="Red Hat Display"/>
              <a:buChar char="▸"/>
            </a:pPr>
            <a:r>
              <a:rPr lang="en" sz="1300">
                <a:solidFill>
                  <a:schemeClr val="dk1"/>
                </a:solidFill>
                <a:latin typeface="Red Hat Display"/>
                <a:ea typeface="Red Hat Display"/>
                <a:cs typeface="Red Hat Display"/>
                <a:sym typeface="Red Hat Display"/>
              </a:rPr>
              <a:t>Red Hat OpenStack Platform</a:t>
            </a:r>
            <a:endParaRPr sz="1300">
              <a:solidFill>
                <a:schemeClr val="dk1"/>
              </a:solidFill>
              <a:latin typeface="Red Hat Display"/>
              <a:ea typeface="Red Hat Display"/>
              <a:cs typeface="Red Hat Display"/>
              <a:sym typeface="Red Hat Display"/>
            </a:endParaRPr>
          </a:p>
          <a:p>
            <a:pPr marL="201168" lvl="0" indent="-192278" algn="l" rtl="0">
              <a:lnSpc>
                <a:spcPct val="135000"/>
              </a:lnSpc>
              <a:spcBef>
                <a:spcPts val="0"/>
              </a:spcBef>
              <a:spcAft>
                <a:spcPts val="0"/>
              </a:spcAft>
              <a:buClr>
                <a:schemeClr val="accent1"/>
              </a:buClr>
              <a:buSzPts val="1300"/>
              <a:buFont typeface="Red Hat Display"/>
              <a:buChar char="▸"/>
            </a:pPr>
            <a:r>
              <a:rPr lang="en" sz="1300">
                <a:solidFill>
                  <a:schemeClr val="dk1"/>
                </a:solidFill>
                <a:latin typeface="Red Hat Display"/>
                <a:ea typeface="Red Hat Display"/>
                <a:cs typeface="Red Hat Display"/>
                <a:sym typeface="Red Hat Display"/>
              </a:rPr>
              <a:t>VMware vSphere</a:t>
            </a:r>
            <a:endParaRPr sz="1300">
              <a:solidFill>
                <a:schemeClr val="dk1"/>
              </a:solidFill>
              <a:latin typeface="Red Hat Display"/>
              <a:ea typeface="Red Hat Display"/>
              <a:cs typeface="Red Hat Display"/>
              <a:sym typeface="Red Hat Display"/>
            </a:endParaRPr>
          </a:p>
          <a:p>
            <a:pPr marL="201168" lvl="0" indent="-192278" algn="l" rtl="0">
              <a:lnSpc>
                <a:spcPct val="135000"/>
              </a:lnSpc>
              <a:spcBef>
                <a:spcPts val="0"/>
              </a:spcBef>
              <a:spcAft>
                <a:spcPts val="0"/>
              </a:spcAft>
              <a:buClr>
                <a:schemeClr val="accent1"/>
              </a:buClr>
              <a:buSzPts val="1300"/>
              <a:buFont typeface="Red Hat Display"/>
              <a:buChar char="▸"/>
            </a:pPr>
            <a:r>
              <a:rPr lang="en" sz="1300">
                <a:solidFill>
                  <a:schemeClr val="dk1"/>
                </a:solidFill>
                <a:latin typeface="Red Hat Display"/>
                <a:ea typeface="Red Hat Display"/>
                <a:cs typeface="Red Hat Display"/>
                <a:sym typeface="Red Hat Display"/>
              </a:rPr>
              <a:t>Hosted control planes (AWS, bare metal, KubeVirt)</a:t>
            </a:r>
            <a:endParaRPr sz="1300">
              <a:solidFill>
                <a:schemeClr val="dk1"/>
              </a:solidFill>
              <a:latin typeface="Red Hat Display"/>
              <a:ea typeface="Red Hat Display"/>
              <a:cs typeface="Red Hat Display"/>
              <a:sym typeface="Red Hat Display"/>
            </a:endParaRPr>
          </a:p>
        </p:txBody>
      </p:sp>
      <p:pic>
        <p:nvPicPr>
          <p:cNvPr id="6800" name="Google Shape;6800;p731"/>
          <p:cNvPicPr preferRelativeResize="0"/>
          <p:nvPr/>
        </p:nvPicPr>
        <p:blipFill rotWithShape="1">
          <a:blip r:embed="rId3">
            <a:alphaModFix/>
          </a:blip>
          <a:srcRect/>
          <a:stretch/>
        </p:blipFill>
        <p:spPr>
          <a:xfrm>
            <a:off x="1030475" y="2298075"/>
            <a:ext cx="614550" cy="614550"/>
          </a:xfrm>
          <a:prstGeom prst="rect">
            <a:avLst/>
          </a:prstGeom>
          <a:noFill/>
          <a:ln>
            <a:noFill/>
          </a:ln>
        </p:spPr>
      </p:pic>
      <p:sp>
        <p:nvSpPr>
          <p:cNvPr id="6801" name="Google Shape;6801;p731"/>
          <p:cNvSpPr txBox="1"/>
          <p:nvPr/>
        </p:nvSpPr>
        <p:spPr>
          <a:xfrm>
            <a:off x="914400" y="5670885"/>
            <a:ext cx="3000000" cy="384900"/>
          </a:xfrm>
          <a:prstGeom prst="rect">
            <a:avLst/>
          </a:prstGeom>
          <a:noFill/>
          <a:ln>
            <a:noFill/>
          </a:ln>
        </p:spPr>
        <p:txBody>
          <a:bodyPr spcFirstLastPara="1" wrap="square" lIns="0" tIns="91425" rIns="91425" bIns="91425" anchor="t" anchorCtr="0">
            <a:spAutoFit/>
          </a:bodyPr>
          <a:lstStyle/>
          <a:p>
            <a:pPr marL="0" lvl="0" indent="0" algn="l" rtl="0">
              <a:lnSpc>
                <a:spcPct val="135000"/>
              </a:lnSpc>
              <a:spcBef>
                <a:spcPts val="0"/>
              </a:spcBef>
              <a:spcAft>
                <a:spcPts val="0"/>
              </a:spcAft>
              <a:buNone/>
            </a:pPr>
            <a:r>
              <a:rPr lang="en" sz="1300" u="sng">
                <a:solidFill>
                  <a:schemeClr val="accent1"/>
                </a:solidFill>
                <a:latin typeface="Red Hat Display"/>
                <a:ea typeface="Red Hat Display"/>
                <a:cs typeface="Red Hat Display"/>
                <a:sym typeface="Red Hat Display"/>
                <a:hlinkClick r:id="rId4">
                  <a:extLst>
                    <a:ext uri="{A12FA001-AC4F-418D-AE19-62706E023703}">
                      <ahyp:hlinkClr xmlns:ahyp="http://schemas.microsoft.com/office/drawing/2018/hyperlinkcolor" val="tx"/>
                    </a:ext>
                  </a:extLst>
                </a:hlinkClick>
              </a:rPr>
              <a:t>View the support matrix</a:t>
            </a:r>
            <a:endParaRPr>
              <a:solidFill>
                <a:schemeClr val="accent1"/>
              </a:solidFill>
            </a:endParaRPr>
          </a:p>
        </p:txBody>
      </p:sp>
      <p:pic>
        <p:nvPicPr>
          <p:cNvPr id="6802" name="Google Shape;6802;p731"/>
          <p:cNvPicPr preferRelativeResize="0"/>
          <p:nvPr/>
        </p:nvPicPr>
        <p:blipFill>
          <a:blip r:embed="rId5">
            <a:alphaModFix/>
          </a:blip>
          <a:stretch>
            <a:fillRect/>
          </a:stretch>
        </p:blipFill>
        <p:spPr>
          <a:xfrm>
            <a:off x="6296843" y="2510514"/>
            <a:ext cx="5367526" cy="318607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806"/>
        <p:cNvGrpSpPr/>
        <p:nvPr/>
      </p:nvGrpSpPr>
      <p:grpSpPr>
        <a:xfrm>
          <a:off x="0" y="0"/>
          <a:ext cx="0" cy="0"/>
          <a:chOff x="0" y="0"/>
          <a:chExt cx="0" cy="0"/>
        </a:xfrm>
      </p:grpSpPr>
      <p:grpSp>
        <p:nvGrpSpPr>
          <p:cNvPr id="6807" name="Google Shape;6807;p732"/>
          <p:cNvGrpSpPr/>
          <p:nvPr/>
        </p:nvGrpSpPr>
        <p:grpSpPr>
          <a:xfrm>
            <a:off x="6207807" y="2150850"/>
            <a:ext cx="5545598" cy="3905400"/>
            <a:chOff x="6489469" y="2150850"/>
            <a:chExt cx="5395075" cy="3905400"/>
          </a:xfrm>
        </p:grpSpPr>
        <p:sp>
          <p:nvSpPr>
            <p:cNvPr id="6808" name="Google Shape;6808;p732"/>
            <p:cNvSpPr/>
            <p:nvPr/>
          </p:nvSpPr>
          <p:spPr>
            <a:xfrm>
              <a:off x="7954844" y="2150850"/>
              <a:ext cx="3929700" cy="3905400"/>
            </a:xfrm>
            <a:prstGeom prst="roundRect">
              <a:avLst>
                <a:gd name="adj" fmla="val 1839"/>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6809" name="Google Shape;6809;p732"/>
            <p:cNvSpPr/>
            <p:nvPr/>
          </p:nvSpPr>
          <p:spPr>
            <a:xfrm>
              <a:off x="6489469" y="2150850"/>
              <a:ext cx="3929700" cy="3905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grpSp>
      <p:sp>
        <p:nvSpPr>
          <p:cNvPr id="6810" name="Google Shape;6810;p732"/>
          <p:cNvSpPr/>
          <p:nvPr/>
        </p:nvSpPr>
        <p:spPr>
          <a:xfrm>
            <a:off x="6172197" y="2150850"/>
            <a:ext cx="35400" cy="3905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6811" name="Google Shape;6811;p732"/>
          <p:cNvSpPr txBox="1">
            <a:spLocks noGrp="1"/>
          </p:cNvSpPr>
          <p:nvPr>
            <p:ph type="subTitle" idx="3"/>
          </p:nvPr>
        </p:nvSpPr>
        <p:spPr>
          <a:xfrm>
            <a:off x="885125" y="1653550"/>
            <a:ext cx="10422000" cy="291900"/>
          </a:xfrm>
          <a:prstGeom prst="rect">
            <a:avLst/>
          </a:prstGeom>
        </p:spPr>
        <p:txBody>
          <a:bodyPr spcFirstLastPara="1" wrap="square" lIns="0" tIns="0" rIns="0" bIns="0" anchor="t" anchorCtr="0">
            <a:noAutofit/>
          </a:bodyPr>
          <a:lstStyle/>
          <a:p>
            <a:pPr marL="0" lvl="0" indent="0" algn="ctr" rtl="0">
              <a:spcBef>
                <a:spcPts val="0"/>
              </a:spcBef>
              <a:spcAft>
                <a:spcPts val="500"/>
              </a:spcAft>
              <a:buNone/>
            </a:pPr>
            <a:r>
              <a:rPr lang="en"/>
              <a:t>Deploy clusters in less time</a:t>
            </a:r>
            <a:endParaRPr/>
          </a:p>
        </p:txBody>
      </p:sp>
      <p:sp>
        <p:nvSpPr>
          <p:cNvPr id="6812" name="Google Shape;6812;p732"/>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Unified multicluster life cycle management</a:t>
            </a:r>
            <a:endParaRPr/>
          </a:p>
        </p:txBody>
      </p:sp>
      <p:sp>
        <p:nvSpPr>
          <p:cNvPr id="6813" name="Google Shape;6813;p732"/>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33</a:t>
            </a:fld>
            <a:endParaRPr/>
          </a:p>
        </p:txBody>
      </p:sp>
      <p:sp>
        <p:nvSpPr>
          <p:cNvPr id="6814" name="Google Shape;6814;p732"/>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Enhanced cluster life cycle management</a:t>
            </a:r>
            <a:endParaRPr/>
          </a:p>
        </p:txBody>
      </p:sp>
      <p:sp>
        <p:nvSpPr>
          <p:cNvPr id="6815" name="Google Shape;6815;p732"/>
          <p:cNvSpPr/>
          <p:nvPr/>
        </p:nvSpPr>
        <p:spPr>
          <a:xfrm>
            <a:off x="885050" y="2152650"/>
            <a:ext cx="905400" cy="9054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6816" name="Google Shape;6816;p732"/>
          <p:cNvSpPr txBox="1"/>
          <p:nvPr/>
        </p:nvSpPr>
        <p:spPr>
          <a:xfrm>
            <a:off x="885050" y="3319300"/>
            <a:ext cx="4016100" cy="2527800"/>
          </a:xfrm>
          <a:prstGeom prst="rect">
            <a:avLst/>
          </a:prstGeom>
          <a:noFill/>
          <a:ln>
            <a:noFill/>
          </a:ln>
        </p:spPr>
        <p:txBody>
          <a:bodyPr spcFirstLastPara="1" wrap="square" lIns="0" tIns="0" rIns="0" bIns="0" anchor="t" anchorCtr="0">
            <a:noAutofit/>
          </a:bodyPr>
          <a:lstStyle/>
          <a:p>
            <a:pPr marL="228600" lvl="0" indent="-226059" algn="l" rtl="0">
              <a:lnSpc>
                <a:spcPct val="135000"/>
              </a:lnSpc>
              <a:spcBef>
                <a:spcPts val="0"/>
              </a:spcBef>
              <a:spcAft>
                <a:spcPts val="0"/>
              </a:spcAft>
              <a:buClr>
                <a:schemeClr val="accent1"/>
              </a:buClr>
              <a:buSzPts val="1400"/>
              <a:buFont typeface="Red Hat Display"/>
              <a:buChar char="▸"/>
            </a:pPr>
            <a:r>
              <a:rPr lang="en">
                <a:solidFill>
                  <a:srgbClr val="151515"/>
                </a:solidFill>
                <a:latin typeface="Red Hat Display Medium"/>
                <a:ea typeface="Red Hat Display Medium"/>
                <a:cs typeface="Red Hat Display Medium"/>
                <a:sym typeface="Red Hat Display Medium"/>
              </a:rPr>
              <a:t>Take advantage of features </a:t>
            </a:r>
            <a:r>
              <a:rPr lang="en">
                <a:solidFill>
                  <a:srgbClr val="151515"/>
                </a:solidFill>
                <a:latin typeface="Red Hat Display"/>
                <a:ea typeface="Red Hat Display"/>
                <a:cs typeface="Red Hat Display"/>
                <a:sym typeface="Red Hat Display"/>
              </a:rPr>
              <a:t>such as worker pool scaling with autoscale configuration, cluster hibernation and resume, on-demand cluster provisioning via cluster pools (tech preview) to help deploy clusters in less time.</a:t>
            </a:r>
            <a:endParaRPr>
              <a:solidFill>
                <a:srgbClr val="151515"/>
              </a:solidFill>
              <a:latin typeface="Red Hat Display"/>
              <a:ea typeface="Red Hat Display"/>
              <a:cs typeface="Red Hat Display"/>
              <a:sym typeface="Red Hat Display"/>
            </a:endParaRPr>
          </a:p>
          <a:p>
            <a:pPr marL="228600" lvl="0" indent="-226059" algn="l" rtl="0">
              <a:lnSpc>
                <a:spcPct val="135000"/>
              </a:lnSpc>
              <a:spcBef>
                <a:spcPts val="1000"/>
              </a:spcBef>
              <a:spcAft>
                <a:spcPts val="1000"/>
              </a:spcAft>
              <a:buClr>
                <a:schemeClr val="accent1"/>
              </a:buClr>
              <a:buSzPts val="1400"/>
              <a:buFont typeface="Red Hat Display"/>
              <a:buChar char="▸"/>
            </a:pPr>
            <a:r>
              <a:rPr lang="en">
                <a:solidFill>
                  <a:srgbClr val="151515"/>
                </a:solidFill>
                <a:latin typeface="Red Hat Display Medium"/>
                <a:ea typeface="Red Hat Display Medium"/>
                <a:cs typeface="Red Hat Display Medium"/>
                <a:sym typeface="Red Hat Display Medium"/>
              </a:rPr>
              <a:t>Group clusters </a:t>
            </a:r>
            <a:r>
              <a:rPr lang="en">
                <a:solidFill>
                  <a:srgbClr val="151515"/>
                </a:solidFill>
                <a:latin typeface="Red Hat Display"/>
                <a:ea typeface="Red Hat Display"/>
                <a:cs typeface="Red Hat Display"/>
                <a:sym typeface="Red Hat Display"/>
              </a:rPr>
              <a:t>into cluster sets to more clearly define access controls.</a:t>
            </a:r>
            <a:endParaRPr>
              <a:solidFill>
                <a:srgbClr val="151515"/>
              </a:solidFill>
              <a:latin typeface="Red Hat Display"/>
              <a:ea typeface="Red Hat Display"/>
              <a:cs typeface="Red Hat Display"/>
              <a:sym typeface="Red Hat Display"/>
            </a:endParaRPr>
          </a:p>
        </p:txBody>
      </p:sp>
      <p:pic>
        <p:nvPicPr>
          <p:cNvPr id="6817" name="Google Shape;6817;p732"/>
          <p:cNvPicPr preferRelativeResize="0"/>
          <p:nvPr/>
        </p:nvPicPr>
        <p:blipFill rotWithShape="1">
          <a:blip r:embed="rId3">
            <a:alphaModFix/>
          </a:blip>
          <a:srcRect/>
          <a:stretch/>
        </p:blipFill>
        <p:spPr>
          <a:xfrm>
            <a:off x="1030474" y="2298061"/>
            <a:ext cx="614550" cy="614550"/>
          </a:xfrm>
          <a:prstGeom prst="rect">
            <a:avLst/>
          </a:prstGeom>
          <a:noFill/>
          <a:ln>
            <a:noFill/>
          </a:ln>
        </p:spPr>
      </p:pic>
      <p:pic>
        <p:nvPicPr>
          <p:cNvPr id="6818" name="Google Shape;6818;p732"/>
          <p:cNvPicPr preferRelativeResize="0"/>
          <p:nvPr/>
        </p:nvPicPr>
        <p:blipFill>
          <a:blip r:embed="rId4">
            <a:alphaModFix/>
          </a:blip>
          <a:stretch>
            <a:fillRect/>
          </a:stretch>
        </p:blipFill>
        <p:spPr>
          <a:xfrm>
            <a:off x="6296837" y="2510513"/>
            <a:ext cx="5367526" cy="3186072"/>
          </a:xfrm>
          <a:prstGeom prst="rect">
            <a:avLst/>
          </a:prstGeom>
          <a:noFill/>
          <a:ln>
            <a:noFill/>
          </a:ln>
        </p:spPr>
      </p:pic>
      <p:cxnSp>
        <p:nvCxnSpPr>
          <p:cNvPr id="6819" name="Google Shape;6819;p732"/>
          <p:cNvCxnSpPr/>
          <p:nvPr/>
        </p:nvCxnSpPr>
        <p:spPr>
          <a:xfrm>
            <a:off x="1848385" y="2605350"/>
            <a:ext cx="4296900" cy="0"/>
          </a:xfrm>
          <a:prstGeom prst="straightConnector1">
            <a:avLst/>
          </a:prstGeom>
          <a:noFill/>
          <a:ln w="19050" cap="rnd" cmpd="sng">
            <a:solidFill>
              <a:schemeClr val="accent1"/>
            </a:solidFill>
            <a:prstDash val="dot"/>
            <a:round/>
            <a:headEnd type="none" w="med" len="med"/>
            <a:tailEnd type="non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823"/>
        <p:cNvGrpSpPr/>
        <p:nvPr/>
      </p:nvGrpSpPr>
      <p:grpSpPr>
        <a:xfrm>
          <a:off x="0" y="0"/>
          <a:ext cx="0" cy="0"/>
          <a:chOff x="0" y="0"/>
          <a:chExt cx="0" cy="0"/>
        </a:xfrm>
      </p:grpSpPr>
      <p:cxnSp>
        <p:nvCxnSpPr>
          <p:cNvPr id="6824" name="Google Shape;6824;p733"/>
          <p:cNvCxnSpPr/>
          <p:nvPr/>
        </p:nvCxnSpPr>
        <p:spPr>
          <a:xfrm>
            <a:off x="1848385" y="2605350"/>
            <a:ext cx="4296900" cy="0"/>
          </a:xfrm>
          <a:prstGeom prst="straightConnector1">
            <a:avLst/>
          </a:prstGeom>
          <a:noFill/>
          <a:ln w="19050" cap="rnd" cmpd="sng">
            <a:solidFill>
              <a:schemeClr val="accent1"/>
            </a:solidFill>
            <a:prstDash val="dot"/>
            <a:round/>
            <a:headEnd type="none" w="med" len="med"/>
            <a:tailEnd type="none" w="med" len="med"/>
          </a:ln>
        </p:spPr>
      </p:cxnSp>
      <p:sp>
        <p:nvSpPr>
          <p:cNvPr id="6825" name="Google Shape;6825;p733"/>
          <p:cNvSpPr txBox="1">
            <a:spLocks noGrp="1"/>
          </p:cNvSpPr>
          <p:nvPr>
            <p:ph type="subTitle" idx="3"/>
          </p:nvPr>
        </p:nvSpPr>
        <p:spPr>
          <a:xfrm>
            <a:off x="885125" y="1653550"/>
            <a:ext cx="10422000" cy="291900"/>
          </a:xfrm>
          <a:prstGeom prst="rect">
            <a:avLst/>
          </a:prstGeom>
        </p:spPr>
        <p:txBody>
          <a:bodyPr spcFirstLastPara="1" wrap="square" lIns="0" tIns="0" rIns="0" bIns="0" anchor="t" anchorCtr="0">
            <a:noAutofit/>
          </a:bodyPr>
          <a:lstStyle/>
          <a:p>
            <a:pPr marL="0" lvl="0" indent="0" algn="ctr" rtl="0">
              <a:spcBef>
                <a:spcPts val="0"/>
              </a:spcBef>
              <a:spcAft>
                <a:spcPts val="500"/>
              </a:spcAft>
              <a:buNone/>
            </a:pPr>
            <a:r>
              <a:rPr lang="en"/>
              <a:t>Reduce the complexity of connecting applications across clusters</a:t>
            </a:r>
            <a:endParaRPr/>
          </a:p>
        </p:txBody>
      </p:sp>
      <p:sp>
        <p:nvSpPr>
          <p:cNvPr id="6826" name="Google Shape;6826;p733"/>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Unified multicluster life cycle management</a:t>
            </a:r>
            <a:endParaRPr/>
          </a:p>
        </p:txBody>
      </p:sp>
      <p:sp>
        <p:nvSpPr>
          <p:cNvPr id="6827" name="Google Shape;6827;p733"/>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34</a:t>
            </a:fld>
            <a:endParaRPr/>
          </a:p>
        </p:txBody>
      </p:sp>
      <p:sp>
        <p:nvSpPr>
          <p:cNvPr id="6828" name="Google Shape;6828;p733"/>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Multicluster networking with Submariner</a:t>
            </a:r>
            <a:endParaRPr/>
          </a:p>
        </p:txBody>
      </p:sp>
      <p:sp>
        <p:nvSpPr>
          <p:cNvPr id="6829" name="Google Shape;6829;p733"/>
          <p:cNvSpPr/>
          <p:nvPr/>
        </p:nvSpPr>
        <p:spPr>
          <a:xfrm>
            <a:off x="885050" y="2152650"/>
            <a:ext cx="905400" cy="9054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pic>
        <p:nvPicPr>
          <p:cNvPr id="6830" name="Google Shape;6830;p733"/>
          <p:cNvPicPr preferRelativeResize="0"/>
          <p:nvPr/>
        </p:nvPicPr>
        <p:blipFill rotWithShape="1">
          <a:blip r:embed="rId3">
            <a:alphaModFix/>
          </a:blip>
          <a:srcRect/>
          <a:stretch/>
        </p:blipFill>
        <p:spPr>
          <a:xfrm>
            <a:off x="1030475" y="2298111"/>
            <a:ext cx="614550" cy="614479"/>
          </a:xfrm>
          <a:prstGeom prst="rect">
            <a:avLst/>
          </a:prstGeom>
          <a:noFill/>
          <a:ln>
            <a:noFill/>
          </a:ln>
        </p:spPr>
      </p:pic>
      <p:sp>
        <p:nvSpPr>
          <p:cNvPr id="6831" name="Google Shape;6831;p733"/>
          <p:cNvSpPr txBox="1"/>
          <p:nvPr/>
        </p:nvSpPr>
        <p:spPr>
          <a:xfrm>
            <a:off x="885050" y="3319300"/>
            <a:ext cx="4897200" cy="2994000"/>
          </a:xfrm>
          <a:prstGeom prst="rect">
            <a:avLst/>
          </a:prstGeom>
          <a:noFill/>
          <a:ln>
            <a:noFill/>
          </a:ln>
        </p:spPr>
        <p:txBody>
          <a:bodyPr spcFirstLastPara="1" wrap="square" lIns="0" tIns="0" rIns="0" bIns="0" anchor="t" anchorCtr="0">
            <a:noAutofit/>
          </a:bodyPr>
          <a:lstStyle/>
          <a:p>
            <a:pPr marL="228600" lvl="0" indent="-213359" algn="l" rtl="0">
              <a:lnSpc>
                <a:spcPct val="135000"/>
              </a:lnSpc>
              <a:spcBef>
                <a:spcPts val="0"/>
              </a:spcBef>
              <a:spcAft>
                <a:spcPts val="0"/>
              </a:spcAft>
              <a:buClr>
                <a:srgbClr val="EE0000"/>
              </a:buClr>
              <a:buSzPts val="1200"/>
              <a:buFont typeface="Red Hat Display"/>
              <a:buChar char="▸"/>
            </a:pPr>
            <a:r>
              <a:rPr lang="en" sz="1200">
                <a:solidFill>
                  <a:srgbClr val="151515"/>
                </a:solidFill>
                <a:latin typeface="Red Hat Display Medium"/>
                <a:ea typeface="Red Hat Display Medium"/>
                <a:cs typeface="Red Hat Display Medium"/>
                <a:sym typeface="Red Hat Display Medium"/>
              </a:rPr>
              <a:t>Pod-to-pod and pod-to-service routing with native performance</a:t>
            </a:r>
            <a:r>
              <a:rPr lang="en" sz="1200">
                <a:solidFill>
                  <a:srgbClr val="151515"/>
                </a:solidFill>
                <a:latin typeface="Red Hat Display"/>
                <a:ea typeface="Red Hat Display"/>
                <a:cs typeface="Red Hat Display"/>
                <a:sym typeface="Red Hat Display"/>
              </a:rPr>
              <a:t> Eliminates the need for proxies, external load-balancers</a:t>
            </a:r>
            <a:br>
              <a:rPr lang="en" sz="1200">
                <a:solidFill>
                  <a:srgbClr val="151515"/>
                </a:solidFill>
                <a:latin typeface="Red Hat Display"/>
                <a:ea typeface="Red Hat Display"/>
                <a:cs typeface="Red Hat Display"/>
                <a:sym typeface="Red Hat Display"/>
              </a:rPr>
            </a:br>
            <a:r>
              <a:rPr lang="en" sz="1200">
                <a:solidFill>
                  <a:srgbClr val="151515"/>
                </a:solidFill>
                <a:latin typeface="Red Hat Display"/>
                <a:ea typeface="Red Hat Display"/>
                <a:cs typeface="Red Hat Display"/>
                <a:sym typeface="Red Hat Display"/>
              </a:rPr>
              <a:t>or ingress for east/west traffic</a:t>
            </a:r>
            <a:endParaRPr sz="1200">
              <a:solidFill>
                <a:srgbClr val="151515"/>
              </a:solidFill>
              <a:latin typeface="Red Hat Display"/>
              <a:ea typeface="Red Hat Display"/>
              <a:cs typeface="Red Hat Display"/>
              <a:sym typeface="Red Hat Display"/>
            </a:endParaRPr>
          </a:p>
          <a:p>
            <a:pPr marL="228600" lvl="0" indent="-213359" algn="l" rtl="0">
              <a:lnSpc>
                <a:spcPct val="135000"/>
              </a:lnSpc>
              <a:spcBef>
                <a:spcPts val="500"/>
              </a:spcBef>
              <a:spcAft>
                <a:spcPts val="0"/>
              </a:spcAft>
              <a:buClr>
                <a:srgbClr val="EE0000"/>
              </a:buClr>
              <a:buSzPts val="1200"/>
              <a:buFont typeface="Red Hat Display"/>
              <a:buChar char="▸"/>
            </a:pPr>
            <a:r>
              <a:rPr lang="en" sz="1200">
                <a:solidFill>
                  <a:srgbClr val="151515"/>
                </a:solidFill>
                <a:latin typeface="Red Hat Display Medium"/>
                <a:ea typeface="Red Hat Display Medium"/>
                <a:cs typeface="Red Hat Display Medium"/>
                <a:sym typeface="Red Hat Display Medium"/>
              </a:rPr>
              <a:t>Deploy services across clusters</a:t>
            </a:r>
            <a:br>
              <a:rPr lang="en" sz="1200">
                <a:solidFill>
                  <a:srgbClr val="151515"/>
                </a:solidFill>
                <a:latin typeface="Red Hat Display"/>
                <a:ea typeface="Red Hat Display"/>
                <a:cs typeface="Red Hat Display"/>
                <a:sym typeface="Red Hat Display"/>
              </a:rPr>
            </a:br>
            <a:r>
              <a:rPr lang="en" sz="1200">
                <a:solidFill>
                  <a:srgbClr val="151515"/>
                </a:solidFill>
                <a:latin typeface="Red Hat Display"/>
                <a:ea typeface="Red Hat Display"/>
                <a:cs typeface="Red Hat Display"/>
                <a:sym typeface="Red Hat Display"/>
              </a:rPr>
              <a:t>Beyond connectivity, also implements cross-cluster service discovery (DNS) with service failover and load balancing across clusters</a:t>
            </a:r>
            <a:endParaRPr sz="1200">
              <a:solidFill>
                <a:srgbClr val="151515"/>
              </a:solidFill>
              <a:latin typeface="Red Hat Display"/>
              <a:ea typeface="Red Hat Display"/>
              <a:cs typeface="Red Hat Display"/>
              <a:sym typeface="Red Hat Display"/>
            </a:endParaRPr>
          </a:p>
          <a:p>
            <a:pPr marL="228600" lvl="0" indent="-213359" algn="l" rtl="0">
              <a:lnSpc>
                <a:spcPct val="135000"/>
              </a:lnSpc>
              <a:spcBef>
                <a:spcPts val="500"/>
              </a:spcBef>
              <a:spcAft>
                <a:spcPts val="0"/>
              </a:spcAft>
              <a:buClr>
                <a:srgbClr val="EE0000"/>
              </a:buClr>
              <a:buSzPts val="1200"/>
              <a:buFont typeface="Red Hat Display"/>
              <a:buChar char="▸"/>
            </a:pPr>
            <a:r>
              <a:rPr lang="en" sz="1200">
                <a:solidFill>
                  <a:srgbClr val="151515"/>
                </a:solidFill>
                <a:latin typeface="Red Hat Display Medium"/>
                <a:ea typeface="Red Hat Display Medium"/>
                <a:cs typeface="Red Hat Display Medium"/>
                <a:sym typeface="Red Hat Display Medium"/>
              </a:rPr>
              <a:t>Enhanced security</a:t>
            </a:r>
            <a:br>
              <a:rPr lang="en" sz="1200">
                <a:solidFill>
                  <a:srgbClr val="151515"/>
                </a:solidFill>
                <a:latin typeface="Red Hat Display Medium"/>
                <a:ea typeface="Red Hat Display Medium"/>
                <a:cs typeface="Red Hat Display Medium"/>
                <a:sym typeface="Red Hat Display Medium"/>
              </a:rPr>
            </a:br>
            <a:r>
              <a:rPr lang="en" sz="1200">
                <a:solidFill>
                  <a:srgbClr val="151515"/>
                </a:solidFill>
                <a:latin typeface="Red Hat Display"/>
                <a:ea typeface="Red Hat Display"/>
                <a:cs typeface="Red Hat Display"/>
                <a:sym typeface="Red Hat Display"/>
              </a:rPr>
              <a:t>All traffic flow between clusters is encrypted by default; also offers seamless integration with NetworkPolicy (roadmap)</a:t>
            </a:r>
            <a:endParaRPr sz="1200">
              <a:solidFill>
                <a:srgbClr val="151515"/>
              </a:solidFill>
              <a:latin typeface="Red Hat Display"/>
              <a:ea typeface="Red Hat Display"/>
              <a:cs typeface="Red Hat Display"/>
              <a:sym typeface="Red Hat Display"/>
            </a:endParaRPr>
          </a:p>
          <a:p>
            <a:pPr marL="228600" lvl="0" indent="-213359" algn="l" rtl="0">
              <a:lnSpc>
                <a:spcPct val="135000"/>
              </a:lnSpc>
              <a:spcBef>
                <a:spcPts val="500"/>
              </a:spcBef>
              <a:spcAft>
                <a:spcPts val="1000"/>
              </a:spcAft>
              <a:buClr>
                <a:srgbClr val="EE0000"/>
              </a:buClr>
              <a:buSzPts val="1200"/>
              <a:buFont typeface="Red Hat Display Medium"/>
              <a:buChar char="▸"/>
            </a:pPr>
            <a:r>
              <a:rPr lang="en" sz="1200">
                <a:solidFill>
                  <a:srgbClr val="151515"/>
                </a:solidFill>
                <a:latin typeface="Red Hat Display Medium"/>
                <a:ea typeface="Red Hat Display Medium"/>
                <a:cs typeface="Red Hat Display Medium"/>
                <a:sym typeface="Red Hat Display Medium"/>
              </a:rPr>
              <a:t>Dataplane transparency</a:t>
            </a:r>
            <a:br>
              <a:rPr lang="en" sz="1200">
                <a:solidFill>
                  <a:srgbClr val="151515"/>
                </a:solidFill>
                <a:latin typeface="Red Hat Display Medium"/>
                <a:ea typeface="Red Hat Display Medium"/>
                <a:cs typeface="Red Hat Display Medium"/>
                <a:sym typeface="Red Hat Display Medium"/>
              </a:rPr>
            </a:br>
            <a:r>
              <a:rPr lang="en" sz="1200">
                <a:solidFill>
                  <a:srgbClr val="151515"/>
                </a:solidFill>
                <a:latin typeface="Red Hat Display"/>
                <a:ea typeface="Red Hat Display"/>
                <a:cs typeface="Red Hat Display"/>
                <a:sym typeface="Red Hat Display"/>
              </a:rPr>
              <a:t>Compatible with different cloud providers and network (CNI) plugins</a:t>
            </a:r>
            <a:endParaRPr sz="1200">
              <a:solidFill>
                <a:srgbClr val="151515"/>
              </a:solidFill>
              <a:latin typeface="Red Hat Display"/>
              <a:ea typeface="Red Hat Display"/>
              <a:cs typeface="Red Hat Display"/>
              <a:sym typeface="Red Hat Display"/>
            </a:endParaRPr>
          </a:p>
        </p:txBody>
      </p:sp>
      <p:sp>
        <p:nvSpPr>
          <p:cNvPr id="6832" name="Google Shape;6832;p733"/>
          <p:cNvSpPr/>
          <p:nvPr/>
        </p:nvSpPr>
        <p:spPr>
          <a:xfrm>
            <a:off x="6406138" y="3118650"/>
            <a:ext cx="2541000" cy="1969800"/>
          </a:xfrm>
          <a:prstGeom prst="rect">
            <a:avLst/>
          </a:prstGeom>
          <a:solidFill>
            <a:srgbClr val="EEEEEE"/>
          </a:solidFill>
          <a:ln>
            <a:noFill/>
          </a:ln>
        </p:spPr>
        <p:txBody>
          <a:bodyPr spcFirstLastPara="1" wrap="square" lIns="137150" tIns="137150" rIns="137150" bIns="137150" anchor="t" anchorCtr="0">
            <a:noAutofit/>
          </a:bodyPr>
          <a:lstStyle/>
          <a:p>
            <a:pPr marL="0" lvl="0" indent="0" algn="l" rtl="0">
              <a:spcBef>
                <a:spcPts val="0"/>
              </a:spcBef>
              <a:spcAft>
                <a:spcPts val="0"/>
              </a:spcAft>
              <a:buNone/>
            </a:pPr>
            <a:r>
              <a:rPr lang="en" sz="800" b="1">
                <a:latin typeface="Red Hat Display"/>
                <a:ea typeface="Red Hat Display"/>
                <a:cs typeface="Red Hat Display"/>
                <a:sym typeface="Red Hat Display"/>
              </a:rPr>
              <a:t>Red Hat OpenShift Cluster</a:t>
            </a:r>
            <a:endParaRPr sz="800" b="1">
              <a:latin typeface="Red Hat Display"/>
              <a:ea typeface="Red Hat Display"/>
              <a:cs typeface="Red Hat Display"/>
              <a:sym typeface="Red Hat Display"/>
            </a:endParaRPr>
          </a:p>
        </p:txBody>
      </p:sp>
      <p:sp>
        <p:nvSpPr>
          <p:cNvPr id="6833" name="Google Shape;6833;p733"/>
          <p:cNvSpPr/>
          <p:nvPr/>
        </p:nvSpPr>
        <p:spPr>
          <a:xfrm>
            <a:off x="6471549" y="3476442"/>
            <a:ext cx="715200" cy="267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ed Hat Display"/>
                <a:ea typeface="Red Hat Display"/>
                <a:cs typeface="Red Hat Display"/>
                <a:sym typeface="Red Hat Display"/>
              </a:rPr>
              <a:t>Pod</a:t>
            </a:r>
            <a:endParaRPr sz="800">
              <a:latin typeface="Red Hat Display"/>
              <a:ea typeface="Red Hat Display"/>
              <a:cs typeface="Red Hat Display"/>
              <a:sym typeface="Red Hat Display"/>
            </a:endParaRPr>
          </a:p>
        </p:txBody>
      </p:sp>
      <p:sp>
        <p:nvSpPr>
          <p:cNvPr id="6834" name="Google Shape;6834;p733"/>
          <p:cNvSpPr/>
          <p:nvPr/>
        </p:nvSpPr>
        <p:spPr>
          <a:xfrm>
            <a:off x="7298729" y="3476442"/>
            <a:ext cx="755700" cy="267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latin typeface="Red Hat Display"/>
                <a:ea typeface="Red Hat Display"/>
                <a:cs typeface="Red Hat Display"/>
                <a:sym typeface="Red Hat Display"/>
              </a:rPr>
              <a:t>Pod</a:t>
            </a:r>
            <a:endParaRPr sz="800">
              <a:latin typeface="Red Hat Display"/>
              <a:ea typeface="Red Hat Display"/>
              <a:cs typeface="Red Hat Display"/>
              <a:sym typeface="Red Hat Display"/>
            </a:endParaRPr>
          </a:p>
        </p:txBody>
      </p:sp>
      <p:sp>
        <p:nvSpPr>
          <p:cNvPr id="6835" name="Google Shape;6835;p733"/>
          <p:cNvSpPr/>
          <p:nvPr/>
        </p:nvSpPr>
        <p:spPr>
          <a:xfrm>
            <a:off x="8122994" y="3476442"/>
            <a:ext cx="755700" cy="267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latin typeface="Red Hat Display"/>
                <a:ea typeface="Red Hat Display"/>
                <a:cs typeface="Red Hat Display"/>
                <a:sym typeface="Red Hat Display"/>
              </a:rPr>
              <a:t>Pod</a:t>
            </a:r>
            <a:endParaRPr sz="800">
              <a:latin typeface="Red Hat Display"/>
              <a:ea typeface="Red Hat Display"/>
              <a:cs typeface="Red Hat Display"/>
              <a:sym typeface="Red Hat Display"/>
            </a:endParaRPr>
          </a:p>
        </p:txBody>
      </p:sp>
      <p:sp>
        <p:nvSpPr>
          <p:cNvPr id="6836" name="Google Shape;6836;p733"/>
          <p:cNvSpPr/>
          <p:nvPr/>
        </p:nvSpPr>
        <p:spPr>
          <a:xfrm>
            <a:off x="9014058" y="3118650"/>
            <a:ext cx="2541000" cy="1969800"/>
          </a:xfrm>
          <a:prstGeom prst="rect">
            <a:avLst/>
          </a:prstGeom>
          <a:solidFill>
            <a:srgbClr val="EEEEEE"/>
          </a:solidFill>
          <a:ln>
            <a:noFill/>
          </a:ln>
        </p:spPr>
        <p:txBody>
          <a:bodyPr spcFirstLastPara="1" wrap="square" lIns="137150" tIns="137150" rIns="137150" bIns="137150" anchor="t" anchorCtr="0">
            <a:noAutofit/>
          </a:bodyPr>
          <a:lstStyle/>
          <a:p>
            <a:pPr marL="0" lvl="0" indent="0" algn="l" rtl="0">
              <a:spcBef>
                <a:spcPts val="0"/>
              </a:spcBef>
              <a:spcAft>
                <a:spcPts val="0"/>
              </a:spcAft>
              <a:buNone/>
            </a:pPr>
            <a:r>
              <a:rPr lang="en" sz="800" b="1">
                <a:latin typeface="Red Hat Display"/>
                <a:ea typeface="Red Hat Display"/>
                <a:cs typeface="Red Hat Display"/>
                <a:sym typeface="Red Hat Display"/>
              </a:rPr>
              <a:t>Red Hat OpenShift Cluster</a:t>
            </a:r>
            <a:endParaRPr sz="800" b="1">
              <a:latin typeface="Red Hat Display"/>
              <a:ea typeface="Red Hat Display"/>
              <a:cs typeface="Red Hat Display"/>
              <a:sym typeface="Red Hat Display"/>
            </a:endParaRPr>
          </a:p>
        </p:txBody>
      </p:sp>
      <p:sp>
        <p:nvSpPr>
          <p:cNvPr id="6837" name="Google Shape;6837;p733"/>
          <p:cNvSpPr/>
          <p:nvPr/>
        </p:nvSpPr>
        <p:spPr>
          <a:xfrm>
            <a:off x="9084211" y="3476442"/>
            <a:ext cx="752400" cy="267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ed Hat Display"/>
                <a:ea typeface="Red Hat Display"/>
                <a:cs typeface="Red Hat Display"/>
                <a:sym typeface="Red Hat Display"/>
              </a:rPr>
              <a:t>Pod</a:t>
            </a:r>
            <a:endParaRPr sz="800">
              <a:latin typeface="Red Hat Display"/>
              <a:ea typeface="Red Hat Display"/>
              <a:cs typeface="Red Hat Display"/>
              <a:sym typeface="Red Hat Display"/>
            </a:endParaRPr>
          </a:p>
        </p:txBody>
      </p:sp>
      <p:sp>
        <p:nvSpPr>
          <p:cNvPr id="6838" name="Google Shape;6838;p733"/>
          <p:cNvSpPr/>
          <p:nvPr/>
        </p:nvSpPr>
        <p:spPr>
          <a:xfrm>
            <a:off x="9908477" y="3476442"/>
            <a:ext cx="752400" cy="267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latin typeface="Red Hat Display"/>
                <a:ea typeface="Red Hat Display"/>
                <a:cs typeface="Red Hat Display"/>
                <a:sym typeface="Red Hat Display"/>
              </a:rPr>
              <a:t>Pod</a:t>
            </a:r>
            <a:endParaRPr sz="800">
              <a:latin typeface="Red Hat Display"/>
              <a:ea typeface="Red Hat Display"/>
              <a:cs typeface="Red Hat Display"/>
              <a:sym typeface="Red Hat Display"/>
            </a:endParaRPr>
          </a:p>
        </p:txBody>
      </p:sp>
      <p:sp>
        <p:nvSpPr>
          <p:cNvPr id="6839" name="Google Shape;6839;p733"/>
          <p:cNvSpPr/>
          <p:nvPr/>
        </p:nvSpPr>
        <p:spPr>
          <a:xfrm>
            <a:off x="10732755" y="3476442"/>
            <a:ext cx="752400" cy="267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latin typeface="Red Hat Display"/>
                <a:ea typeface="Red Hat Display"/>
                <a:cs typeface="Red Hat Display"/>
                <a:sym typeface="Red Hat Display"/>
              </a:rPr>
              <a:t>Pod</a:t>
            </a:r>
            <a:endParaRPr sz="800">
              <a:latin typeface="Red Hat Display"/>
              <a:ea typeface="Red Hat Display"/>
              <a:cs typeface="Red Hat Display"/>
              <a:sym typeface="Red Hat Display"/>
            </a:endParaRPr>
          </a:p>
        </p:txBody>
      </p:sp>
      <p:sp>
        <p:nvSpPr>
          <p:cNvPr id="6840" name="Google Shape;6840;p733"/>
          <p:cNvSpPr/>
          <p:nvPr/>
        </p:nvSpPr>
        <p:spPr>
          <a:xfrm>
            <a:off x="6477918" y="3834985"/>
            <a:ext cx="5007000" cy="1791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ed Hat Display"/>
                <a:ea typeface="Red Hat Display"/>
                <a:cs typeface="Red Hat Display"/>
                <a:sym typeface="Red Hat Display"/>
              </a:rPr>
              <a:t>Pod IP networking</a:t>
            </a:r>
            <a:endParaRPr sz="800">
              <a:latin typeface="Red Hat Display"/>
              <a:ea typeface="Red Hat Display"/>
              <a:cs typeface="Red Hat Display"/>
              <a:sym typeface="Red Hat Display"/>
            </a:endParaRPr>
          </a:p>
        </p:txBody>
      </p:sp>
      <p:sp>
        <p:nvSpPr>
          <p:cNvPr id="6841" name="Google Shape;6841;p733"/>
          <p:cNvSpPr/>
          <p:nvPr/>
        </p:nvSpPr>
        <p:spPr>
          <a:xfrm>
            <a:off x="6477918" y="4105610"/>
            <a:ext cx="5007000" cy="1791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ed Hat Display"/>
                <a:ea typeface="Red Hat Display"/>
                <a:cs typeface="Red Hat Display"/>
                <a:sym typeface="Red Hat Display"/>
              </a:rPr>
              <a:t>Service discovery and load balancing</a:t>
            </a:r>
            <a:endParaRPr sz="800">
              <a:latin typeface="Red Hat Display"/>
              <a:ea typeface="Red Hat Display"/>
              <a:cs typeface="Red Hat Display"/>
              <a:sym typeface="Red Hat Display"/>
            </a:endParaRPr>
          </a:p>
        </p:txBody>
      </p:sp>
      <p:sp>
        <p:nvSpPr>
          <p:cNvPr id="6842" name="Google Shape;6842;p733"/>
          <p:cNvSpPr/>
          <p:nvPr/>
        </p:nvSpPr>
        <p:spPr>
          <a:xfrm>
            <a:off x="6477918" y="4372154"/>
            <a:ext cx="5007000" cy="1791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ed Hat Display"/>
                <a:ea typeface="Red Hat Display"/>
                <a:cs typeface="Red Hat Display"/>
                <a:sym typeface="Red Hat Display"/>
              </a:rPr>
              <a:t>Network policy (roadmap)</a:t>
            </a:r>
            <a:endParaRPr sz="800">
              <a:latin typeface="Red Hat Display"/>
              <a:ea typeface="Red Hat Display"/>
              <a:cs typeface="Red Hat Display"/>
              <a:sym typeface="Red Hat Display"/>
            </a:endParaRPr>
          </a:p>
        </p:txBody>
      </p:sp>
      <p:sp>
        <p:nvSpPr>
          <p:cNvPr id="6843" name="Google Shape;6843;p733"/>
          <p:cNvSpPr/>
          <p:nvPr/>
        </p:nvSpPr>
        <p:spPr>
          <a:xfrm>
            <a:off x="6477925" y="4640754"/>
            <a:ext cx="2400600" cy="352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Red Hat Display"/>
              <a:ea typeface="Red Hat Display"/>
              <a:cs typeface="Red Hat Display"/>
              <a:sym typeface="Red Hat Display"/>
            </a:endParaRPr>
          </a:p>
        </p:txBody>
      </p:sp>
      <p:pic>
        <p:nvPicPr>
          <p:cNvPr id="6844" name="Google Shape;6844;p733"/>
          <p:cNvPicPr preferRelativeResize="0"/>
          <p:nvPr/>
        </p:nvPicPr>
        <p:blipFill rotWithShape="1">
          <a:blip r:embed="rId4">
            <a:alphaModFix/>
          </a:blip>
          <a:srcRect l="18602" t="77731" r="75580" b="7418"/>
          <a:stretch/>
        </p:blipFill>
        <p:spPr>
          <a:xfrm>
            <a:off x="7520382" y="4639838"/>
            <a:ext cx="315612" cy="352899"/>
          </a:xfrm>
          <a:prstGeom prst="rect">
            <a:avLst/>
          </a:prstGeom>
          <a:noFill/>
          <a:ln>
            <a:noFill/>
          </a:ln>
        </p:spPr>
      </p:pic>
      <p:sp>
        <p:nvSpPr>
          <p:cNvPr id="6845" name="Google Shape;6845;p733"/>
          <p:cNvSpPr/>
          <p:nvPr/>
        </p:nvSpPr>
        <p:spPr>
          <a:xfrm>
            <a:off x="9084209" y="4640754"/>
            <a:ext cx="2400600" cy="352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Red Hat Display"/>
              <a:ea typeface="Red Hat Display"/>
              <a:cs typeface="Red Hat Display"/>
              <a:sym typeface="Red Hat Display"/>
            </a:endParaRPr>
          </a:p>
        </p:txBody>
      </p:sp>
      <p:pic>
        <p:nvPicPr>
          <p:cNvPr id="6846" name="Google Shape;6846;p733"/>
          <p:cNvPicPr preferRelativeResize="0"/>
          <p:nvPr/>
        </p:nvPicPr>
        <p:blipFill rotWithShape="1">
          <a:blip r:embed="rId5">
            <a:alphaModFix/>
          </a:blip>
          <a:srcRect/>
          <a:stretch/>
        </p:blipFill>
        <p:spPr>
          <a:xfrm>
            <a:off x="6477925" y="4725725"/>
            <a:ext cx="267030" cy="267000"/>
          </a:xfrm>
          <a:prstGeom prst="rect">
            <a:avLst/>
          </a:prstGeom>
          <a:noFill/>
          <a:ln>
            <a:noFill/>
          </a:ln>
        </p:spPr>
      </p:pic>
      <p:pic>
        <p:nvPicPr>
          <p:cNvPr id="6847" name="Google Shape;6847;p733"/>
          <p:cNvPicPr preferRelativeResize="0"/>
          <p:nvPr/>
        </p:nvPicPr>
        <p:blipFill rotWithShape="1">
          <a:blip r:embed="rId4">
            <a:alphaModFix/>
          </a:blip>
          <a:srcRect l="18602" t="77731" r="75580" b="7418"/>
          <a:stretch/>
        </p:blipFill>
        <p:spPr>
          <a:xfrm>
            <a:off x="10126870" y="4639838"/>
            <a:ext cx="315612" cy="352899"/>
          </a:xfrm>
          <a:prstGeom prst="rect">
            <a:avLst/>
          </a:prstGeom>
          <a:noFill/>
          <a:ln>
            <a:noFill/>
          </a:ln>
        </p:spPr>
      </p:pic>
      <p:pic>
        <p:nvPicPr>
          <p:cNvPr id="6848" name="Google Shape;6848;p733"/>
          <p:cNvPicPr preferRelativeResize="0"/>
          <p:nvPr/>
        </p:nvPicPr>
        <p:blipFill rotWithShape="1">
          <a:blip r:embed="rId5">
            <a:alphaModFix/>
          </a:blip>
          <a:srcRect/>
          <a:stretch/>
        </p:blipFill>
        <p:spPr>
          <a:xfrm>
            <a:off x="9084200" y="4725725"/>
            <a:ext cx="267030" cy="267000"/>
          </a:xfrm>
          <a:prstGeom prst="rect">
            <a:avLst/>
          </a:prstGeom>
          <a:noFill/>
          <a:ln>
            <a:noFill/>
          </a:ln>
        </p:spPr>
      </p:pic>
      <p:sp>
        <p:nvSpPr>
          <p:cNvPr id="6849" name="Google Shape;6849;p733"/>
          <p:cNvSpPr/>
          <p:nvPr/>
        </p:nvSpPr>
        <p:spPr>
          <a:xfrm>
            <a:off x="6172200" y="2366550"/>
            <a:ext cx="35400" cy="477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6850" name="Google Shape;6850;p733"/>
          <p:cNvSpPr txBox="1"/>
          <p:nvPr/>
        </p:nvSpPr>
        <p:spPr>
          <a:xfrm>
            <a:off x="6753733" y="5298564"/>
            <a:ext cx="4844100" cy="477600"/>
          </a:xfrm>
          <a:prstGeom prst="rect">
            <a:avLst/>
          </a:prstGeom>
          <a:noFill/>
          <a:ln>
            <a:noFill/>
          </a:ln>
        </p:spPr>
        <p:txBody>
          <a:bodyPr spcFirstLastPara="1" wrap="square" lIns="0" tIns="0" rIns="0" bIns="0" anchor="t" anchorCtr="0">
            <a:noAutofit/>
          </a:bodyPr>
          <a:lstStyle/>
          <a:p>
            <a:pPr marL="0" lvl="0" indent="0" algn="l" rtl="0">
              <a:lnSpc>
                <a:spcPct val="135000"/>
              </a:lnSpc>
              <a:spcBef>
                <a:spcPts val="0"/>
              </a:spcBef>
              <a:spcAft>
                <a:spcPts val="1000"/>
              </a:spcAft>
              <a:buNone/>
            </a:pPr>
            <a:r>
              <a:rPr lang="en" sz="1000" i="1">
                <a:solidFill>
                  <a:schemeClr val="accent1"/>
                </a:solidFill>
                <a:latin typeface="Red Hat Display Medium"/>
                <a:ea typeface="Red Hat Display Medium"/>
                <a:cs typeface="Red Hat Display Medium"/>
                <a:sym typeface="Red Hat Display Medium"/>
              </a:rPr>
              <a:t>Multi-cluster networking supports RHACM's disaster recovery mechanisms. Regional-DR data replication runs on top of the connection provided by Submariner.</a:t>
            </a:r>
            <a:endParaRPr sz="1000" i="1">
              <a:solidFill>
                <a:schemeClr val="accent1"/>
              </a:solidFill>
              <a:latin typeface="Red Hat Display Medium"/>
              <a:ea typeface="Red Hat Display Medium"/>
              <a:cs typeface="Red Hat Display Medium"/>
              <a:sym typeface="Red Hat Display Medium"/>
            </a:endParaRPr>
          </a:p>
        </p:txBody>
      </p:sp>
      <p:pic>
        <p:nvPicPr>
          <p:cNvPr id="6851" name="Google Shape;6851;p733"/>
          <p:cNvPicPr preferRelativeResize="0"/>
          <p:nvPr/>
        </p:nvPicPr>
        <p:blipFill rotWithShape="1">
          <a:blip r:embed="rId6">
            <a:alphaModFix/>
          </a:blip>
          <a:srcRect/>
          <a:stretch/>
        </p:blipFill>
        <p:spPr>
          <a:xfrm>
            <a:off x="6406151" y="5236584"/>
            <a:ext cx="265176" cy="2651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855"/>
        <p:cNvGrpSpPr/>
        <p:nvPr/>
      </p:nvGrpSpPr>
      <p:grpSpPr>
        <a:xfrm>
          <a:off x="0" y="0"/>
          <a:ext cx="0" cy="0"/>
          <a:chOff x="0" y="0"/>
          <a:chExt cx="0" cy="0"/>
        </a:xfrm>
      </p:grpSpPr>
      <p:grpSp>
        <p:nvGrpSpPr>
          <p:cNvPr id="6856" name="Google Shape;6856;p734"/>
          <p:cNvGrpSpPr/>
          <p:nvPr/>
        </p:nvGrpSpPr>
        <p:grpSpPr>
          <a:xfrm>
            <a:off x="6207807" y="2150850"/>
            <a:ext cx="5545598" cy="3905400"/>
            <a:chOff x="6489469" y="2150850"/>
            <a:chExt cx="5395075" cy="3905400"/>
          </a:xfrm>
        </p:grpSpPr>
        <p:sp>
          <p:nvSpPr>
            <p:cNvPr id="6857" name="Google Shape;6857;p734"/>
            <p:cNvSpPr/>
            <p:nvPr/>
          </p:nvSpPr>
          <p:spPr>
            <a:xfrm>
              <a:off x="7954844" y="2150850"/>
              <a:ext cx="3929700" cy="3905400"/>
            </a:xfrm>
            <a:prstGeom prst="roundRect">
              <a:avLst>
                <a:gd name="adj" fmla="val 1839"/>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6858" name="Google Shape;6858;p734"/>
            <p:cNvSpPr/>
            <p:nvPr/>
          </p:nvSpPr>
          <p:spPr>
            <a:xfrm>
              <a:off x="6489469" y="2150850"/>
              <a:ext cx="3929700" cy="3905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grpSp>
      <p:sp>
        <p:nvSpPr>
          <p:cNvPr id="6859" name="Google Shape;6859;p734"/>
          <p:cNvSpPr/>
          <p:nvPr/>
        </p:nvSpPr>
        <p:spPr>
          <a:xfrm>
            <a:off x="6172197" y="2150850"/>
            <a:ext cx="35400" cy="3905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cxnSp>
        <p:nvCxnSpPr>
          <p:cNvPr id="6860" name="Google Shape;6860;p734"/>
          <p:cNvCxnSpPr/>
          <p:nvPr/>
        </p:nvCxnSpPr>
        <p:spPr>
          <a:xfrm>
            <a:off x="1848385" y="2605350"/>
            <a:ext cx="4296900" cy="0"/>
          </a:xfrm>
          <a:prstGeom prst="straightConnector1">
            <a:avLst/>
          </a:prstGeom>
          <a:noFill/>
          <a:ln w="19050" cap="rnd" cmpd="sng">
            <a:solidFill>
              <a:schemeClr val="accent1"/>
            </a:solidFill>
            <a:prstDash val="dot"/>
            <a:round/>
            <a:headEnd type="none" w="med" len="med"/>
            <a:tailEnd type="none" w="med" len="med"/>
          </a:ln>
        </p:spPr>
      </p:cxnSp>
      <p:sp>
        <p:nvSpPr>
          <p:cNvPr id="6861" name="Google Shape;6861;p734"/>
          <p:cNvSpPr txBox="1">
            <a:spLocks noGrp="1"/>
          </p:cNvSpPr>
          <p:nvPr>
            <p:ph type="subTitle" idx="3"/>
          </p:nvPr>
        </p:nvSpPr>
        <p:spPr>
          <a:xfrm>
            <a:off x="885125" y="1653550"/>
            <a:ext cx="10422000" cy="291900"/>
          </a:xfrm>
          <a:prstGeom prst="rect">
            <a:avLst/>
          </a:prstGeom>
        </p:spPr>
        <p:txBody>
          <a:bodyPr spcFirstLastPara="1" wrap="square" lIns="0" tIns="0" rIns="0" bIns="0" anchor="t" anchorCtr="0">
            <a:noAutofit/>
          </a:bodyPr>
          <a:lstStyle/>
          <a:p>
            <a:pPr marL="0" lvl="0" indent="0" algn="ctr" rtl="0">
              <a:spcBef>
                <a:spcPts val="0"/>
              </a:spcBef>
              <a:spcAft>
                <a:spcPts val="500"/>
              </a:spcAft>
              <a:buNone/>
            </a:pPr>
            <a:r>
              <a:rPr lang="en"/>
              <a:t>Host and provision containerized control planes at scale to reduce cost and footprint</a:t>
            </a:r>
            <a:endParaRPr/>
          </a:p>
        </p:txBody>
      </p:sp>
      <p:sp>
        <p:nvSpPr>
          <p:cNvPr id="6862" name="Google Shape;6862;p734"/>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Unified multicluster life cycle management</a:t>
            </a:r>
            <a:endParaRPr/>
          </a:p>
        </p:txBody>
      </p:sp>
      <p:sp>
        <p:nvSpPr>
          <p:cNvPr id="6863" name="Google Shape;6863;p734"/>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35</a:t>
            </a:fld>
            <a:endParaRPr/>
          </a:p>
        </p:txBody>
      </p:sp>
      <p:sp>
        <p:nvSpPr>
          <p:cNvPr id="6864" name="Google Shape;6864;p734"/>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Hosted control planes</a:t>
            </a:r>
            <a:endParaRPr/>
          </a:p>
        </p:txBody>
      </p:sp>
      <p:sp>
        <p:nvSpPr>
          <p:cNvPr id="6865" name="Google Shape;6865;p734"/>
          <p:cNvSpPr/>
          <p:nvPr/>
        </p:nvSpPr>
        <p:spPr>
          <a:xfrm>
            <a:off x="885050" y="2152650"/>
            <a:ext cx="905400" cy="9054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6866" name="Google Shape;6866;p734"/>
          <p:cNvSpPr txBox="1"/>
          <p:nvPr/>
        </p:nvSpPr>
        <p:spPr>
          <a:xfrm>
            <a:off x="885050" y="3319300"/>
            <a:ext cx="4504500" cy="1800300"/>
          </a:xfrm>
          <a:prstGeom prst="rect">
            <a:avLst/>
          </a:prstGeom>
          <a:noFill/>
          <a:ln>
            <a:noFill/>
          </a:ln>
        </p:spPr>
        <p:txBody>
          <a:bodyPr spcFirstLastPara="1" wrap="square" lIns="0" tIns="0" rIns="0" bIns="0" anchor="t" anchorCtr="0">
            <a:noAutofit/>
          </a:bodyPr>
          <a:lstStyle/>
          <a:p>
            <a:pPr marL="228600" lvl="0" indent="-226059" algn="l" rtl="0">
              <a:lnSpc>
                <a:spcPct val="135000"/>
              </a:lnSpc>
              <a:spcBef>
                <a:spcPts val="0"/>
              </a:spcBef>
              <a:spcAft>
                <a:spcPts val="0"/>
              </a:spcAft>
              <a:buClr>
                <a:schemeClr val="accent1"/>
              </a:buClr>
              <a:buSzPts val="1400"/>
              <a:buFont typeface="Red Hat Display"/>
              <a:buChar char="▸"/>
            </a:pPr>
            <a:r>
              <a:rPr lang="en">
                <a:solidFill>
                  <a:srgbClr val="151515"/>
                </a:solidFill>
                <a:latin typeface="Red Hat Display Medium"/>
                <a:ea typeface="Red Hat Display Medium"/>
                <a:cs typeface="Red Hat Display Medium"/>
                <a:sym typeface="Red Hat Display Medium"/>
              </a:rPr>
              <a:t>Hosted control planes </a:t>
            </a:r>
            <a:r>
              <a:rPr lang="en">
                <a:solidFill>
                  <a:srgbClr val="151515"/>
                </a:solidFill>
                <a:latin typeface="Red Hat Display"/>
                <a:ea typeface="Red Hat Display"/>
                <a:cs typeface="Red Hat Display"/>
                <a:sym typeface="Red Hat Display"/>
              </a:rPr>
              <a:t>are decoupled management planes that enable consolidated control and management of core control plane components.</a:t>
            </a:r>
            <a:endParaRPr>
              <a:solidFill>
                <a:srgbClr val="151515"/>
              </a:solidFill>
              <a:latin typeface="Red Hat Display"/>
              <a:ea typeface="Red Hat Display"/>
              <a:cs typeface="Red Hat Display"/>
              <a:sym typeface="Red Hat Display"/>
            </a:endParaRPr>
          </a:p>
          <a:p>
            <a:pPr marL="228600" lvl="0" indent="-226059" algn="l" rtl="0">
              <a:lnSpc>
                <a:spcPct val="135000"/>
              </a:lnSpc>
              <a:spcBef>
                <a:spcPts val="1000"/>
              </a:spcBef>
              <a:spcAft>
                <a:spcPts val="0"/>
              </a:spcAft>
              <a:buClr>
                <a:schemeClr val="accent1"/>
              </a:buClr>
              <a:buSzPts val="1400"/>
              <a:buFont typeface="Red Hat Display"/>
              <a:buChar char="▸"/>
            </a:pPr>
            <a:r>
              <a:rPr lang="en">
                <a:solidFill>
                  <a:srgbClr val="151515"/>
                </a:solidFill>
                <a:latin typeface="Red Hat Display Medium"/>
                <a:ea typeface="Red Hat Display Medium"/>
                <a:cs typeface="Red Hat Display Medium"/>
                <a:sym typeface="Red Hat Display Medium"/>
              </a:rPr>
              <a:t>Run control planes on smaller nodes</a:t>
            </a:r>
            <a:r>
              <a:rPr lang="en">
                <a:solidFill>
                  <a:srgbClr val="151515"/>
                </a:solidFill>
                <a:latin typeface="Red Hat Display"/>
                <a:ea typeface="Red Hat Display"/>
                <a:cs typeface="Red Hat Display"/>
                <a:sym typeface="Red Hat Display"/>
              </a:rPr>
              <a:t> resulting in</a:t>
            </a:r>
            <a:br>
              <a:rPr lang="en">
                <a:solidFill>
                  <a:srgbClr val="151515"/>
                </a:solidFill>
                <a:latin typeface="Red Hat Display"/>
                <a:ea typeface="Red Hat Display"/>
                <a:cs typeface="Red Hat Display"/>
                <a:sym typeface="Red Hat Display"/>
              </a:rPr>
            </a:br>
            <a:r>
              <a:rPr lang="en">
                <a:solidFill>
                  <a:srgbClr val="151515"/>
                </a:solidFill>
                <a:latin typeface="Red Hat Display"/>
                <a:ea typeface="Red Hat Display"/>
                <a:cs typeface="Red Hat Display"/>
                <a:sym typeface="Red Hat Display"/>
              </a:rPr>
              <a:t>more affordable clusters.</a:t>
            </a:r>
            <a:endParaRPr>
              <a:solidFill>
                <a:srgbClr val="151515"/>
              </a:solidFill>
              <a:latin typeface="Red Hat Display"/>
              <a:ea typeface="Red Hat Display"/>
              <a:cs typeface="Red Hat Display"/>
              <a:sym typeface="Red Hat Display"/>
            </a:endParaRPr>
          </a:p>
          <a:p>
            <a:pPr marL="228600" lvl="0" indent="-226059" algn="l" rtl="0">
              <a:lnSpc>
                <a:spcPct val="135000"/>
              </a:lnSpc>
              <a:spcBef>
                <a:spcPts val="1000"/>
              </a:spcBef>
              <a:spcAft>
                <a:spcPts val="1000"/>
              </a:spcAft>
              <a:buClr>
                <a:schemeClr val="accent1"/>
              </a:buClr>
              <a:buSzPts val="1400"/>
              <a:buFont typeface="Red Hat Display"/>
              <a:buChar char="▸"/>
            </a:pPr>
            <a:r>
              <a:rPr lang="en">
                <a:solidFill>
                  <a:srgbClr val="151515"/>
                </a:solidFill>
                <a:latin typeface="Red Hat Display Medium"/>
                <a:ea typeface="Red Hat Display Medium"/>
                <a:cs typeface="Red Hat Display Medium"/>
                <a:sym typeface="Red Hat Display Medium"/>
              </a:rPr>
              <a:t>Achieve better isolation </a:t>
            </a:r>
            <a:r>
              <a:rPr lang="en">
                <a:solidFill>
                  <a:srgbClr val="151515"/>
                </a:solidFill>
                <a:latin typeface="Red Hat Display"/>
                <a:ea typeface="Red Hat Display"/>
                <a:cs typeface="Red Hat Display"/>
                <a:sym typeface="Red Hat Display"/>
              </a:rPr>
              <a:t>by decoupling the control plane, which strengthens security boundaries between management and workloads.</a:t>
            </a:r>
            <a:endParaRPr>
              <a:solidFill>
                <a:srgbClr val="151515"/>
              </a:solidFill>
              <a:latin typeface="Red Hat Display"/>
              <a:ea typeface="Red Hat Display"/>
              <a:cs typeface="Red Hat Display"/>
              <a:sym typeface="Red Hat Display"/>
            </a:endParaRPr>
          </a:p>
        </p:txBody>
      </p:sp>
      <p:pic>
        <p:nvPicPr>
          <p:cNvPr id="6867" name="Google Shape;6867;p734"/>
          <p:cNvPicPr preferRelativeResize="0"/>
          <p:nvPr/>
        </p:nvPicPr>
        <p:blipFill rotWithShape="1">
          <a:blip r:embed="rId3">
            <a:alphaModFix/>
          </a:blip>
          <a:srcRect/>
          <a:stretch/>
        </p:blipFill>
        <p:spPr>
          <a:xfrm>
            <a:off x="1030476" y="2298076"/>
            <a:ext cx="614550" cy="614550"/>
          </a:xfrm>
          <a:prstGeom prst="rect">
            <a:avLst/>
          </a:prstGeom>
          <a:noFill/>
          <a:ln>
            <a:noFill/>
          </a:ln>
        </p:spPr>
      </p:pic>
      <p:pic>
        <p:nvPicPr>
          <p:cNvPr id="6868" name="Google Shape;6868;p734"/>
          <p:cNvPicPr preferRelativeResize="0"/>
          <p:nvPr/>
        </p:nvPicPr>
        <p:blipFill>
          <a:blip r:embed="rId4">
            <a:alphaModFix/>
          </a:blip>
          <a:stretch>
            <a:fillRect/>
          </a:stretch>
        </p:blipFill>
        <p:spPr>
          <a:xfrm>
            <a:off x="6296843" y="2510514"/>
            <a:ext cx="5367526" cy="318607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872"/>
        <p:cNvGrpSpPr/>
        <p:nvPr/>
      </p:nvGrpSpPr>
      <p:grpSpPr>
        <a:xfrm>
          <a:off x="0" y="0"/>
          <a:ext cx="0" cy="0"/>
          <a:chOff x="0" y="0"/>
          <a:chExt cx="0" cy="0"/>
        </a:xfrm>
      </p:grpSpPr>
      <p:grpSp>
        <p:nvGrpSpPr>
          <p:cNvPr id="6873" name="Google Shape;6873;p735"/>
          <p:cNvGrpSpPr/>
          <p:nvPr/>
        </p:nvGrpSpPr>
        <p:grpSpPr>
          <a:xfrm>
            <a:off x="6207807" y="2150850"/>
            <a:ext cx="5545598" cy="3905400"/>
            <a:chOff x="6489469" y="2150850"/>
            <a:chExt cx="5395075" cy="3905400"/>
          </a:xfrm>
        </p:grpSpPr>
        <p:sp>
          <p:nvSpPr>
            <p:cNvPr id="6874" name="Google Shape;6874;p735"/>
            <p:cNvSpPr/>
            <p:nvPr/>
          </p:nvSpPr>
          <p:spPr>
            <a:xfrm>
              <a:off x="7954844" y="2150850"/>
              <a:ext cx="3929700" cy="3905400"/>
            </a:xfrm>
            <a:prstGeom prst="roundRect">
              <a:avLst>
                <a:gd name="adj" fmla="val 1839"/>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6875" name="Google Shape;6875;p735"/>
            <p:cNvSpPr/>
            <p:nvPr/>
          </p:nvSpPr>
          <p:spPr>
            <a:xfrm>
              <a:off x="6489469" y="2150850"/>
              <a:ext cx="3929700" cy="3905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grpSp>
      <p:sp>
        <p:nvSpPr>
          <p:cNvPr id="6876" name="Google Shape;6876;p735"/>
          <p:cNvSpPr/>
          <p:nvPr/>
        </p:nvSpPr>
        <p:spPr>
          <a:xfrm>
            <a:off x="6172197" y="2150850"/>
            <a:ext cx="35400" cy="3905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cxnSp>
        <p:nvCxnSpPr>
          <p:cNvPr id="6877" name="Google Shape;6877;p735"/>
          <p:cNvCxnSpPr/>
          <p:nvPr/>
        </p:nvCxnSpPr>
        <p:spPr>
          <a:xfrm>
            <a:off x="1848385" y="2605350"/>
            <a:ext cx="4296900" cy="0"/>
          </a:xfrm>
          <a:prstGeom prst="straightConnector1">
            <a:avLst/>
          </a:prstGeom>
          <a:noFill/>
          <a:ln w="19050" cap="rnd" cmpd="sng">
            <a:solidFill>
              <a:schemeClr val="accent1"/>
            </a:solidFill>
            <a:prstDash val="dot"/>
            <a:round/>
            <a:headEnd type="none" w="med" len="med"/>
            <a:tailEnd type="none" w="med" len="med"/>
          </a:ln>
        </p:spPr>
      </p:cxnSp>
      <p:sp>
        <p:nvSpPr>
          <p:cNvPr id="6878" name="Google Shape;6878;p735"/>
          <p:cNvSpPr txBox="1">
            <a:spLocks noGrp="1"/>
          </p:cNvSpPr>
          <p:nvPr>
            <p:ph type="subTitle" idx="3"/>
          </p:nvPr>
        </p:nvSpPr>
        <p:spPr>
          <a:xfrm>
            <a:off x="885125" y="1653550"/>
            <a:ext cx="10422000" cy="291900"/>
          </a:xfrm>
          <a:prstGeom prst="rect">
            <a:avLst/>
          </a:prstGeom>
        </p:spPr>
        <p:txBody>
          <a:bodyPr spcFirstLastPara="1" wrap="square" lIns="0" tIns="0" rIns="0" bIns="0" anchor="t" anchorCtr="0">
            <a:noAutofit/>
          </a:bodyPr>
          <a:lstStyle/>
          <a:p>
            <a:pPr marL="0" lvl="0" indent="0" algn="ctr" rtl="0">
              <a:spcBef>
                <a:spcPts val="0"/>
              </a:spcBef>
              <a:spcAft>
                <a:spcPts val="500"/>
              </a:spcAft>
              <a:buNone/>
            </a:pPr>
            <a:r>
              <a:rPr lang="en"/>
              <a:t>Access bare-metal infrastructure resources to provision OpenShift clusters</a:t>
            </a:r>
            <a:endParaRPr/>
          </a:p>
        </p:txBody>
      </p:sp>
      <p:sp>
        <p:nvSpPr>
          <p:cNvPr id="6879" name="Google Shape;6879;p735"/>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Unified multicluster life cycle management</a:t>
            </a:r>
            <a:endParaRPr/>
          </a:p>
        </p:txBody>
      </p:sp>
      <p:sp>
        <p:nvSpPr>
          <p:cNvPr id="6880" name="Google Shape;6880;p735"/>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36</a:t>
            </a:fld>
            <a:endParaRPr/>
          </a:p>
        </p:txBody>
      </p:sp>
      <p:sp>
        <p:nvSpPr>
          <p:cNvPr id="6881" name="Google Shape;6881;p735"/>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Central infrastructure management for bare-metal deployments</a:t>
            </a:r>
            <a:endParaRPr/>
          </a:p>
        </p:txBody>
      </p:sp>
      <p:sp>
        <p:nvSpPr>
          <p:cNvPr id="6882" name="Google Shape;6882;p735"/>
          <p:cNvSpPr/>
          <p:nvPr/>
        </p:nvSpPr>
        <p:spPr>
          <a:xfrm>
            <a:off x="885050" y="2152650"/>
            <a:ext cx="905400" cy="9054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6883" name="Google Shape;6883;p735"/>
          <p:cNvSpPr txBox="1"/>
          <p:nvPr/>
        </p:nvSpPr>
        <p:spPr>
          <a:xfrm>
            <a:off x="885050" y="3319300"/>
            <a:ext cx="4830000" cy="2527800"/>
          </a:xfrm>
          <a:prstGeom prst="rect">
            <a:avLst/>
          </a:prstGeom>
          <a:noFill/>
          <a:ln>
            <a:noFill/>
          </a:ln>
        </p:spPr>
        <p:txBody>
          <a:bodyPr spcFirstLastPara="1" wrap="square" lIns="0" tIns="0" rIns="0" bIns="0" anchor="t" anchorCtr="0">
            <a:noAutofit/>
          </a:bodyPr>
          <a:lstStyle/>
          <a:p>
            <a:pPr marL="228600" lvl="0" indent="-226059" algn="l" rtl="0">
              <a:lnSpc>
                <a:spcPct val="135000"/>
              </a:lnSpc>
              <a:spcBef>
                <a:spcPts val="0"/>
              </a:spcBef>
              <a:spcAft>
                <a:spcPts val="0"/>
              </a:spcAft>
              <a:buClr>
                <a:schemeClr val="accent1"/>
              </a:buClr>
              <a:buSzPts val="1400"/>
              <a:buFont typeface="Red Hat Display"/>
              <a:buChar char="▸"/>
            </a:pPr>
            <a:r>
              <a:rPr lang="en">
                <a:solidFill>
                  <a:srgbClr val="151515"/>
                </a:solidFill>
                <a:latin typeface="Red Hat Display Medium"/>
                <a:ea typeface="Red Hat Display Medium"/>
                <a:cs typeface="Red Hat Display Medium"/>
                <a:sym typeface="Red Hat Display Medium"/>
              </a:rPr>
              <a:t>Use a self-service model </a:t>
            </a:r>
            <a:r>
              <a:rPr lang="en">
                <a:solidFill>
                  <a:srgbClr val="151515"/>
                </a:solidFill>
                <a:latin typeface="Red Hat Display"/>
                <a:ea typeface="Red Hat Display"/>
                <a:cs typeface="Red Hat Display"/>
                <a:sym typeface="Red Hat Display"/>
              </a:rPr>
              <a:t>that allows infrastructure owners to provide developers access to bare-metal infrastructure resources to provision OpenShift clusters.</a:t>
            </a:r>
            <a:endParaRPr>
              <a:solidFill>
                <a:srgbClr val="151515"/>
              </a:solidFill>
              <a:latin typeface="Red Hat Display"/>
              <a:ea typeface="Red Hat Display"/>
              <a:cs typeface="Red Hat Display"/>
              <a:sym typeface="Red Hat Display"/>
            </a:endParaRPr>
          </a:p>
          <a:p>
            <a:pPr marL="228600" lvl="0" indent="-226059" algn="l" rtl="0">
              <a:lnSpc>
                <a:spcPct val="135000"/>
              </a:lnSpc>
              <a:spcBef>
                <a:spcPts val="1000"/>
              </a:spcBef>
              <a:spcAft>
                <a:spcPts val="1000"/>
              </a:spcAft>
              <a:buClr>
                <a:schemeClr val="accent1"/>
              </a:buClr>
              <a:buSzPts val="1400"/>
              <a:buFont typeface="Red Hat Display"/>
              <a:buChar char="▸"/>
            </a:pPr>
            <a:r>
              <a:rPr lang="en">
                <a:solidFill>
                  <a:srgbClr val="151515"/>
                </a:solidFill>
                <a:latin typeface="Red Hat Display Medium"/>
                <a:ea typeface="Red Hat Display Medium"/>
                <a:cs typeface="Red Hat Display Medium"/>
                <a:sym typeface="Red Hat Display Medium"/>
              </a:rPr>
              <a:t>Use the infrastructure environments</a:t>
            </a:r>
            <a:r>
              <a:rPr lang="en">
                <a:solidFill>
                  <a:srgbClr val="151515"/>
                </a:solidFill>
                <a:latin typeface="Red Hat Display"/>
                <a:ea typeface="Red Hat Display"/>
                <a:cs typeface="Red Hat Display"/>
                <a:sym typeface="Red Hat Display"/>
              </a:rPr>
              <a:t> allowing operators</a:t>
            </a:r>
            <a:br>
              <a:rPr lang="en">
                <a:solidFill>
                  <a:srgbClr val="151515"/>
                </a:solidFill>
                <a:latin typeface="Red Hat Display"/>
                <a:ea typeface="Red Hat Display"/>
                <a:cs typeface="Red Hat Display"/>
                <a:sym typeface="Red Hat Display"/>
              </a:rPr>
            </a:br>
            <a:r>
              <a:rPr lang="en">
                <a:solidFill>
                  <a:srgbClr val="151515"/>
                </a:solidFill>
                <a:latin typeface="Red Hat Display"/>
                <a:ea typeface="Red Hat Display"/>
                <a:cs typeface="Red Hat Display"/>
                <a:sym typeface="Red Hat Display"/>
              </a:rPr>
              <a:t>to readily maintain your bare-metal host inventory.</a:t>
            </a:r>
            <a:endParaRPr>
              <a:solidFill>
                <a:srgbClr val="151515"/>
              </a:solidFill>
              <a:latin typeface="Red Hat Display"/>
              <a:ea typeface="Red Hat Display"/>
              <a:cs typeface="Red Hat Display"/>
              <a:sym typeface="Red Hat Display"/>
            </a:endParaRPr>
          </a:p>
        </p:txBody>
      </p:sp>
      <p:pic>
        <p:nvPicPr>
          <p:cNvPr id="6884" name="Google Shape;6884;p735"/>
          <p:cNvPicPr preferRelativeResize="0"/>
          <p:nvPr/>
        </p:nvPicPr>
        <p:blipFill rotWithShape="1">
          <a:blip r:embed="rId3">
            <a:alphaModFix/>
          </a:blip>
          <a:srcRect/>
          <a:stretch/>
        </p:blipFill>
        <p:spPr>
          <a:xfrm>
            <a:off x="1030476" y="2298075"/>
            <a:ext cx="614550" cy="614550"/>
          </a:xfrm>
          <a:prstGeom prst="rect">
            <a:avLst/>
          </a:prstGeom>
          <a:noFill/>
          <a:ln>
            <a:noFill/>
          </a:ln>
        </p:spPr>
      </p:pic>
      <p:pic>
        <p:nvPicPr>
          <p:cNvPr id="6885" name="Google Shape;6885;p735"/>
          <p:cNvPicPr preferRelativeResize="0"/>
          <p:nvPr/>
        </p:nvPicPr>
        <p:blipFill>
          <a:blip r:embed="rId4">
            <a:alphaModFix/>
          </a:blip>
          <a:stretch>
            <a:fillRect/>
          </a:stretch>
        </p:blipFill>
        <p:spPr>
          <a:xfrm>
            <a:off x="6296839" y="2510512"/>
            <a:ext cx="5367526" cy="318607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889"/>
        <p:cNvGrpSpPr/>
        <p:nvPr/>
      </p:nvGrpSpPr>
      <p:grpSpPr>
        <a:xfrm>
          <a:off x="0" y="0"/>
          <a:ext cx="0" cy="0"/>
          <a:chOff x="0" y="0"/>
          <a:chExt cx="0" cy="0"/>
        </a:xfrm>
      </p:grpSpPr>
      <p:grpSp>
        <p:nvGrpSpPr>
          <p:cNvPr id="6890" name="Google Shape;6890;p736"/>
          <p:cNvGrpSpPr/>
          <p:nvPr/>
        </p:nvGrpSpPr>
        <p:grpSpPr>
          <a:xfrm>
            <a:off x="6207807" y="2150850"/>
            <a:ext cx="5545598" cy="3905400"/>
            <a:chOff x="6489469" y="2150850"/>
            <a:chExt cx="5395075" cy="3905400"/>
          </a:xfrm>
        </p:grpSpPr>
        <p:sp>
          <p:nvSpPr>
            <p:cNvPr id="6891" name="Google Shape;6891;p736"/>
            <p:cNvSpPr/>
            <p:nvPr/>
          </p:nvSpPr>
          <p:spPr>
            <a:xfrm>
              <a:off x="7954844" y="2150850"/>
              <a:ext cx="3929700" cy="3905400"/>
            </a:xfrm>
            <a:prstGeom prst="roundRect">
              <a:avLst>
                <a:gd name="adj" fmla="val 1839"/>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6892" name="Google Shape;6892;p736"/>
            <p:cNvSpPr/>
            <p:nvPr/>
          </p:nvSpPr>
          <p:spPr>
            <a:xfrm>
              <a:off x="6489469" y="2150850"/>
              <a:ext cx="3929700" cy="3905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grpSp>
      <p:sp>
        <p:nvSpPr>
          <p:cNvPr id="6893" name="Google Shape;6893;p736"/>
          <p:cNvSpPr/>
          <p:nvPr/>
        </p:nvSpPr>
        <p:spPr>
          <a:xfrm>
            <a:off x="6172197" y="2150850"/>
            <a:ext cx="35400" cy="3905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cxnSp>
        <p:nvCxnSpPr>
          <p:cNvPr id="6894" name="Google Shape;6894;p736"/>
          <p:cNvCxnSpPr/>
          <p:nvPr/>
        </p:nvCxnSpPr>
        <p:spPr>
          <a:xfrm>
            <a:off x="1848385" y="2605350"/>
            <a:ext cx="4296900" cy="0"/>
          </a:xfrm>
          <a:prstGeom prst="straightConnector1">
            <a:avLst/>
          </a:prstGeom>
          <a:noFill/>
          <a:ln w="19050" cap="rnd" cmpd="sng">
            <a:solidFill>
              <a:schemeClr val="accent1"/>
            </a:solidFill>
            <a:prstDash val="dot"/>
            <a:round/>
            <a:headEnd type="none" w="med" len="med"/>
            <a:tailEnd type="none" w="med" len="med"/>
          </a:ln>
        </p:spPr>
      </p:cxnSp>
      <p:sp>
        <p:nvSpPr>
          <p:cNvPr id="6895" name="Google Shape;6895;p736"/>
          <p:cNvSpPr txBox="1">
            <a:spLocks noGrp="1"/>
          </p:cNvSpPr>
          <p:nvPr>
            <p:ph type="subTitle" idx="3"/>
          </p:nvPr>
        </p:nvSpPr>
        <p:spPr>
          <a:xfrm>
            <a:off x="885125" y="1653550"/>
            <a:ext cx="10422000" cy="291900"/>
          </a:xfrm>
          <a:prstGeom prst="rect">
            <a:avLst/>
          </a:prstGeom>
        </p:spPr>
        <p:txBody>
          <a:bodyPr spcFirstLastPara="1" wrap="square" lIns="0" tIns="0" rIns="0" bIns="0" anchor="t" anchorCtr="0">
            <a:noAutofit/>
          </a:bodyPr>
          <a:lstStyle/>
          <a:p>
            <a:pPr marL="0" lvl="0" indent="0" algn="ctr" rtl="0">
              <a:spcBef>
                <a:spcPts val="0"/>
              </a:spcBef>
              <a:spcAft>
                <a:spcPts val="500"/>
              </a:spcAft>
              <a:buNone/>
            </a:pPr>
            <a:r>
              <a:rPr lang="en"/>
              <a:t>Quickly discovery and onboard existing OpenShift clusters</a:t>
            </a:r>
            <a:endParaRPr/>
          </a:p>
        </p:txBody>
      </p:sp>
      <p:sp>
        <p:nvSpPr>
          <p:cNvPr id="6896" name="Google Shape;6896;p736"/>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Unified multicluster life cycle management</a:t>
            </a:r>
            <a:endParaRPr/>
          </a:p>
        </p:txBody>
      </p:sp>
      <p:sp>
        <p:nvSpPr>
          <p:cNvPr id="6897" name="Google Shape;6897;p736"/>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37</a:t>
            </a:fld>
            <a:endParaRPr/>
          </a:p>
        </p:txBody>
      </p:sp>
      <p:sp>
        <p:nvSpPr>
          <p:cNvPr id="6898" name="Google Shape;6898;p736"/>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Cluster discovery service</a:t>
            </a:r>
            <a:endParaRPr/>
          </a:p>
        </p:txBody>
      </p:sp>
      <p:sp>
        <p:nvSpPr>
          <p:cNvPr id="6899" name="Google Shape;6899;p736"/>
          <p:cNvSpPr/>
          <p:nvPr/>
        </p:nvSpPr>
        <p:spPr>
          <a:xfrm>
            <a:off x="885050" y="2152650"/>
            <a:ext cx="905400" cy="9054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6900" name="Google Shape;6900;p736"/>
          <p:cNvSpPr txBox="1"/>
          <p:nvPr/>
        </p:nvSpPr>
        <p:spPr>
          <a:xfrm>
            <a:off x="885050" y="3319300"/>
            <a:ext cx="4038900" cy="2527800"/>
          </a:xfrm>
          <a:prstGeom prst="rect">
            <a:avLst/>
          </a:prstGeom>
          <a:noFill/>
          <a:ln>
            <a:noFill/>
          </a:ln>
        </p:spPr>
        <p:txBody>
          <a:bodyPr spcFirstLastPara="1" wrap="square" lIns="0" tIns="0" rIns="0" bIns="0" anchor="t" anchorCtr="0">
            <a:noAutofit/>
          </a:bodyPr>
          <a:lstStyle/>
          <a:p>
            <a:pPr marL="228600" lvl="0" indent="-226059" algn="l" rtl="0">
              <a:lnSpc>
                <a:spcPct val="135000"/>
              </a:lnSpc>
              <a:spcBef>
                <a:spcPts val="0"/>
              </a:spcBef>
              <a:spcAft>
                <a:spcPts val="0"/>
              </a:spcAft>
              <a:buClr>
                <a:schemeClr val="accent1"/>
              </a:buClr>
              <a:buSzPts val="1400"/>
              <a:buFont typeface="Red Hat Display"/>
              <a:buChar char="▸"/>
            </a:pPr>
            <a:r>
              <a:rPr lang="en">
                <a:solidFill>
                  <a:srgbClr val="151515"/>
                </a:solidFill>
                <a:latin typeface="Red Hat Display Medium"/>
                <a:ea typeface="Red Hat Display Medium"/>
                <a:cs typeface="Red Hat Display Medium"/>
                <a:sym typeface="Red Hat Display Medium"/>
              </a:rPr>
              <a:t>Discover OpenShift 4 clusters</a:t>
            </a:r>
            <a:r>
              <a:rPr lang="en">
                <a:solidFill>
                  <a:srgbClr val="151515"/>
                </a:solidFill>
                <a:latin typeface="Red Hat Display"/>
                <a:ea typeface="Red Hat Display"/>
                <a:cs typeface="Red Hat Display"/>
                <a:sym typeface="Red Hat Display"/>
              </a:rPr>
              <a:t> that are available from OpenShift Cluster Manager. </a:t>
            </a:r>
            <a:endParaRPr>
              <a:solidFill>
                <a:srgbClr val="151515"/>
              </a:solidFill>
              <a:latin typeface="Red Hat Display"/>
              <a:ea typeface="Red Hat Display"/>
              <a:cs typeface="Red Hat Display"/>
              <a:sym typeface="Red Hat Display"/>
            </a:endParaRPr>
          </a:p>
          <a:p>
            <a:pPr marL="228600" lvl="0" indent="-226059" algn="l" rtl="0">
              <a:lnSpc>
                <a:spcPct val="135000"/>
              </a:lnSpc>
              <a:spcBef>
                <a:spcPts val="1000"/>
              </a:spcBef>
              <a:spcAft>
                <a:spcPts val="0"/>
              </a:spcAft>
              <a:buClr>
                <a:schemeClr val="accent1"/>
              </a:buClr>
              <a:buSzPts val="1400"/>
              <a:buFont typeface="Red Hat Display"/>
              <a:buChar char="▸"/>
            </a:pPr>
            <a:r>
              <a:rPr lang="en">
                <a:solidFill>
                  <a:srgbClr val="151515"/>
                </a:solidFill>
                <a:latin typeface="Red Hat Display Medium"/>
                <a:ea typeface="Red Hat Display Medium"/>
                <a:cs typeface="Red Hat Display Medium"/>
                <a:sym typeface="Red Hat Display Medium"/>
              </a:rPr>
              <a:t>After you discover clusters</a:t>
            </a:r>
            <a:r>
              <a:rPr lang="en">
                <a:solidFill>
                  <a:srgbClr val="151515"/>
                </a:solidFill>
                <a:latin typeface="Red Hat Display"/>
                <a:ea typeface="Red Hat Display"/>
                <a:cs typeface="Red Hat Display"/>
                <a:sym typeface="Red Hat Display"/>
              </a:rPr>
              <a:t>, you can import clusters that appear in the “Discovered clusters” tab of the console.</a:t>
            </a:r>
            <a:endParaRPr>
              <a:solidFill>
                <a:srgbClr val="151515"/>
              </a:solidFill>
              <a:latin typeface="Red Hat Display"/>
              <a:ea typeface="Red Hat Display"/>
              <a:cs typeface="Red Hat Display"/>
              <a:sym typeface="Red Hat Display"/>
            </a:endParaRPr>
          </a:p>
          <a:p>
            <a:pPr marL="228600" lvl="0" indent="-226059" algn="l" rtl="0">
              <a:lnSpc>
                <a:spcPct val="135000"/>
              </a:lnSpc>
              <a:spcBef>
                <a:spcPts val="1000"/>
              </a:spcBef>
              <a:spcAft>
                <a:spcPts val="1000"/>
              </a:spcAft>
              <a:buClr>
                <a:schemeClr val="accent1"/>
              </a:buClr>
              <a:buSzPts val="1400"/>
              <a:buFont typeface="Red Hat Display"/>
              <a:buChar char="▸"/>
            </a:pPr>
            <a:r>
              <a:rPr lang="en">
                <a:solidFill>
                  <a:srgbClr val="151515"/>
                </a:solidFill>
                <a:latin typeface="Red Hat Display Medium"/>
                <a:ea typeface="Red Hat Display Medium"/>
                <a:cs typeface="Red Hat Display Medium"/>
                <a:sym typeface="Red Hat Display Medium"/>
              </a:rPr>
              <a:t>The discovery services</a:t>
            </a:r>
            <a:r>
              <a:rPr lang="en">
                <a:solidFill>
                  <a:srgbClr val="151515"/>
                </a:solidFill>
                <a:latin typeface="Red Hat Display"/>
                <a:ea typeface="Red Hat Display"/>
                <a:cs typeface="Red Hat Display"/>
                <a:sym typeface="Red Hat Display"/>
              </a:rPr>
              <a:t> uses the Discover Operator for back-end and console usage.</a:t>
            </a:r>
            <a:endParaRPr>
              <a:solidFill>
                <a:srgbClr val="151515"/>
              </a:solidFill>
              <a:latin typeface="Red Hat Display"/>
              <a:ea typeface="Red Hat Display"/>
              <a:cs typeface="Red Hat Display"/>
              <a:sym typeface="Red Hat Display"/>
            </a:endParaRPr>
          </a:p>
        </p:txBody>
      </p:sp>
      <p:pic>
        <p:nvPicPr>
          <p:cNvPr id="6901" name="Google Shape;6901;p736"/>
          <p:cNvPicPr preferRelativeResize="0"/>
          <p:nvPr/>
        </p:nvPicPr>
        <p:blipFill rotWithShape="1">
          <a:blip r:embed="rId3">
            <a:alphaModFix/>
          </a:blip>
          <a:srcRect/>
          <a:stretch/>
        </p:blipFill>
        <p:spPr>
          <a:xfrm>
            <a:off x="1018451" y="2298074"/>
            <a:ext cx="614550" cy="614550"/>
          </a:xfrm>
          <a:prstGeom prst="rect">
            <a:avLst/>
          </a:prstGeom>
          <a:noFill/>
          <a:ln>
            <a:noFill/>
          </a:ln>
        </p:spPr>
      </p:pic>
      <p:pic>
        <p:nvPicPr>
          <p:cNvPr id="6902" name="Google Shape;6902;p736"/>
          <p:cNvPicPr preferRelativeResize="0"/>
          <p:nvPr/>
        </p:nvPicPr>
        <p:blipFill>
          <a:blip r:embed="rId4">
            <a:alphaModFix/>
          </a:blip>
          <a:stretch>
            <a:fillRect/>
          </a:stretch>
        </p:blipFill>
        <p:spPr>
          <a:xfrm>
            <a:off x="6296845" y="2510513"/>
            <a:ext cx="5367526" cy="3186072"/>
          </a:xfrm>
          <a:prstGeom prst="rect">
            <a:avLst/>
          </a:prstGeom>
          <a:solidFill>
            <a:srgbClr val="EFEFEF"/>
          </a:solid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906"/>
        <p:cNvGrpSpPr/>
        <p:nvPr/>
      </p:nvGrpSpPr>
      <p:grpSpPr>
        <a:xfrm>
          <a:off x="0" y="0"/>
          <a:ext cx="0" cy="0"/>
          <a:chOff x="0" y="0"/>
          <a:chExt cx="0" cy="0"/>
        </a:xfrm>
      </p:grpSpPr>
      <p:sp>
        <p:nvSpPr>
          <p:cNvPr id="6907" name="Google Shape;6907;p737"/>
          <p:cNvSpPr txBox="1">
            <a:spLocks noGrp="1"/>
          </p:cNvSpPr>
          <p:nvPr>
            <p:ph type="title"/>
          </p:nvPr>
        </p:nvSpPr>
        <p:spPr>
          <a:xfrm>
            <a:off x="2076025" y="1883250"/>
            <a:ext cx="7992000" cy="307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Policy-based governance</a:t>
            </a:r>
            <a:endParaRPr/>
          </a:p>
        </p:txBody>
      </p:sp>
      <p:sp>
        <p:nvSpPr>
          <p:cNvPr id="6908" name="Google Shape;6908;p737"/>
          <p:cNvSpPr txBox="1">
            <a:spLocks noGrp="1"/>
          </p:cNvSpPr>
          <p:nvPr>
            <p:ph type="subTitle" idx="1"/>
          </p:nvPr>
        </p:nvSpPr>
        <p:spPr>
          <a:xfrm rot="5400000">
            <a:off x="-2138450" y="2138400"/>
            <a:ext cx="5148900" cy="872100"/>
          </a:xfrm>
          <a:prstGeom prst="rect">
            <a:avLst/>
          </a:prstGeom>
        </p:spPr>
        <p:txBody>
          <a:bodyPr spcFirstLastPara="1" wrap="square" lIns="502900" tIns="91425" rIns="91425" bIns="91425" anchor="ctr" anchorCtr="0">
            <a:noAutofit/>
          </a:bodyPr>
          <a:lstStyle/>
          <a:p>
            <a:pPr marL="0" lvl="0" indent="0" algn="l" rtl="0">
              <a:spcBef>
                <a:spcPts val="0"/>
              </a:spcBef>
              <a:spcAft>
                <a:spcPts val="0"/>
              </a:spcAft>
              <a:buNone/>
            </a:pPr>
            <a:r>
              <a:rPr lang="en"/>
              <a:t>Red Hat Advanced Cluster Management for Kubernetes</a:t>
            </a:r>
            <a:endParaRPr/>
          </a:p>
        </p:txBody>
      </p:sp>
      <p:sp>
        <p:nvSpPr>
          <p:cNvPr id="6909" name="Google Shape;6909;p737"/>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38</a:t>
            </a:fld>
            <a:endParaRPr/>
          </a:p>
        </p:txBody>
      </p:sp>
      <p:sp>
        <p:nvSpPr>
          <p:cNvPr id="6910" name="Google Shape;6910;p737"/>
          <p:cNvSpPr txBox="1"/>
          <p:nvPr/>
        </p:nvSpPr>
        <p:spPr>
          <a:xfrm>
            <a:off x="2109643" y="1090650"/>
            <a:ext cx="7992000" cy="4920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400">
                <a:solidFill>
                  <a:schemeClr val="dk1"/>
                </a:solidFill>
                <a:latin typeface="Red Hat Display"/>
                <a:ea typeface="Red Hat Display"/>
                <a:cs typeface="Red Hat Display"/>
                <a:sym typeface="Red Hat Display"/>
              </a:rPr>
              <a:t>Use case</a:t>
            </a:r>
            <a:endParaRPr sz="2400">
              <a:solidFill>
                <a:schemeClr val="dk1"/>
              </a:solidFill>
              <a:latin typeface="Red Hat Display"/>
              <a:ea typeface="Red Hat Display"/>
              <a:cs typeface="Red Hat Display"/>
              <a:sym typeface="Red Hat Display"/>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914"/>
        <p:cNvGrpSpPr/>
        <p:nvPr/>
      </p:nvGrpSpPr>
      <p:grpSpPr>
        <a:xfrm>
          <a:off x="0" y="0"/>
          <a:ext cx="0" cy="0"/>
          <a:chOff x="0" y="0"/>
          <a:chExt cx="0" cy="0"/>
        </a:xfrm>
      </p:grpSpPr>
      <p:sp>
        <p:nvSpPr>
          <p:cNvPr id="6915" name="Google Shape;6915;p738"/>
          <p:cNvSpPr txBox="1">
            <a:spLocks noGrp="1"/>
          </p:cNvSpPr>
          <p:nvPr>
            <p:ph type="subTitle" idx="3"/>
          </p:nvPr>
        </p:nvSpPr>
        <p:spPr>
          <a:xfrm>
            <a:off x="885125" y="1653550"/>
            <a:ext cx="10422000" cy="291900"/>
          </a:xfrm>
          <a:prstGeom prst="rect">
            <a:avLst/>
          </a:prstGeom>
        </p:spPr>
        <p:txBody>
          <a:bodyPr spcFirstLastPara="1" wrap="square" lIns="0" tIns="0" rIns="0" bIns="0" anchor="t" anchorCtr="0">
            <a:noAutofit/>
          </a:bodyPr>
          <a:lstStyle/>
          <a:p>
            <a:pPr marL="0" lvl="0" indent="0" algn="ctr" rtl="0">
              <a:spcBef>
                <a:spcPts val="0"/>
              </a:spcBef>
              <a:spcAft>
                <a:spcPts val="500"/>
              </a:spcAft>
              <a:buNone/>
            </a:pPr>
            <a:r>
              <a:rPr lang="en"/>
              <a:t>Automatically monitor and ensure desired best practices configuration state</a:t>
            </a:r>
            <a:endParaRPr/>
          </a:p>
        </p:txBody>
      </p:sp>
      <p:sp>
        <p:nvSpPr>
          <p:cNvPr id="6916" name="Google Shape;6916;p738"/>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Policy-based governance, risk, and compliance</a:t>
            </a:r>
            <a:endParaRPr/>
          </a:p>
        </p:txBody>
      </p:sp>
      <p:sp>
        <p:nvSpPr>
          <p:cNvPr id="6917" name="Google Shape;6917;p738"/>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39</a:t>
            </a:fld>
            <a:endParaRPr/>
          </a:p>
        </p:txBody>
      </p:sp>
      <p:sp>
        <p:nvSpPr>
          <p:cNvPr id="6918" name="Google Shape;6918;p738"/>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Policy-based governance</a:t>
            </a:r>
            <a:endParaRPr/>
          </a:p>
        </p:txBody>
      </p:sp>
      <p:pic>
        <p:nvPicPr>
          <p:cNvPr id="6919" name="Google Shape;6919;p738"/>
          <p:cNvPicPr preferRelativeResize="0"/>
          <p:nvPr/>
        </p:nvPicPr>
        <p:blipFill rotWithShape="1">
          <a:blip r:embed="rId3">
            <a:alphaModFix/>
          </a:blip>
          <a:srcRect/>
          <a:stretch/>
        </p:blipFill>
        <p:spPr>
          <a:xfrm>
            <a:off x="6391647" y="4236383"/>
            <a:ext cx="429768" cy="429768"/>
          </a:xfrm>
          <a:prstGeom prst="rect">
            <a:avLst/>
          </a:prstGeom>
          <a:noFill/>
          <a:ln>
            <a:noFill/>
          </a:ln>
        </p:spPr>
      </p:pic>
      <p:sp>
        <p:nvSpPr>
          <p:cNvPr id="6920" name="Google Shape;6920;p738"/>
          <p:cNvSpPr txBox="1"/>
          <p:nvPr/>
        </p:nvSpPr>
        <p:spPr>
          <a:xfrm>
            <a:off x="896100" y="2626825"/>
            <a:ext cx="5047500" cy="4302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800"/>
              </a:spcAft>
              <a:buNone/>
            </a:pPr>
            <a:r>
              <a:rPr lang="en" sz="1300" b="1">
                <a:solidFill>
                  <a:srgbClr val="EE0000"/>
                </a:solidFill>
                <a:latin typeface="Red Hat Display"/>
                <a:ea typeface="Red Hat Display"/>
                <a:cs typeface="Red Hat Display"/>
                <a:sym typeface="Red Hat Display"/>
              </a:rPr>
              <a:t>Out-of-the-box policy templates</a:t>
            </a:r>
            <a:br>
              <a:rPr lang="en" sz="1300">
                <a:solidFill>
                  <a:srgbClr val="EE0000"/>
                </a:solidFill>
                <a:latin typeface="Red Hat Display Medium"/>
                <a:ea typeface="Red Hat Display Medium"/>
                <a:cs typeface="Red Hat Display Medium"/>
                <a:sym typeface="Red Hat Display Medium"/>
              </a:rPr>
            </a:br>
            <a:r>
              <a:rPr lang="en" sz="1300">
                <a:solidFill>
                  <a:srgbClr val="151515"/>
                </a:solidFill>
                <a:latin typeface="Red Hat Display"/>
                <a:ea typeface="Red Hat Display"/>
                <a:cs typeface="Red Hat Display"/>
                <a:sym typeface="Red Hat Display"/>
              </a:rPr>
              <a:t>Implement and deploy policy-based governance</a:t>
            </a:r>
            <a:endParaRPr sz="1300">
              <a:solidFill>
                <a:srgbClr val="151515"/>
              </a:solidFill>
              <a:latin typeface="Red Hat Display"/>
              <a:ea typeface="Red Hat Display"/>
              <a:cs typeface="Red Hat Display"/>
              <a:sym typeface="Red Hat Display"/>
            </a:endParaRPr>
          </a:p>
        </p:txBody>
      </p:sp>
      <p:sp>
        <p:nvSpPr>
          <p:cNvPr id="6921" name="Google Shape;6921;p738"/>
          <p:cNvSpPr txBox="1"/>
          <p:nvPr/>
        </p:nvSpPr>
        <p:spPr>
          <a:xfrm>
            <a:off x="896100" y="3667883"/>
            <a:ext cx="5047500" cy="4302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800"/>
              </a:spcAft>
              <a:buNone/>
            </a:pPr>
            <a:r>
              <a:rPr lang="en" sz="1300" b="1">
                <a:solidFill>
                  <a:srgbClr val="EE0000"/>
                </a:solidFill>
                <a:latin typeface="Red Hat Display"/>
                <a:ea typeface="Red Hat Display"/>
                <a:cs typeface="Red Hat Display"/>
                <a:sym typeface="Red Hat Display"/>
              </a:rPr>
              <a:t>Governance and risk dashboard	</a:t>
            </a:r>
            <a:br>
              <a:rPr lang="en" sz="1300">
                <a:solidFill>
                  <a:srgbClr val="EE0000"/>
                </a:solidFill>
                <a:latin typeface="Red Hat Display Medium"/>
                <a:ea typeface="Red Hat Display Medium"/>
                <a:cs typeface="Red Hat Display Medium"/>
                <a:sym typeface="Red Hat Display Medium"/>
              </a:rPr>
            </a:br>
            <a:r>
              <a:rPr lang="en" sz="1300">
                <a:solidFill>
                  <a:srgbClr val="151515"/>
                </a:solidFill>
                <a:latin typeface="Red Hat Display"/>
                <a:ea typeface="Red Hat Display"/>
                <a:cs typeface="Red Hat Display"/>
                <a:sym typeface="Red Hat Display"/>
              </a:rPr>
              <a:t>Manage policy violations across workloads</a:t>
            </a:r>
            <a:endParaRPr sz="1300">
              <a:solidFill>
                <a:srgbClr val="151515"/>
              </a:solidFill>
              <a:latin typeface="Red Hat Display"/>
              <a:ea typeface="Red Hat Display"/>
              <a:cs typeface="Red Hat Display"/>
              <a:sym typeface="Red Hat Display"/>
            </a:endParaRPr>
          </a:p>
        </p:txBody>
      </p:sp>
      <p:sp>
        <p:nvSpPr>
          <p:cNvPr id="6922" name="Google Shape;6922;p738"/>
          <p:cNvSpPr txBox="1"/>
          <p:nvPr/>
        </p:nvSpPr>
        <p:spPr>
          <a:xfrm>
            <a:off x="896100" y="4708941"/>
            <a:ext cx="5047500" cy="4302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800"/>
              </a:spcAft>
              <a:buNone/>
            </a:pPr>
            <a:r>
              <a:rPr lang="en" sz="1300" b="1">
                <a:solidFill>
                  <a:srgbClr val="EE0000"/>
                </a:solidFill>
                <a:latin typeface="Red Hat Display"/>
                <a:ea typeface="Red Hat Display"/>
                <a:cs typeface="Red Hat Display"/>
                <a:sym typeface="Red Hat Display"/>
              </a:rPr>
              <a:t>Customized visualization of policy violations</a:t>
            </a:r>
            <a:br>
              <a:rPr lang="en" sz="1300">
                <a:solidFill>
                  <a:srgbClr val="EE0000"/>
                </a:solidFill>
                <a:latin typeface="Red Hat Display Medium"/>
                <a:ea typeface="Red Hat Display Medium"/>
                <a:cs typeface="Red Hat Display Medium"/>
                <a:sym typeface="Red Hat Display Medium"/>
              </a:rPr>
            </a:br>
            <a:r>
              <a:rPr lang="en" sz="1300">
                <a:solidFill>
                  <a:srgbClr val="151515"/>
                </a:solidFill>
                <a:latin typeface="Red Hat Display"/>
                <a:ea typeface="Red Hat Display"/>
                <a:cs typeface="Red Hat Display"/>
                <a:sym typeface="Red Hat Display"/>
              </a:rPr>
              <a:t>View what is most-affected with a managed user interface</a:t>
            </a:r>
            <a:endParaRPr sz="1300">
              <a:solidFill>
                <a:srgbClr val="151515"/>
              </a:solidFill>
              <a:latin typeface="Red Hat Display"/>
              <a:ea typeface="Red Hat Display"/>
              <a:cs typeface="Red Hat Display"/>
              <a:sym typeface="Red Hat Display"/>
            </a:endParaRPr>
          </a:p>
        </p:txBody>
      </p:sp>
      <p:sp>
        <p:nvSpPr>
          <p:cNvPr id="6923" name="Google Shape;6923;p738"/>
          <p:cNvSpPr txBox="1"/>
          <p:nvPr/>
        </p:nvSpPr>
        <p:spPr>
          <a:xfrm>
            <a:off x="896100" y="5749999"/>
            <a:ext cx="5047500" cy="4302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sz="1300" b="1">
                <a:solidFill>
                  <a:srgbClr val="EE0000"/>
                </a:solidFill>
                <a:latin typeface="Red Hat Display"/>
                <a:ea typeface="Red Hat Display"/>
                <a:cs typeface="Red Hat Display"/>
                <a:sym typeface="Red Hat Display"/>
              </a:rPr>
              <a:t>Integration with Gatekeeper and Open Policy Agent (OPA)</a:t>
            </a:r>
            <a:endParaRPr sz="1300" b="1">
              <a:solidFill>
                <a:srgbClr val="EE0000"/>
              </a:solidFill>
              <a:latin typeface="Red Hat Display"/>
              <a:ea typeface="Red Hat Display"/>
              <a:cs typeface="Red Hat Display"/>
              <a:sym typeface="Red Hat Display"/>
            </a:endParaRPr>
          </a:p>
          <a:p>
            <a:pPr marL="0" lvl="0" indent="0" algn="l" rtl="0">
              <a:lnSpc>
                <a:spcPct val="115000"/>
              </a:lnSpc>
              <a:spcBef>
                <a:spcPts val="0"/>
              </a:spcBef>
              <a:spcAft>
                <a:spcPts val="800"/>
              </a:spcAft>
              <a:buNone/>
            </a:pPr>
            <a:r>
              <a:rPr lang="en" sz="1300">
                <a:solidFill>
                  <a:srgbClr val="151515"/>
                </a:solidFill>
                <a:latin typeface="Red Hat Display"/>
                <a:ea typeface="Red Hat Display"/>
                <a:cs typeface="Red Hat Display"/>
                <a:sym typeface="Red Hat Display"/>
              </a:rPr>
              <a:t>Initiate Gatekeeper controls across your fleet</a:t>
            </a:r>
            <a:endParaRPr sz="1300">
              <a:solidFill>
                <a:srgbClr val="151515"/>
              </a:solidFill>
              <a:latin typeface="Red Hat Display"/>
              <a:ea typeface="Red Hat Display"/>
              <a:cs typeface="Red Hat Display"/>
              <a:sym typeface="Red Hat Display"/>
            </a:endParaRPr>
          </a:p>
        </p:txBody>
      </p:sp>
      <p:sp>
        <p:nvSpPr>
          <p:cNvPr id="6924" name="Google Shape;6924;p738"/>
          <p:cNvSpPr txBox="1"/>
          <p:nvPr/>
        </p:nvSpPr>
        <p:spPr>
          <a:xfrm>
            <a:off x="6391650" y="2626825"/>
            <a:ext cx="5047500" cy="4302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800"/>
              </a:spcAft>
              <a:buNone/>
            </a:pPr>
            <a:r>
              <a:rPr lang="en" sz="1300" b="1">
                <a:solidFill>
                  <a:srgbClr val="EE0000"/>
                </a:solidFill>
                <a:latin typeface="Red Hat Display"/>
                <a:ea typeface="Red Hat Display"/>
                <a:cs typeface="Red Hat Display"/>
                <a:sym typeface="Red Hat Display"/>
              </a:rPr>
              <a:t>More efficient policy management through policy sets</a:t>
            </a:r>
            <a:br>
              <a:rPr lang="en" sz="1300">
                <a:solidFill>
                  <a:srgbClr val="EE0000"/>
                </a:solidFill>
                <a:latin typeface="Red Hat Display Medium"/>
                <a:ea typeface="Red Hat Display Medium"/>
                <a:cs typeface="Red Hat Display Medium"/>
                <a:sym typeface="Red Hat Display Medium"/>
              </a:rPr>
            </a:br>
            <a:r>
              <a:rPr lang="en" sz="1300">
                <a:solidFill>
                  <a:srgbClr val="151515"/>
                </a:solidFill>
                <a:latin typeface="Red Hat Display"/>
                <a:ea typeface="Red Hat Display"/>
                <a:cs typeface="Red Hat Display"/>
                <a:sym typeface="Red Hat Display"/>
              </a:rPr>
              <a:t>Group policies for specific purposes</a:t>
            </a:r>
            <a:endParaRPr sz="1300">
              <a:solidFill>
                <a:srgbClr val="151515"/>
              </a:solidFill>
              <a:latin typeface="Red Hat Display"/>
              <a:ea typeface="Red Hat Display"/>
              <a:cs typeface="Red Hat Display"/>
              <a:sym typeface="Red Hat Display"/>
            </a:endParaRPr>
          </a:p>
        </p:txBody>
      </p:sp>
      <p:sp>
        <p:nvSpPr>
          <p:cNvPr id="6925" name="Google Shape;6925;p738"/>
          <p:cNvSpPr txBox="1"/>
          <p:nvPr/>
        </p:nvSpPr>
        <p:spPr>
          <a:xfrm>
            <a:off x="6391650" y="3667883"/>
            <a:ext cx="5047500" cy="4302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800"/>
              </a:spcAft>
              <a:buNone/>
            </a:pPr>
            <a:r>
              <a:rPr lang="en" sz="1300" b="1">
                <a:solidFill>
                  <a:srgbClr val="EE0000"/>
                </a:solidFill>
                <a:latin typeface="Red Hat Display"/>
                <a:ea typeface="Red Hat Display"/>
                <a:cs typeface="Red Hat Display"/>
                <a:sym typeface="Red Hat Display"/>
              </a:rPr>
              <a:t>Integration with Red Hat OpenShift Platform Plus policy set</a:t>
            </a:r>
            <a:br>
              <a:rPr lang="en" sz="1300">
                <a:solidFill>
                  <a:srgbClr val="EE0000"/>
                </a:solidFill>
                <a:latin typeface="Red Hat Display Medium"/>
                <a:ea typeface="Red Hat Display Medium"/>
                <a:cs typeface="Red Hat Display Medium"/>
                <a:sym typeface="Red Hat Display Medium"/>
              </a:rPr>
            </a:br>
            <a:r>
              <a:rPr lang="en" sz="1300">
                <a:solidFill>
                  <a:srgbClr val="151515"/>
                </a:solidFill>
                <a:latin typeface="Red Hat Display"/>
                <a:ea typeface="Red Hat Display"/>
                <a:cs typeface="Red Hat Display"/>
                <a:sym typeface="Red Hat Display"/>
              </a:rPr>
              <a:t>Deploy Compliance Operator at scale across your fleet</a:t>
            </a:r>
            <a:endParaRPr sz="1300">
              <a:solidFill>
                <a:srgbClr val="151515"/>
              </a:solidFill>
              <a:latin typeface="Red Hat Display"/>
              <a:ea typeface="Red Hat Display"/>
              <a:cs typeface="Red Hat Display"/>
              <a:sym typeface="Red Hat Display"/>
            </a:endParaRPr>
          </a:p>
        </p:txBody>
      </p:sp>
      <p:sp>
        <p:nvSpPr>
          <p:cNvPr id="6926" name="Google Shape;6926;p738"/>
          <p:cNvSpPr txBox="1"/>
          <p:nvPr/>
        </p:nvSpPr>
        <p:spPr>
          <a:xfrm>
            <a:off x="6391650" y="5749999"/>
            <a:ext cx="5047500" cy="4302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800"/>
              </a:spcAft>
              <a:buNone/>
            </a:pPr>
            <a:r>
              <a:rPr lang="en" sz="1300" b="1">
                <a:solidFill>
                  <a:srgbClr val="EE0000"/>
                </a:solidFill>
                <a:latin typeface="Red Hat Display"/>
                <a:ea typeface="Red Hat Display"/>
                <a:cs typeface="Red Hat Display"/>
                <a:sym typeface="Red Hat Display"/>
              </a:rPr>
              <a:t>Policy generator</a:t>
            </a:r>
            <a:br>
              <a:rPr lang="en" sz="1300">
                <a:solidFill>
                  <a:srgbClr val="EE0000"/>
                </a:solidFill>
                <a:latin typeface="Red Hat Display Medium"/>
                <a:ea typeface="Red Hat Display Medium"/>
                <a:cs typeface="Red Hat Display Medium"/>
                <a:sym typeface="Red Hat Display Medium"/>
              </a:rPr>
            </a:br>
            <a:r>
              <a:rPr lang="en" sz="1300">
                <a:solidFill>
                  <a:srgbClr val="151515"/>
                </a:solidFill>
                <a:latin typeface="Red Hat Display"/>
                <a:ea typeface="Red Hat Display"/>
                <a:cs typeface="Red Hat Display"/>
                <a:sym typeface="Red Hat Display"/>
              </a:rPr>
              <a:t>Allow policies to be auto-generated and deployed</a:t>
            </a:r>
            <a:endParaRPr sz="1300">
              <a:solidFill>
                <a:srgbClr val="151515"/>
              </a:solidFill>
              <a:latin typeface="Red Hat Display"/>
              <a:ea typeface="Red Hat Display"/>
              <a:cs typeface="Red Hat Display"/>
              <a:sym typeface="Red Hat Display"/>
            </a:endParaRPr>
          </a:p>
        </p:txBody>
      </p:sp>
      <p:sp>
        <p:nvSpPr>
          <p:cNvPr id="6927" name="Google Shape;6927;p738"/>
          <p:cNvSpPr/>
          <p:nvPr/>
        </p:nvSpPr>
        <p:spPr>
          <a:xfrm>
            <a:off x="885050" y="2153603"/>
            <a:ext cx="431100" cy="431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6928" name="Google Shape;6928;p738"/>
          <p:cNvSpPr txBox="1"/>
          <p:nvPr/>
        </p:nvSpPr>
        <p:spPr>
          <a:xfrm>
            <a:off x="6391650" y="4708941"/>
            <a:ext cx="5047500" cy="4302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800"/>
              </a:spcAft>
              <a:buNone/>
            </a:pPr>
            <a:r>
              <a:rPr lang="en" sz="1300" b="1">
                <a:solidFill>
                  <a:srgbClr val="EE0000"/>
                </a:solidFill>
                <a:latin typeface="Red Hat Display"/>
                <a:ea typeface="Red Hat Display"/>
                <a:cs typeface="Red Hat Display"/>
                <a:sym typeface="Red Hat Display"/>
              </a:rPr>
              <a:t>Hub-side policy templating</a:t>
            </a:r>
            <a:br>
              <a:rPr lang="en" sz="1300">
                <a:solidFill>
                  <a:srgbClr val="EE0000"/>
                </a:solidFill>
                <a:latin typeface="Red Hat Display Medium"/>
                <a:ea typeface="Red Hat Display Medium"/>
                <a:cs typeface="Red Hat Display Medium"/>
                <a:sym typeface="Red Hat Display Medium"/>
              </a:rPr>
            </a:br>
            <a:r>
              <a:rPr lang="en" sz="1300">
                <a:solidFill>
                  <a:srgbClr val="151515"/>
                </a:solidFill>
                <a:latin typeface="Red Hat Display"/>
                <a:ea typeface="Red Hat Display"/>
                <a:cs typeface="Red Hat Display"/>
                <a:sym typeface="Red Hat Display"/>
              </a:rPr>
              <a:t>Reduce the number of policies for high-scale management scenarios</a:t>
            </a:r>
            <a:endParaRPr sz="1300">
              <a:solidFill>
                <a:srgbClr val="151515"/>
              </a:solidFill>
              <a:latin typeface="Red Hat Display"/>
              <a:ea typeface="Red Hat Display"/>
              <a:cs typeface="Red Hat Display"/>
              <a:sym typeface="Red Hat Display"/>
            </a:endParaRPr>
          </a:p>
        </p:txBody>
      </p:sp>
      <p:sp>
        <p:nvSpPr>
          <p:cNvPr id="6929" name="Google Shape;6929;p738"/>
          <p:cNvSpPr/>
          <p:nvPr/>
        </p:nvSpPr>
        <p:spPr>
          <a:xfrm>
            <a:off x="885050" y="3194658"/>
            <a:ext cx="431100" cy="431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6930" name="Google Shape;6930;p738"/>
          <p:cNvSpPr/>
          <p:nvPr/>
        </p:nvSpPr>
        <p:spPr>
          <a:xfrm>
            <a:off x="885050" y="4235713"/>
            <a:ext cx="431100" cy="431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6931" name="Google Shape;6931;p738"/>
          <p:cNvSpPr/>
          <p:nvPr/>
        </p:nvSpPr>
        <p:spPr>
          <a:xfrm>
            <a:off x="885050" y="5276768"/>
            <a:ext cx="431100" cy="431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cxnSp>
        <p:nvCxnSpPr>
          <p:cNvPr id="6932" name="Google Shape;6932;p738"/>
          <p:cNvCxnSpPr/>
          <p:nvPr/>
        </p:nvCxnSpPr>
        <p:spPr>
          <a:xfrm>
            <a:off x="1371600" y="3410200"/>
            <a:ext cx="4791000" cy="0"/>
          </a:xfrm>
          <a:prstGeom prst="straightConnector1">
            <a:avLst/>
          </a:prstGeom>
          <a:noFill/>
          <a:ln w="9525" cap="rnd" cmpd="sng">
            <a:solidFill>
              <a:srgbClr val="151515"/>
            </a:solidFill>
            <a:prstDash val="dot"/>
            <a:round/>
            <a:headEnd type="none" w="med" len="med"/>
            <a:tailEnd type="none" w="med" len="med"/>
          </a:ln>
        </p:spPr>
      </p:cxnSp>
      <p:cxnSp>
        <p:nvCxnSpPr>
          <p:cNvPr id="6933" name="Google Shape;6933;p738"/>
          <p:cNvCxnSpPr/>
          <p:nvPr/>
        </p:nvCxnSpPr>
        <p:spPr>
          <a:xfrm>
            <a:off x="1371600" y="4451275"/>
            <a:ext cx="4791000" cy="0"/>
          </a:xfrm>
          <a:prstGeom prst="straightConnector1">
            <a:avLst/>
          </a:prstGeom>
          <a:noFill/>
          <a:ln w="9525" cap="rnd" cmpd="sng">
            <a:solidFill>
              <a:srgbClr val="151515"/>
            </a:solidFill>
            <a:prstDash val="dot"/>
            <a:round/>
            <a:headEnd type="none" w="med" len="med"/>
            <a:tailEnd type="none" w="med" len="med"/>
          </a:ln>
        </p:spPr>
      </p:cxnSp>
      <p:cxnSp>
        <p:nvCxnSpPr>
          <p:cNvPr id="6934" name="Google Shape;6934;p738"/>
          <p:cNvCxnSpPr/>
          <p:nvPr/>
        </p:nvCxnSpPr>
        <p:spPr>
          <a:xfrm>
            <a:off x="1371600" y="5492325"/>
            <a:ext cx="4791000" cy="0"/>
          </a:xfrm>
          <a:prstGeom prst="straightConnector1">
            <a:avLst/>
          </a:prstGeom>
          <a:noFill/>
          <a:ln w="9525" cap="rnd" cmpd="sng">
            <a:solidFill>
              <a:srgbClr val="151515"/>
            </a:solidFill>
            <a:prstDash val="dot"/>
            <a:round/>
            <a:headEnd type="none" w="med" len="med"/>
            <a:tailEnd type="none" w="med" len="med"/>
          </a:ln>
        </p:spPr>
      </p:cxnSp>
      <p:cxnSp>
        <p:nvCxnSpPr>
          <p:cNvPr id="6935" name="Google Shape;6935;p738"/>
          <p:cNvCxnSpPr/>
          <p:nvPr/>
        </p:nvCxnSpPr>
        <p:spPr>
          <a:xfrm>
            <a:off x="6858000" y="3410200"/>
            <a:ext cx="4823400" cy="0"/>
          </a:xfrm>
          <a:prstGeom prst="straightConnector1">
            <a:avLst/>
          </a:prstGeom>
          <a:noFill/>
          <a:ln w="9525" cap="rnd" cmpd="sng">
            <a:solidFill>
              <a:srgbClr val="151515"/>
            </a:solidFill>
            <a:prstDash val="dot"/>
            <a:round/>
            <a:headEnd type="none" w="med" len="med"/>
            <a:tailEnd type="none" w="med" len="med"/>
          </a:ln>
        </p:spPr>
      </p:cxnSp>
      <p:cxnSp>
        <p:nvCxnSpPr>
          <p:cNvPr id="6936" name="Google Shape;6936;p738"/>
          <p:cNvCxnSpPr/>
          <p:nvPr/>
        </p:nvCxnSpPr>
        <p:spPr>
          <a:xfrm>
            <a:off x="6858000" y="4451275"/>
            <a:ext cx="4823400" cy="0"/>
          </a:xfrm>
          <a:prstGeom prst="straightConnector1">
            <a:avLst/>
          </a:prstGeom>
          <a:noFill/>
          <a:ln w="9525" cap="rnd" cmpd="sng">
            <a:solidFill>
              <a:srgbClr val="151515"/>
            </a:solidFill>
            <a:prstDash val="dot"/>
            <a:round/>
            <a:headEnd type="none" w="med" len="med"/>
            <a:tailEnd type="none" w="med" len="med"/>
          </a:ln>
        </p:spPr>
      </p:cxnSp>
      <p:cxnSp>
        <p:nvCxnSpPr>
          <p:cNvPr id="6937" name="Google Shape;6937;p738"/>
          <p:cNvCxnSpPr/>
          <p:nvPr/>
        </p:nvCxnSpPr>
        <p:spPr>
          <a:xfrm>
            <a:off x="6858000" y="5492325"/>
            <a:ext cx="4823400" cy="0"/>
          </a:xfrm>
          <a:prstGeom prst="straightConnector1">
            <a:avLst/>
          </a:prstGeom>
          <a:noFill/>
          <a:ln w="9525" cap="rnd" cmpd="sng">
            <a:solidFill>
              <a:srgbClr val="151515"/>
            </a:solidFill>
            <a:prstDash val="dot"/>
            <a:round/>
            <a:headEnd type="none" w="med" len="med"/>
            <a:tailEnd type="none" w="med" len="med"/>
          </a:ln>
        </p:spPr>
      </p:cxnSp>
      <p:pic>
        <p:nvPicPr>
          <p:cNvPr id="6938" name="Google Shape;6938;p738"/>
          <p:cNvPicPr preferRelativeResize="0"/>
          <p:nvPr/>
        </p:nvPicPr>
        <p:blipFill rotWithShape="1">
          <a:blip r:embed="rId4">
            <a:alphaModFix/>
          </a:blip>
          <a:srcRect/>
          <a:stretch/>
        </p:blipFill>
        <p:spPr>
          <a:xfrm>
            <a:off x="885045" y="2153590"/>
            <a:ext cx="431100" cy="431100"/>
          </a:xfrm>
          <a:prstGeom prst="rect">
            <a:avLst/>
          </a:prstGeom>
          <a:noFill/>
          <a:ln>
            <a:noFill/>
          </a:ln>
        </p:spPr>
      </p:pic>
      <p:pic>
        <p:nvPicPr>
          <p:cNvPr id="6939" name="Google Shape;6939;p738"/>
          <p:cNvPicPr preferRelativeResize="0"/>
          <p:nvPr/>
        </p:nvPicPr>
        <p:blipFill rotWithShape="1">
          <a:blip r:embed="rId5">
            <a:alphaModFix/>
          </a:blip>
          <a:srcRect/>
          <a:stretch/>
        </p:blipFill>
        <p:spPr>
          <a:xfrm>
            <a:off x="885045" y="4235728"/>
            <a:ext cx="431100" cy="431100"/>
          </a:xfrm>
          <a:prstGeom prst="rect">
            <a:avLst/>
          </a:prstGeom>
          <a:noFill/>
          <a:ln>
            <a:noFill/>
          </a:ln>
        </p:spPr>
      </p:pic>
      <p:pic>
        <p:nvPicPr>
          <p:cNvPr id="6940" name="Google Shape;6940;p738"/>
          <p:cNvPicPr preferRelativeResize="0"/>
          <p:nvPr/>
        </p:nvPicPr>
        <p:blipFill rotWithShape="1">
          <a:blip r:embed="rId6">
            <a:alphaModFix/>
          </a:blip>
          <a:srcRect/>
          <a:stretch/>
        </p:blipFill>
        <p:spPr>
          <a:xfrm>
            <a:off x="885052" y="3194668"/>
            <a:ext cx="431100" cy="431087"/>
          </a:xfrm>
          <a:prstGeom prst="rect">
            <a:avLst/>
          </a:prstGeom>
          <a:noFill/>
          <a:ln>
            <a:noFill/>
          </a:ln>
        </p:spPr>
      </p:pic>
      <p:pic>
        <p:nvPicPr>
          <p:cNvPr id="6941" name="Google Shape;6941;p738"/>
          <p:cNvPicPr preferRelativeResize="0"/>
          <p:nvPr/>
        </p:nvPicPr>
        <p:blipFill rotWithShape="1">
          <a:blip r:embed="rId7">
            <a:alphaModFix/>
          </a:blip>
          <a:srcRect/>
          <a:stretch/>
        </p:blipFill>
        <p:spPr>
          <a:xfrm>
            <a:off x="885049" y="5276796"/>
            <a:ext cx="431100" cy="431087"/>
          </a:xfrm>
          <a:prstGeom prst="rect">
            <a:avLst/>
          </a:prstGeom>
          <a:noFill/>
          <a:ln>
            <a:noFill/>
          </a:ln>
        </p:spPr>
      </p:pic>
      <p:pic>
        <p:nvPicPr>
          <p:cNvPr id="6942" name="Google Shape;6942;p738"/>
          <p:cNvPicPr preferRelativeResize="0"/>
          <p:nvPr/>
        </p:nvPicPr>
        <p:blipFill rotWithShape="1">
          <a:blip r:embed="rId8">
            <a:alphaModFix/>
          </a:blip>
          <a:srcRect/>
          <a:stretch/>
        </p:blipFill>
        <p:spPr>
          <a:xfrm>
            <a:off x="6391647" y="2153609"/>
            <a:ext cx="431100" cy="431087"/>
          </a:xfrm>
          <a:prstGeom prst="rect">
            <a:avLst/>
          </a:prstGeom>
          <a:noFill/>
          <a:ln>
            <a:noFill/>
          </a:ln>
        </p:spPr>
      </p:pic>
      <p:pic>
        <p:nvPicPr>
          <p:cNvPr id="6943" name="Google Shape;6943;p738"/>
          <p:cNvPicPr preferRelativeResize="0"/>
          <p:nvPr/>
        </p:nvPicPr>
        <p:blipFill rotWithShape="1">
          <a:blip r:embed="rId9">
            <a:alphaModFix/>
          </a:blip>
          <a:srcRect/>
          <a:stretch/>
        </p:blipFill>
        <p:spPr>
          <a:xfrm>
            <a:off x="6391647" y="3194653"/>
            <a:ext cx="431100" cy="431087"/>
          </a:xfrm>
          <a:prstGeom prst="rect">
            <a:avLst/>
          </a:prstGeom>
          <a:noFill/>
          <a:ln>
            <a:noFill/>
          </a:ln>
        </p:spPr>
      </p:pic>
      <p:pic>
        <p:nvPicPr>
          <p:cNvPr id="6944" name="Google Shape;6944;p738"/>
          <p:cNvPicPr preferRelativeResize="0"/>
          <p:nvPr/>
        </p:nvPicPr>
        <p:blipFill rotWithShape="1">
          <a:blip r:embed="rId10">
            <a:alphaModFix/>
          </a:blip>
          <a:srcRect/>
          <a:stretch/>
        </p:blipFill>
        <p:spPr>
          <a:xfrm>
            <a:off x="6391652" y="5276769"/>
            <a:ext cx="431100" cy="43108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61"/>
        <p:cNvGrpSpPr/>
        <p:nvPr/>
      </p:nvGrpSpPr>
      <p:grpSpPr>
        <a:xfrm>
          <a:off x="0" y="0"/>
          <a:ext cx="0" cy="0"/>
          <a:chOff x="0" y="0"/>
          <a:chExt cx="0" cy="0"/>
        </a:xfrm>
      </p:grpSpPr>
      <p:sp>
        <p:nvSpPr>
          <p:cNvPr id="6262" name="Google Shape;6262;p703"/>
          <p:cNvSpPr/>
          <p:nvPr/>
        </p:nvSpPr>
        <p:spPr>
          <a:xfrm>
            <a:off x="1353200" y="1128162"/>
            <a:ext cx="3073500" cy="3942600"/>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0" anchor="t" anchorCtr="0">
            <a:noAutofit/>
          </a:bodyPr>
          <a:lstStyle/>
          <a:p>
            <a:pPr marL="0" lvl="0" indent="0" algn="l" rtl="0">
              <a:lnSpc>
                <a:spcPct val="115000"/>
              </a:lnSpc>
              <a:spcBef>
                <a:spcPts val="0"/>
              </a:spcBef>
              <a:spcAft>
                <a:spcPts val="0"/>
              </a:spcAft>
              <a:buNone/>
            </a:pPr>
            <a:endParaRPr sz="800">
              <a:latin typeface="Red Hat Display"/>
              <a:ea typeface="Red Hat Display"/>
              <a:cs typeface="Red Hat Display"/>
              <a:sym typeface="Red Hat Display"/>
            </a:endParaRPr>
          </a:p>
        </p:txBody>
      </p:sp>
      <p:sp>
        <p:nvSpPr>
          <p:cNvPr id="6263" name="Google Shape;6263;p703"/>
          <p:cNvSpPr/>
          <p:nvPr/>
        </p:nvSpPr>
        <p:spPr>
          <a:xfrm>
            <a:off x="4559250" y="1128111"/>
            <a:ext cx="3073500" cy="3942600"/>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0" anchor="t" anchorCtr="0">
            <a:noAutofit/>
          </a:bodyPr>
          <a:lstStyle/>
          <a:p>
            <a:pPr marL="0" lvl="0" indent="0" algn="l" rtl="0">
              <a:lnSpc>
                <a:spcPct val="115000"/>
              </a:lnSpc>
              <a:spcBef>
                <a:spcPts val="0"/>
              </a:spcBef>
              <a:spcAft>
                <a:spcPts val="0"/>
              </a:spcAft>
              <a:buNone/>
            </a:pPr>
            <a:endParaRPr sz="800">
              <a:latin typeface="Red Hat Display"/>
              <a:ea typeface="Red Hat Display"/>
              <a:cs typeface="Red Hat Display"/>
              <a:sym typeface="Red Hat Display"/>
            </a:endParaRPr>
          </a:p>
        </p:txBody>
      </p:sp>
      <p:sp>
        <p:nvSpPr>
          <p:cNvPr id="6264" name="Google Shape;6264;p703"/>
          <p:cNvSpPr/>
          <p:nvPr/>
        </p:nvSpPr>
        <p:spPr>
          <a:xfrm>
            <a:off x="7765300" y="1128111"/>
            <a:ext cx="3073500" cy="3942600"/>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0" anchor="t" anchorCtr="0">
            <a:noAutofit/>
          </a:bodyPr>
          <a:lstStyle/>
          <a:p>
            <a:pPr marL="0" lvl="0" indent="0" algn="l" rtl="0">
              <a:lnSpc>
                <a:spcPct val="115000"/>
              </a:lnSpc>
              <a:spcBef>
                <a:spcPts val="0"/>
              </a:spcBef>
              <a:spcAft>
                <a:spcPts val="0"/>
              </a:spcAft>
              <a:buNone/>
            </a:pPr>
            <a:endParaRPr sz="800">
              <a:latin typeface="Red Hat Display"/>
              <a:ea typeface="Red Hat Display"/>
              <a:cs typeface="Red Hat Display"/>
              <a:sym typeface="Red Hat Display"/>
            </a:endParaRPr>
          </a:p>
        </p:txBody>
      </p:sp>
      <p:sp>
        <p:nvSpPr>
          <p:cNvPr id="6265" name="Google Shape;6265;p703"/>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4</a:t>
            </a:fld>
            <a:endParaRPr/>
          </a:p>
        </p:txBody>
      </p:sp>
      <p:sp>
        <p:nvSpPr>
          <p:cNvPr id="6266" name="Google Shape;6266;p703"/>
          <p:cNvSpPr txBox="1">
            <a:spLocks noGrp="1"/>
          </p:cNvSpPr>
          <p:nvPr>
            <p:ph type="title"/>
          </p:nvPr>
        </p:nvSpPr>
        <p:spPr>
          <a:xfrm>
            <a:off x="885050" y="425075"/>
            <a:ext cx="104220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OpenShift Delivers Continuous Security</a:t>
            </a:r>
            <a:endParaRPr/>
          </a:p>
        </p:txBody>
      </p:sp>
      <p:sp>
        <p:nvSpPr>
          <p:cNvPr id="6267" name="Google Shape;6267;p703"/>
          <p:cNvSpPr/>
          <p:nvPr/>
        </p:nvSpPr>
        <p:spPr>
          <a:xfrm>
            <a:off x="1551800" y="1340225"/>
            <a:ext cx="2676300" cy="4629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600" b="1">
                <a:solidFill>
                  <a:srgbClr val="FFFFFF"/>
                </a:solidFill>
                <a:latin typeface="Red Hat Display"/>
                <a:ea typeface="Red Hat Display"/>
                <a:cs typeface="Red Hat Display"/>
                <a:sym typeface="Red Hat Display"/>
              </a:rPr>
              <a:t>   Control</a:t>
            </a:r>
            <a:endParaRPr sz="1600" b="1">
              <a:solidFill>
                <a:srgbClr val="FFFFFF"/>
              </a:solidFill>
              <a:latin typeface="Red Hat Display"/>
              <a:ea typeface="Red Hat Display"/>
              <a:cs typeface="Red Hat Display"/>
              <a:sym typeface="Red Hat Display"/>
            </a:endParaRPr>
          </a:p>
        </p:txBody>
      </p:sp>
      <p:sp>
        <p:nvSpPr>
          <p:cNvPr id="6268" name="Google Shape;6268;p703"/>
          <p:cNvSpPr/>
          <p:nvPr/>
        </p:nvSpPr>
        <p:spPr>
          <a:xfrm>
            <a:off x="4757850" y="1340325"/>
            <a:ext cx="2676300" cy="462900"/>
          </a:xfrm>
          <a:prstGeom prst="rect">
            <a:avLst/>
          </a:prstGeom>
          <a:solidFill>
            <a:schemeClr val="dk1"/>
          </a:solidFill>
          <a:ln>
            <a:noFill/>
          </a:ln>
        </p:spPr>
        <p:txBody>
          <a:bodyPr spcFirstLastPara="1" wrap="square" lIns="91425" tIns="0" rIns="0" bIns="0" anchor="ctr" anchorCtr="0">
            <a:noAutofit/>
          </a:bodyPr>
          <a:lstStyle/>
          <a:p>
            <a:pPr marL="0" lvl="0" indent="0" algn="ctr" rtl="0">
              <a:spcBef>
                <a:spcPts val="0"/>
              </a:spcBef>
              <a:spcAft>
                <a:spcPts val="0"/>
              </a:spcAft>
              <a:buNone/>
            </a:pPr>
            <a:r>
              <a:rPr lang="en" sz="1600" b="1">
                <a:solidFill>
                  <a:srgbClr val="FFFFFF"/>
                </a:solidFill>
                <a:latin typeface="Red Hat Display"/>
                <a:ea typeface="Red Hat Display"/>
                <a:cs typeface="Red Hat Display"/>
                <a:sym typeface="Red Hat Display"/>
              </a:rPr>
              <a:t>   Protect</a:t>
            </a:r>
            <a:endParaRPr sz="1600" b="1">
              <a:solidFill>
                <a:srgbClr val="FFFFFF"/>
              </a:solidFill>
              <a:latin typeface="Red Hat Display"/>
              <a:ea typeface="Red Hat Display"/>
              <a:cs typeface="Red Hat Display"/>
              <a:sym typeface="Red Hat Display"/>
            </a:endParaRPr>
          </a:p>
        </p:txBody>
      </p:sp>
      <p:sp>
        <p:nvSpPr>
          <p:cNvPr id="6269" name="Google Shape;6269;p703"/>
          <p:cNvSpPr/>
          <p:nvPr/>
        </p:nvSpPr>
        <p:spPr>
          <a:xfrm>
            <a:off x="7963900" y="1340225"/>
            <a:ext cx="2676300" cy="462900"/>
          </a:xfrm>
          <a:prstGeom prst="rect">
            <a:avLst/>
          </a:prstGeom>
          <a:solidFill>
            <a:schemeClr val="dk1"/>
          </a:solidFill>
          <a:ln>
            <a:noFill/>
          </a:ln>
        </p:spPr>
        <p:txBody>
          <a:bodyPr spcFirstLastPara="1" wrap="square" lIns="91425" tIns="0" rIns="0" bIns="0" anchor="ctr" anchorCtr="0">
            <a:noAutofit/>
          </a:bodyPr>
          <a:lstStyle/>
          <a:p>
            <a:pPr marL="0" lvl="0" indent="0" algn="ctr" rtl="0">
              <a:spcBef>
                <a:spcPts val="0"/>
              </a:spcBef>
              <a:spcAft>
                <a:spcPts val="0"/>
              </a:spcAft>
              <a:buNone/>
            </a:pPr>
            <a:r>
              <a:rPr lang="en" sz="1600" b="1">
                <a:solidFill>
                  <a:srgbClr val="FFFFFF"/>
                </a:solidFill>
                <a:latin typeface="Red Hat Display"/>
                <a:ea typeface="Red Hat Display"/>
                <a:cs typeface="Red Hat Display"/>
                <a:sym typeface="Red Hat Display"/>
              </a:rPr>
              <a:t>    Detect &amp; Respond</a:t>
            </a:r>
            <a:endParaRPr sz="1600" b="1">
              <a:solidFill>
                <a:srgbClr val="FFFFFF"/>
              </a:solidFill>
              <a:latin typeface="Red Hat Display"/>
              <a:ea typeface="Red Hat Display"/>
              <a:cs typeface="Red Hat Display"/>
              <a:sym typeface="Red Hat Display"/>
            </a:endParaRPr>
          </a:p>
        </p:txBody>
      </p:sp>
      <p:sp>
        <p:nvSpPr>
          <p:cNvPr id="6270" name="Google Shape;6270;p703"/>
          <p:cNvSpPr/>
          <p:nvPr/>
        </p:nvSpPr>
        <p:spPr>
          <a:xfrm>
            <a:off x="1551800" y="2279974"/>
            <a:ext cx="2676300" cy="345600"/>
          </a:xfrm>
          <a:prstGeom prst="rect">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dk1"/>
                </a:solidFill>
                <a:latin typeface="Red Hat Display"/>
                <a:ea typeface="Red Hat Display"/>
                <a:cs typeface="Red Hat Display"/>
                <a:sym typeface="Red Hat Display"/>
              </a:rPr>
              <a:t>Vulnerability Analysis</a:t>
            </a:r>
            <a:endParaRPr sz="1200">
              <a:solidFill>
                <a:schemeClr val="dk1"/>
              </a:solidFill>
              <a:latin typeface="Red Hat Display"/>
              <a:ea typeface="Red Hat Display"/>
              <a:cs typeface="Red Hat Display"/>
              <a:sym typeface="Red Hat Display"/>
            </a:endParaRPr>
          </a:p>
        </p:txBody>
      </p:sp>
      <p:sp>
        <p:nvSpPr>
          <p:cNvPr id="6271" name="Google Shape;6271;p703"/>
          <p:cNvSpPr/>
          <p:nvPr/>
        </p:nvSpPr>
        <p:spPr>
          <a:xfrm>
            <a:off x="1551800" y="2651296"/>
            <a:ext cx="2676300" cy="345600"/>
          </a:xfrm>
          <a:prstGeom prst="rect">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dk1"/>
                </a:solidFill>
                <a:latin typeface="Red Hat Display"/>
                <a:ea typeface="Red Hat Display"/>
                <a:cs typeface="Red Hat Display"/>
                <a:sym typeface="Red Hat Display"/>
              </a:rPr>
              <a:t>App config Analysis</a:t>
            </a:r>
            <a:endParaRPr sz="1200">
              <a:solidFill>
                <a:schemeClr val="dk1"/>
              </a:solidFill>
              <a:latin typeface="Red Hat Display"/>
              <a:ea typeface="Red Hat Display"/>
              <a:cs typeface="Red Hat Display"/>
              <a:sym typeface="Red Hat Display"/>
            </a:endParaRPr>
          </a:p>
        </p:txBody>
      </p:sp>
      <p:sp>
        <p:nvSpPr>
          <p:cNvPr id="6272" name="Google Shape;6272;p703"/>
          <p:cNvSpPr/>
          <p:nvPr/>
        </p:nvSpPr>
        <p:spPr>
          <a:xfrm>
            <a:off x="1551800" y="3022617"/>
            <a:ext cx="2676300" cy="345600"/>
          </a:xfrm>
          <a:prstGeom prst="rect">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dk1"/>
                </a:solidFill>
                <a:latin typeface="Red Hat Display"/>
                <a:ea typeface="Red Hat Display"/>
                <a:cs typeface="Red Hat Display"/>
                <a:sym typeface="Red Hat Display"/>
              </a:rPr>
              <a:t>APIs for CI/CD integrations</a:t>
            </a:r>
            <a:endParaRPr sz="1200">
              <a:solidFill>
                <a:schemeClr val="dk1"/>
              </a:solidFill>
              <a:latin typeface="Red Hat Display"/>
              <a:ea typeface="Red Hat Display"/>
              <a:cs typeface="Red Hat Display"/>
              <a:sym typeface="Red Hat Display"/>
            </a:endParaRPr>
          </a:p>
        </p:txBody>
      </p:sp>
      <p:sp>
        <p:nvSpPr>
          <p:cNvPr id="6273" name="Google Shape;6273;p703"/>
          <p:cNvSpPr/>
          <p:nvPr/>
        </p:nvSpPr>
        <p:spPr>
          <a:xfrm>
            <a:off x="1551800" y="3393938"/>
            <a:ext cx="2676300" cy="345600"/>
          </a:xfrm>
          <a:prstGeom prst="rect">
            <a:avLst/>
          </a:prstGeom>
          <a:solidFill>
            <a:schemeClr val="lt2"/>
          </a:solidFill>
          <a:ln>
            <a:noFill/>
          </a:ln>
        </p:spPr>
        <p:txBody>
          <a:bodyPr spcFirstLastPara="1" wrap="square" lIns="0" tIns="0" rIns="0" bIns="0"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Red Hat Display"/>
                <a:ea typeface="Red Hat Display"/>
                <a:cs typeface="Red Hat Display"/>
                <a:sym typeface="Red Hat Display"/>
              </a:rPr>
              <a:t>Trusted Content</a:t>
            </a:r>
            <a:endParaRPr sz="1200" b="1">
              <a:solidFill>
                <a:schemeClr val="dk1"/>
              </a:solidFill>
              <a:latin typeface="Red Hat Display"/>
              <a:ea typeface="Red Hat Display"/>
              <a:cs typeface="Red Hat Display"/>
              <a:sym typeface="Red Hat Display"/>
            </a:endParaRPr>
          </a:p>
        </p:txBody>
      </p:sp>
      <p:sp>
        <p:nvSpPr>
          <p:cNvPr id="6274" name="Google Shape;6274;p703"/>
          <p:cNvSpPr/>
          <p:nvPr/>
        </p:nvSpPr>
        <p:spPr>
          <a:xfrm>
            <a:off x="1551800" y="3765260"/>
            <a:ext cx="2676300" cy="345600"/>
          </a:xfrm>
          <a:prstGeom prst="rect">
            <a:avLst/>
          </a:prstGeom>
          <a:solidFill>
            <a:schemeClr val="l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dk1"/>
                </a:solidFill>
                <a:latin typeface="Red Hat Display"/>
                <a:ea typeface="Red Hat Display"/>
                <a:cs typeface="Red Hat Display"/>
                <a:sym typeface="Red Hat Display"/>
              </a:rPr>
              <a:t>Container Registry</a:t>
            </a:r>
            <a:endParaRPr sz="1200">
              <a:solidFill>
                <a:schemeClr val="dk1"/>
              </a:solidFill>
              <a:latin typeface="Red Hat Display"/>
              <a:ea typeface="Red Hat Display"/>
              <a:cs typeface="Red Hat Display"/>
              <a:sym typeface="Red Hat Display"/>
            </a:endParaRPr>
          </a:p>
        </p:txBody>
      </p:sp>
      <p:sp>
        <p:nvSpPr>
          <p:cNvPr id="6275" name="Google Shape;6275;p703"/>
          <p:cNvSpPr/>
          <p:nvPr/>
        </p:nvSpPr>
        <p:spPr>
          <a:xfrm>
            <a:off x="1551800" y="4136581"/>
            <a:ext cx="2676300" cy="345600"/>
          </a:xfrm>
          <a:prstGeom prst="rect">
            <a:avLst/>
          </a:prstGeom>
          <a:solidFill>
            <a:schemeClr val="l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dk1"/>
                </a:solidFill>
                <a:latin typeface="Red Hat Display"/>
                <a:ea typeface="Red Hat Display"/>
                <a:cs typeface="Red Hat Display"/>
                <a:sym typeface="Red Hat Display"/>
              </a:rPr>
              <a:t>Build Management</a:t>
            </a:r>
            <a:endParaRPr sz="1200">
              <a:solidFill>
                <a:schemeClr val="dk1"/>
              </a:solidFill>
              <a:latin typeface="Red Hat Display"/>
              <a:ea typeface="Red Hat Display"/>
              <a:cs typeface="Red Hat Display"/>
              <a:sym typeface="Red Hat Display"/>
            </a:endParaRPr>
          </a:p>
        </p:txBody>
      </p:sp>
      <p:sp>
        <p:nvSpPr>
          <p:cNvPr id="6276" name="Google Shape;6276;p703"/>
          <p:cNvSpPr/>
          <p:nvPr/>
        </p:nvSpPr>
        <p:spPr>
          <a:xfrm>
            <a:off x="1551800" y="4507903"/>
            <a:ext cx="2676300" cy="345600"/>
          </a:xfrm>
          <a:prstGeom prst="rect">
            <a:avLst/>
          </a:prstGeom>
          <a:solidFill>
            <a:schemeClr val="l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dk1"/>
                </a:solidFill>
                <a:latin typeface="Red Hat Display"/>
                <a:ea typeface="Red Hat Display"/>
                <a:cs typeface="Red Hat Display"/>
                <a:sym typeface="Red Hat Display"/>
              </a:rPr>
              <a:t>CI/CD Pipeline</a:t>
            </a:r>
            <a:endParaRPr sz="1200">
              <a:solidFill>
                <a:schemeClr val="dk1"/>
              </a:solidFill>
              <a:latin typeface="Red Hat Display"/>
              <a:ea typeface="Red Hat Display"/>
              <a:cs typeface="Red Hat Display"/>
              <a:sym typeface="Red Hat Display"/>
            </a:endParaRPr>
          </a:p>
        </p:txBody>
      </p:sp>
      <p:sp>
        <p:nvSpPr>
          <p:cNvPr id="6277" name="Google Shape;6277;p703"/>
          <p:cNvSpPr/>
          <p:nvPr/>
        </p:nvSpPr>
        <p:spPr>
          <a:xfrm>
            <a:off x="1551800" y="1908653"/>
            <a:ext cx="2676300" cy="345600"/>
          </a:xfrm>
          <a:prstGeom prst="rect">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dk1"/>
                </a:solidFill>
                <a:latin typeface="Red Hat Display"/>
                <a:ea typeface="Red Hat Display"/>
                <a:cs typeface="Red Hat Display"/>
                <a:sym typeface="Red Hat Display"/>
              </a:rPr>
              <a:t>Application Lifecycle &amp; Locally</a:t>
            </a:r>
            <a:endParaRPr sz="1200" b="1">
              <a:solidFill>
                <a:schemeClr val="dk1"/>
              </a:solidFill>
              <a:latin typeface="Red Hat Display"/>
              <a:ea typeface="Red Hat Display"/>
              <a:cs typeface="Red Hat Display"/>
              <a:sym typeface="Red Hat Display"/>
            </a:endParaRPr>
          </a:p>
        </p:txBody>
      </p:sp>
      <p:sp>
        <p:nvSpPr>
          <p:cNvPr id="6278" name="Google Shape;6278;p703"/>
          <p:cNvSpPr/>
          <p:nvPr/>
        </p:nvSpPr>
        <p:spPr>
          <a:xfrm>
            <a:off x="1036325" y="3393927"/>
            <a:ext cx="258912" cy="1459310"/>
          </a:xfrm>
          <a:custGeom>
            <a:avLst/>
            <a:gdLst/>
            <a:ahLst/>
            <a:cxnLst/>
            <a:rect l="l" t="t" r="r" b="b"/>
            <a:pathLst>
              <a:path w="18288" h="275082" extrusionOk="0">
                <a:moveTo>
                  <a:pt x="18288" y="0"/>
                </a:moveTo>
                <a:lnTo>
                  <a:pt x="0" y="0"/>
                </a:lnTo>
                <a:lnTo>
                  <a:pt x="0" y="275082"/>
                </a:lnTo>
                <a:lnTo>
                  <a:pt x="18288" y="275082"/>
                </a:lnTo>
              </a:path>
            </a:pathLst>
          </a:custGeom>
          <a:noFill/>
          <a:ln w="9525" cap="rnd" cmpd="sng">
            <a:solidFill>
              <a:srgbClr val="141414"/>
            </a:solidFill>
            <a:prstDash val="solid"/>
            <a:round/>
            <a:headEnd type="none" w="med" len="med"/>
            <a:tailEnd type="none" w="med" len="med"/>
          </a:ln>
        </p:spPr>
        <p:txBody>
          <a:bodyPr/>
          <a:lstStyle/>
          <a:p>
            <a:endParaRPr lang="en-US"/>
          </a:p>
        </p:txBody>
      </p:sp>
      <p:sp>
        <p:nvSpPr>
          <p:cNvPr id="6279" name="Google Shape;6279;p703"/>
          <p:cNvSpPr txBox="1"/>
          <p:nvPr/>
        </p:nvSpPr>
        <p:spPr>
          <a:xfrm>
            <a:off x="769652" y="3954228"/>
            <a:ext cx="525600" cy="338700"/>
          </a:xfrm>
          <a:prstGeom prst="rect">
            <a:avLst/>
          </a:prstGeom>
          <a:solidFill>
            <a:schemeClr val="lt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chemeClr val="dk1"/>
                </a:solidFill>
                <a:latin typeface="Red Hat Display"/>
                <a:ea typeface="Red Hat Display"/>
                <a:cs typeface="Red Hat Display"/>
                <a:sym typeface="Red Hat Display"/>
              </a:rPr>
              <a:t>OCP</a:t>
            </a:r>
            <a:endParaRPr sz="1000" b="1">
              <a:solidFill>
                <a:schemeClr val="dk1"/>
              </a:solidFill>
            </a:endParaRPr>
          </a:p>
        </p:txBody>
      </p:sp>
      <p:sp>
        <p:nvSpPr>
          <p:cNvPr id="6280" name="Google Shape;6280;p703"/>
          <p:cNvSpPr/>
          <p:nvPr/>
        </p:nvSpPr>
        <p:spPr>
          <a:xfrm>
            <a:off x="1036325" y="2279977"/>
            <a:ext cx="258912" cy="1087949"/>
          </a:xfrm>
          <a:custGeom>
            <a:avLst/>
            <a:gdLst/>
            <a:ahLst/>
            <a:cxnLst/>
            <a:rect l="l" t="t" r="r" b="b"/>
            <a:pathLst>
              <a:path w="18288" h="275082" extrusionOk="0">
                <a:moveTo>
                  <a:pt x="18288" y="0"/>
                </a:moveTo>
                <a:lnTo>
                  <a:pt x="0" y="0"/>
                </a:lnTo>
                <a:lnTo>
                  <a:pt x="0" y="275082"/>
                </a:lnTo>
                <a:lnTo>
                  <a:pt x="18288" y="275082"/>
                </a:lnTo>
              </a:path>
            </a:pathLst>
          </a:custGeom>
          <a:noFill/>
          <a:ln w="9525" cap="rnd" cmpd="sng">
            <a:solidFill>
              <a:srgbClr val="141414"/>
            </a:solidFill>
            <a:prstDash val="solid"/>
            <a:round/>
            <a:headEnd type="none" w="med" len="med"/>
            <a:tailEnd type="none" w="med" len="med"/>
          </a:ln>
        </p:spPr>
        <p:txBody>
          <a:bodyPr/>
          <a:lstStyle/>
          <a:p>
            <a:endParaRPr lang="en-US"/>
          </a:p>
        </p:txBody>
      </p:sp>
      <p:sp>
        <p:nvSpPr>
          <p:cNvPr id="6281" name="Google Shape;6281;p703"/>
          <p:cNvSpPr txBox="1"/>
          <p:nvPr/>
        </p:nvSpPr>
        <p:spPr>
          <a:xfrm>
            <a:off x="769652" y="1860953"/>
            <a:ext cx="525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chemeClr val="dk1"/>
                </a:solidFill>
                <a:latin typeface="Red Hat Display"/>
                <a:ea typeface="Red Hat Display"/>
                <a:cs typeface="Red Hat Display"/>
                <a:sym typeface="Red Hat Display"/>
              </a:rPr>
              <a:t>ACM</a:t>
            </a:r>
            <a:endParaRPr sz="1000" b="1">
              <a:solidFill>
                <a:schemeClr val="dk1"/>
              </a:solidFill>
            </a:endParaRPr>
          </a:p>
        </p:txBody>
      </p:sp>
      <p:sp>
        <p:nvSpPr>
          <p:cNvPr id="6282" name="Google Shape;6282;p703"/>
          <p:cNvSpPr txBox="1"/>
          <p:nvPr/>
        </p:nvSpPr>
        <p:spPr>
          <a:xfrm>
            <a:off x="769642" y="2654753"/>
            <a:ext cx="525600" cy="338700"/>
          </a:xfrm>
          <a:prstGeom prst="rect">
            <a:avLst/>
          </a:prstGeom>
          <a:solidFill>
            <a:schemeClr val="lt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chemeClr val="dk1"/>
                </a:solidFill>
                <a:latin typeface="Red Hat Display"/>
                <a:ea typeface="Red Hat Display"/>
                <a:cs typeface="Red Hat Display"/>
                <a:sym typeface="Red Hat Display"/>
              </a:rPr>
              <a:t>ACS</a:t>
            </a:r>
            <a:endParaRPr sz="1000" b="1">
              <a:solidFill>
                <a:schemeClr val="dk1"/>
              </a:solidFill>
            </a:endParaRPr>
          </a:p>
        </p:txBody>
      </p:sp>
      <p:sp>
        <p:nvSpPr>
          <p:cNvPr id="6283" name="Google Shape;6283;p703"/>
          <p:cNvSpPr/>
          <p:nvPr/>
        </p:nvSpPr>
        <p:spPr>
          <a:xfrm>
            <a:off x="4757850" y="2279974"/>
            <a:ext cx="2676300" cy="345600"/>
          </a:xfrm>
          <a:prstGeom prst="rect">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dk1"/>
                </a:solidFill>
                <a:latin typeface="Red Hat Display"/>
                <a:ea typeface="Red Hat Display"/>
                <a:cs typeface="Red Hat Display"/>
                <a:sym typeface="Red Hat Display"/>
              </a:rPr>
              <a:t>Policy Admission Controller</a:t>
            </a:r>
            <a:endParaRPr sz="1200">
              <a:solidFill>
                <a:schemeClr val="dk1"/>
              </a:solidFill>
              <a:latin typeface="Red Hat Display"/>
              <a:ea typeface="Red Hat Display"/>
              <a:cs typeface="Red Hat Display"/>
              <a:sym typeface="Red Hat Display"/>
            </a:endParaRPr>
          </a:p>
        </p:txBody>
      </p:sp>
      <p:sp>
        <p:nvSpPr>
          <p:cNvPr id="6284" name="Google Shape;6284;p703"/>
          <p:cNvSpPr/>
          <p:nvPr/>
        </p:nvSpPr>
        <p:spPr>
          <a:xfrm>
            <a:off x="4757850" y="2651296"/>
            <a:ext cx="2676300" cy="345600"/>
          </a:xfrm>
          <a:prstGeom prst="rect">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dk1"/>
                </a:solidFill>
                <a:latin typeface="Red Hat Display"/>
                <a:ea typeface="Red Hat Display"/>
                <a:cs typeface="Red Hat Display"/>
                <a:sym typeface="Red Hat Display"/>
              </a:rPr>
              <a:t>Compliance Assessments</a:t>
            </a:r>
            <a:endParaRPr sz="1200">
              <a:solidFill>
                <a:schemeClr val="dk1"/>
              </a:solidFill>
              <a:latin typeface="Red Hat Display"/>
              <a:ea typeface="Red Hat Display"/>
              <a:cs typeface="Red Hat Display"/>
              <a:sym typeface="Red Hat Display"/>
            </a:endParaRPr>
          </a:p>
        </p:txBody>
      </p:sp>
      <p:sp>
        <p:nvSpPr>
          <p:cNvPr id="6285" name="Google Shape;6285;p703"/>
          <p:cNvSpPr/>
          <p:nvPr/>
        </p:nvSpPr>
        <p:spPr>
          <a:xfrm>
            <a:off x="4757850" y="3022617"/>
            <a:ext cx="2676300" cy="345600"/>
          </a:xfrm>
          <a:prstGeom prst="rect">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dk1"/>
                </a:solidFill>
                <a:latin typeface="Red Hat Display"/>
                <a:ea typeface="Red Hat Display"/>
                <a:cs typeface="Red Hat Display"/>
                <a:sym typeface="Red Hat Display"/>
              </a:rPr>
              <a:t>Risk Profiling</a:t>
            </a:r>
            <a:endParaRPr sz="1200">
              <a:solidFill>
                <a:schemeClr val="dk1"/>
              </a:solidFill>
              <a:latin typeface="Red Hat Display"/>
              <a:ea typeface="Red Hat Display"/>
              <a:cs typeface="Red Hat Display"/>
              <a:sym typeface="Red Hat Display"/>
            </a:endParaRPr>
          </a:p>
        </p:txBody>
      </p:sp>
      <p:sp>
        <p:nvSpPr>
          <p:cNvPr id="6286" name="Google Shape;6286;p703"/>
          <p:cNvSpPr/>
          <p:nvPr/>
        </p:nvSpPr>
        <p:spPr>
          <a:xfrm>
            <a:off x="4757850" y="3393938"/>
            <a:ext cx="2676300" cy="345600"/>
          </a:xfrm>
          <a:prstGeom prst="rect">
            <a:avLst/>
          </a:prstGeom>
          <a:solidFill>
            <a:schemeClr val="l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dk1"/>
                </a:solidFill>
                <a:latin typeface="Red Hat Display"/>
                <a:ea typeface="Red Hat Display"/>
                <a:cs typeface="Red Hat Display"/>
                <a:sym typeface="Red Hat Display"/>
              </a:rPr>
              <a:t>Kubernetes Platform Lifecycle</a:t>
            </a:r>
            <a:endParaRPr sz="1200" b="1">
              <a:solidFill>
                <a:schemeClr val="dk1"/>
              </a:solidFill>
              <a:latin typeface="Red Hat Display"/>
              <a:ea typeface="Red Hat Display"/>
              <a:cs typeface="Red Hat Display"/>
              <a:sym typeface="Red Hat Display"/>
            </a:endParaRPr>
          </a:p>
        </p:txBody>
      </p:sp>
      <p:sp>
        <p:nvSpPr>
          <p:cNvPr id="6287" name="Google Shape;6287;p703"/>
          <p:cNvSpPr/>
          <p:nvPr/>
        </p:nvSpPr>
        <p:spPr>
          <a:xfrm>
            <a:off x="4757850" y="3765260"/>
            <a:ext cx="2676300" cy="345600"/>
          </a:xfrm>
          <a:prstGeom prst="rect">
            <a:avLst/>
          </a:prstGeom>
          <a:solidFill>
            <a:schemeClr val="l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dk1"/>
                </a:solidFill>
                <a:latin typeface="Red Hat Display"/>
                <a:ea typeface="Red Hat Display"/>
                <a:cs typeface="Red Hat Display"/>
                <a:sym typeface="Red Hat Display"/>
              </a:rPr>
              <a:t>Identity &amp; Access Management</a:t>
            </a:r>
            <a:endParaRPr sz="1200">
              <a:solidFill>
                <a:schemeClr val="dk1"/>
              </a:solidFill>
              <a:latin typeface="Red Hat Display"/>
              <a:ea typeface="Red Hat Display"/>
              <a:cs typeface="Red Hat Display"/>
              <a:sym typeface="Red Hat Display"/>
            </a:endParaRPr>
          </a:p>
        </p:txBody>
      </p:sp>
      <p:sp>
        <p:nvSpPr>
          <p:cNvPr id="6288" name="Google Shape;6288;p703"/>
          <p:cNvSpPr/>
          <p:nvPr/>
        </p:nvSpPr>
        <p:spPr>
          <a:xfrm>
            <a:off x="4757850" y="4136581"/>
            <a:ext cx="2676300" cy="345600"/>
          </a:xfrm>
          <a:prstGeom prst="rect">
            <a:avLst/>
          </a:prstGeom>
          <a:solidFill>
            <a:schemeClr val="l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dk1"/>
                </a:solidFill>
                <a:latin typeface="Red Hat Display"/>
                <a:ea typeface="Red Hat Display"/>
                <a:cs typeface="Red Hat Display"/>
                <a:sym typeface="Red Hat Display"/>
              </a:rPr>
              <a:t>Platform Data</a:t>
            </a:r>
            <a:endParaRPr sz="1200">
              <a:solidFill>
                <a:schemeClr val="dk1"/>
              </a:solidFill>
              <a:latin typeface="Red Hat Display"/>
              <a:ea typeface="Red Hat Display"/>
              <a:cs typeface="Red Hat Display"/>
              <a:sym typeface="Red Hat Display"/>
            </a:endParaRPr>
          </a:p>
        </p:txBody>
      </p:sp>
      <p:sp>
        <p:nvSpPr>
          <p:cNvPr id="6289" name="Google Shape;6289;p703"/>
          <p:cNvSpPr/>
          <p:nvPr/>
        </p:nvSpPr>
        <p:spPr>
          <a:xfrm>
            <a:off x="4757850" y="4507903"/>
            <a:ext cx="2676300" cy="345600"/>
          </a:xfrm>
          <a:prstGeom prst="rect">
            <a:avLst/>
          </a:prstGeom>
          <a:solidFill>
            <a:schemeClr val="l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dk1"/>
                </a:solidFill>
                <a:latin typeface="Red Hat Display"/>
                <a:ea typeface="Red Hat Display"/>
                <a:cs typeface="Red Hat Display"/>
                <a:sym typeface="Red Hat Display"/>
              </a:rPr>
              <a:t>Deployment Policies</a:t>
            </a:r>
            <a:endParaRPr sz="1200">
              <a:solidFill>
                <a:schemeClr val="dk1"/>
              </a:solidFill>
              <a:latin typeface="Red Hat Display"/>
              <a:ea typeface="Red Hat Display"/>
              <a:cs typeface="Red Hat Display"/>
              <a:sym typeface="Red Hat Display"/>
            </a:endParaRPr>
          </a:p>
        </p:txBody>
      </p:sp>
      <p:sp>
        <p:nvSpPr>
          <p:cNvPr id="6290" name="Google Shape;6290;p703"/>
          <p:cNvSpPr/>
          <p:nvPr/>
        </p:nvSpPr>
        <p:spPr>
          <a:xfrm>
            <a:off x="4757850" y="1908653"/>
            <a:ext cx="2676300" cy="345600"/>
          </a:xfrm>
          <a:prstGeom prst="rect">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dk1"/>
                </a:solidFill>
                <a:latin typeface="Red Hat Display"/>
                <a:ea typeface="Red Hat Display"/>
                <a:cs typeface="Red Hat Display"/>
                <a:sym typeface="Red Hat Display"/>
              </a:rPr>
              <a:t>Fleet Management</a:t>
            </a:r>
            <a:endParaRPr sz="1200" b="1">
              <a:solidFill>
                <a:schemeClr val="dk1"/>
              </a:solidFill>
              <a:latin typeface="Red Hat Display"/>
              <a:ea typeface="Red Hat Display"/>
              <a:cs typeface="Red Hat Display"/>
              <a:sym typeface="Red Hat Display"/>
            </a:endParaRPr>
          </a:p>
        </p:txBody>
      </p:sp>
      <p:sp>
        <p:nvSpPr>
          <p:cNvPr id="6291" name="Google Shape;6291;p703"/>
          <p:cNvSpPr/>
          <p:nvPr/>
        </p:nvSpPr>
        <p:spPr>
          <a:xfrm>
            <a:off x="7963900" y="2279974"/>
            <a:ext cx="2676300" cy="345600"/>
          </a:xfrm>
          <a:prstGeom prst="rect">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dk1"/>
                </a:solidFill>
                <a:latin typeface="Red Hat Display"/>
                <a:ea typeface="Red Hat Display"/>
                <a:cs typeface="Red Hat Display"/>
                <a:sym typeface="Red Hat Display"/>
              </a:rPr>
              <a:t>Runtime Behavioral Analysis</a:t>
            </a:r>
            <a:endParaRPr sz="1200">
              <a:solidFill>
                <a:schemeClr val="dk1"/>
              </a:solidFill>
              <a:latin typeface="Red Hat Display"/>
              <a:ea typeface="Red Hat Display"/>
              <a:cs typeface="Red Hat Display"/>
              <a:sym typeface="Red Hat Display"/>
            </a:endParaRPr>
          </a:p>
        </p:txBody>
      </p:sp>
      <p:sp>
        <p:nvSpPr>
          <p:cNvPr id="6292" name="Google Shape;6292;p703"/>
          <p:cNvSpPr/>
          <p:nvPr/>
        </p:nvSpPr>
        <p:spPr>
          <a:xfrm>
            <a:off x="7963900" y="2651296"/>
            <a:ext cx="2676300" cy="345600"/>
          </a:xfrm>
          <a:prstGeom prst="rect">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dk1"/>
                </a:solidFill>
                <a:latin typeface="Red Hat Display"/>
                <a:ea typeface="Red Hat Display"/>
                <a:cs typeface="Red Hat Display"/>
                <a:sym typeface="Red Hat Display"/>
              </a:rPr>
              <a:t>Auto-suggest Network Policies</a:t>
            </a:r>
            <a:endParaRPr sz="1200">
              <a:solidFill>
                <a:schemeClr val="dk1"/>
              </a:solidFill>
              <a:latin typeface="Red Hat Display"/>
              <a:ea typeface="Red Hat Display"/>
              <a:cs typeface="Red Hat Display"/>
              <a:sym typeface="Red Hat Display"/>
            </a:endParaRPr>
          </a:p>
        </p:txBody>
      </p:sp>
      <p:sp>
        <p:nvSpPr>
          <p:cNvPr id="6293" name="Google Shape;6293;p703"/>
          <p:cNvSpPr/>
          <p:nvPr/>
        </p:nvSpPr>
        <p:spPr>
          <a:xfrm>
            <a:off x="7963900" y="3022617"/>
            <a:ext cx="2676300" cy="345600"/>
          </a:xfrm>
          <a:prstGeom prst="rect">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dk1"/>
                </a:solidFill>
                <a:latin typeface="Red Hat Display"/>
                <a:ea typeface="Red Hat Display"/>
                <a:cs typeface="Red Hat Display"/>
                <a:sym typeface="Red Hat Display"/>
              </a:rPr>
              <a:t>Threat Detection / Incident Response</a:t>
            </a:r>
            <a:endParaRPr sz="1200">
              <a:solidFill>
                <a:schemeClr val="dk1"/>
              </a:solidFill>
              <a:latin typeface="Red Hat Display"/>
              <a:ea typeface="Red Hat Display"/>
              <a:cs typeface="Red Hat Display"/>
              <a:sym typeface="Red Hat Display"/>
            </a:endParaRPr>
          </a:p>
        </p:txBody>
      </p:sp>
      <p:sp>
        <p:nvSpPr>
          <p:cNvPr id="6294" name="Google Shape;6294;p703"/>
          <p:cNvSpPr/>
          <p:nvPr/>
        </p:nvSpPr>
        <p:spPr>
          <a:xfrm>
            <a:off x="7963900" y="3393938"/>
            <a:ext cx="2676300" cy="345600"/>
          </a:xfrm>
          <a:prstGeom prst="rect">
            <a:avLst/>
          </a:prstGeom>
          <a:solidFill>
            <a:schemeClr val="l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dk1"/>
                </a:solidFill>
                <a:latin typeface="Red Hat Display"/>
                <a:ea typeface="Red Hat Display"/>
                <a:cs typeface="Red Hat Display"/>
                <a:sym typeface="Red Hat Display"/>
              </a:rPr>
              <a:t>Container Isolation</a:t>
            </a:r>
            <a:endParaRPr sz="1200" b="1">
              <a:solidFill>
                <a:schemeClr val="dk1"/>
              </a:solidFill>
              <a:latin typeface="Red Hat Display"/>
              <a:ea typeface="Red Hat Display"/>
              <a:cs typeface="Red Hat Display"/>
              <a:sym typeface="Red Hat Display"/>
            </a:endParaRPr>
          </a:p>
        </p:txBody>
      </p:sp>
      <p:sp>
        <p:nvSpPr>
          <p:cNvPr id="6295" name="Google Shape;6295;p703"/>
          <p:cNvSpPr/>
          <p:nvPr/>
        </p:nvSpPr>
        <p:spPr>
          <a:xfrm>
            <a:off x="7963900" y="3765260"/>
            <a:ext cx="2676300" cy="345600"/>
          </a:xfrm>
          <a:prstGeom prst="rect">
            <a:avLst/>
          </a:prstGeom>
          <a:solidFill>
            <a:schemeClr val="l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dk1"/>
                </a:solidFill>
                <a:latin typeface="Red Hat Display"/>
                <a:ea typeface="Red Hat Display"/>
                <a:cs typeface="Red Hat Display"/>
                <a:sym typeface="Red Hat Display"/>
              </a:rPr>
              <a:t>Network Isolation</a:t>
            </a:r>
            <a:endParaRPr sz="1200">
              <a:solidFill>
                <a:schemeClr val="dk1"/>
              </a:solidFill>
              <a:latin typeface="Red Hat Display"/>
              <a:ea typeface="Red Hat Display"/>
              <a:cs typeface="Red Hat Display"/>
              <a:sym typeface="Red Hat Display"/>
            </a:endParaRPr>
          </a:p>
        </p:txBody>
      </p:sp>
      <p:sp>
        <p:nvSpPr>
          <p:cNvPr id="6296" name="Google Shape;6296;p703"/>
          <p:cNvSpPr/>
          <p:nvPr/>
        </p:nvSpPr>
        <p:spPr>
          <a:xfrm>
            <a:off x="7963900" y="4136581"/>
            <a:ext cx="2676300" cy="345600"/>
          </a:xfrm>
          <a:prstGeom prst="rect">
            <a:avLst/>
          </a:prstGeom>
          <a:solidFill>
            <a:schemeClr val="l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dk1"/>
                </a:solidFill>
                <a:latin typeface="Red Hat Display"/>
                <a:ea typeface="Red Hat Display"/>
                <a:cs typeface="Red Hat Display"/>
                <a:sym typeface="Red Hat Display"/>
              </a:rPr>
              <a:t>Application Access &amp; Data</a:t>
            </a:r>
            <a:endParaRPr sz="1200">
              <a:solidFill>
                <a:schemeClr val="dk1"/>
              </a:solidFill>
              <a:latin typeface="Red Hat Display"/>
              <a:ea typeface="Red Hat Display"/>
              <a:cs typeface="Red Hat Display"/>
              <a:sym typeface="Red Hat Display"/>
            </a:endParaRPr>
          </a:p>
        </p:txBody>
      </p:sp>
      <p:sp>
        <p:nvSpPr>
          <p:cNvPr id="6297" name="Google Shape;6297;p703"/>
          <p:cNvSpPr/>
          <p:nvPr/>
        </p:nvSpPr>
        <p:spPr>
          <a:xfrm>
            <a:off x="7963900" y="4507903"/>
            <a:ext cx="2676300" cy="345600"/>
          </a:xfrm>
          <a:prstGeom prst="rect">
            <a:avLst/>
          </a:prstGeom>
          <a:solidFill>
            <a:schemeClr val="l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dk1"/>
                </a:solidFill>
                <a:latin typeface="Red Hat Display"/>
                <a:ea typeface="Red Hat Display"/>
                <a:cs typeface="Red Hat Display"/>
                <a:sym typeface="Red Hat Display"/>
              </a:rPr>
              <a:t>Observability</a:t>
            </a:r>
            <a:endParaRPr sz="1200">
              <a:solidFill>
                <a:schemeClr val="dk1"/>
              </a:solidFill>
              <a:latin typeface="Red Hat Display"/>
              <a:ea typeface="Red Hat Display"/>
              <a:cs typeface="Red Hat Display"/>
              <a:sym typeface="Red Hat Display"/>
            </a:endParaRPr>
          </a:p>
        </p:txBody>
      </p:sp>
      <p:sp>
        <p:nvSpPr>
          <p:cNvPr id="6298" name="Google Shape;6298;p703"/>
          <p:cNvSpPr/>
          <p:nvPr/>
        </p:nvSpPr>
        <p:spPr>
          <a:xfrm>
            <a:off x="7963900" y="1908653"/>
            <a:ext cx="2676300" cy="345600"/>
          </a:xfrm>
          <a:prstGeom prst="rect">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dk1"/>
                </a:solidFill>
                <a:latin typeface="Red Hat Display"/>
                <a:ea typeface="Red Hat Display"/>
                <a:cs typeface="Red Hat Display"/>
                <a:sym typeface="Red Hat Display"/>
              </a:rPr>
              <a:t>Fleet Observability &amp; Alerts</a:t>
            </a:r>
            <a:endParaRPr sz="1200" b="1">
              <a:solidFill>
                <a:schemeClr val="dk1"/>
              </a:solidFill>
              <a:latin typeface="Red Hat Display"/>
              <a:ea typeface="Red Hat Display"/>
              <a:cs typeface="Red Hat Display"/>
              <a:sym typeface="Red Hat Display"/>
            </a:endParaRPr>
          </a:p>
        </p:txBody>
      </p:sp>
      <p:sp>
        <p:nvSpPr>
          <p:cNvPr id="6299" name="Google Shape;6299;p703"/>
          <p:cNvSpPr/>
          <p:nvPr/>
        </p:nvSpPr>
        <p:spPr>
          <a:xfrm>
            <a:off x="1353200" y="5166713"/>
            <a:ext cx="9485700" cy="395700"/>
          </a:xfrm>
          <a:prstGeom prst="rect">
            <a:avLst/>
          </a:prstGeom>
          <a:solidFill>
            <a:schemeClr val="accent4"/>
          </a:solidFill>
          <a:ln>
            <a:noFill/>
          </a:ln>
        </p:spPr>
        <p:txBody>
          <a:bodyPr spcFirstLastPara="1" wrap="square" lIns="91425" tIns="45700" rIns="91425" bIns="0" anchor="t" anchorCtr="0">
            <a:noAutofit/>
          </a:bodyPr>
          <a:lstStyle/>
          <a:p>
            <a:pPr marL="0" lvl="0" indent="0" algn="l" rtl="0">
              <a:lnSpc>
                <a:spcPct val="115000"/>
              </a:lnSpc>
              <a:spcBef>
                <a:spcPts val="0"/>
              </a:spcBef>
              <a:spcAft>
                <a:spcPts val="0"/>
              </a:spcAft>
              <a:buNone/>
            </a:pPr>
            <a:endParaRPr sz="800">
              <a:latin typeface="Red Hat Display"/>
              <a:ea typeface="Red Hat Display"/>
              <a:cs typeface="Red Hat Display"/>
              <a:sym typeface="Red Hat Display"/>
            </a:endParaRPr>
          </a:p>
        </p:txBody>
      </p:sp>
      <p:sp>
        <p:nvSpPr>
          <p:cNvPr id="6300" name="Google Shape;6300;p703"/>
          <p:cNvSpPr/>
          <p:nvPr/>
        </p:nvSpPr>
        <p:spPr>
          <a:xfrm>
            <a:off x="1353200" y="5636079"/>
            <a:ext cx="9485700" cy="395700"/>
          </a:xfrm>
          <a:prstGeom prst="rect">
            <a:avLst/>
          </a:prstGeom>
          <a:solidFill>
            <a:schemeClr val="accent1"/>
          </a:solidFill>
          <a:ln>
            <a:noFill/>
          </a:ln>
        </p:spPr>
        <p:txBody>
          <a:bodyPr spcFirstLastPara="1" wrap="square" lIns="91425" tIns="45700" rIns="91425" bIns="0" anchor="t" anchorCtr="0">
            <a:noAutofit/>
          </a:bodyPr>
          <a:lstStyle/>
          <a:p>
            <a:pPr marL="0" lvl="0" indent="0" algn="l" rtl="0">
              <a:lnSpc>
                <a:spcPct val="115000"/>
              </a:lnSpc>
              <a:spcBef>
                <a:spcPts val="0"/>
              </a:spcBef>
              <a:spcAft>
                <a:spcPts val="0"/>
              </a:spcAft>
              <a:buNone/>
            </a:pPr>
            <a:endParaRPr sz="800">
              <a:latin typeface="Red Hat Display"/>
              <a:ea typeface="Red Hat Display"/>
              <a:cs typeface="Red Hat Display"/>
              <a:sym typeface="Red Hat Display"/>
            </a:endParaRPr>
          </a:p>
        </p:txBody>
      </p:sp>
      <p:sp>
        <p:nvSpPr>
          <p:cNvPr id="6301" name="Google Shape;6301;p703"/>
          <p:cNvSpPr/>
          <p:nvPr/>
        </p:nvSpPr>
        <p:spPr>
          <a:xfrm>
            <a:off x="1551800" y="5166713"/>
            <a:ext cx="2676300" cy="395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600" b="1">
                <a:solidFill>
                  <a:schemeClr val="lt1"/>
                </a:solidFill>
                <a:latin typeface="Red Hat Display"/>
                <a:ea typeface="Red Hat Display"/>
                <a:cs typeface="Red Hat Display"/>
                <a:sym typeface="Red Hat Display"/>
              </a:rPr>
              <a:t>BUILD</a:t>
            </a:r>
            <a:endParaRPr sz="1600" b="1">
              <a:solidFill>
                <a:schemeClr val="lt1"/>
              </a:solidFill>
              <a:latin typeface="Red Hat Display"/>
              <a:ea typeface="Red Hat Display"/>
              <a:cs typeface="Red Hat Display"/>
              <a:sym typeface="Red Hat Display"/>
            </a:endParaRPr>
          </a:p>
        </p:txBody>
      </p:sp>
      <p:sp>
        <p:nvSpPr>
          <p:cNvPr id="6302" name="Google Shape;6302;p703"/>
          <p:cNvSpPr/>
          <p:nvPr/>
        </p:nvSpPr>
        <p:spPr>
          <a:xfrm>
            <a:off x="4757850" y="5166713"/>
            <a:ext cx="2676300" cy="395700"/>
          </a:xfrm>
          <a:prstGeom prst="rect">
            <a:avLst/>
          </a:prstGeom>
          <a:noFill/>
          <a:ln>
            <a:noFill/>
          </a:ln>
        </p:spPr>
        <p:txBody>
          <a:bodyPr spcFirstLastPara="1" wrap="square" lIns="91425" tIns="0" rIns="0" bIns="0" anchor="ctr" anchorCtr="0">
            <a:noAutofit/>
          </a:bodyPr>
          <a:lstStyle/>
          <a:p>
            <a:pPr marL="0" lvl="0" indent="0" algn="ctr" rtl="0">
              <a:spcBef>
                <a:spcPts val="0"/>
              </a:spcBef>
              <a:spcAft>
                <a:spcPts val="0"/>
              </a:spcAft>
              <a:buNone/>
            </a:pPr>
            <a:r>
              <a:rPr lang="en" sz="1600" b="1">
                <a:solidFill>
                  <a:schemeClr val="lt1"/>
                </a:solidFill>
                <a:latin typeface="Red Hat Display"/>
                <a:ea typeface="Red Hat Display"/>
                <a:cs typeface="Red Hat Display"/>
                <a:sym typeface="Red Hat Display"/>
              </a:rPr>
              <a:t>DEPLOY</a:t>
            </a:r>
            <a:endParaRPr sz="1600" b="1">
              <a:solidFill>
                <a:schemeClr val="lt1"/>
              </a:solidFill>
              <a:latin typeface="Red Hat Display"/>
              <a:ea typeface="Red Hat Display"/>
              <a:cs typeface="Red Hat Display"/>
              <a:sym typeface="Red Hat Display"/>
            </a:endParaRPr>
          </a:p>
        </p:txBody>
      </p:sp>
      <p:sp>
        <p:nvSpPr>
          <p:cNvPr id="6303" name="Google Shape;6303;p703"/>
          <p:cNvSpPr/>
          <p:nvPr/>
        </p:nvSpPr>
        <p:spPr>
          <a:xfrm>
            <a:off x="7963900" y="5166713"/>
            <a:ext cx="2676300" cy="395700"/>
          </a:xfrm>
          <a:prstGeom prst="rect">
            <a:avLst/>
          </a:prstGeom>
          <a:noFill/>
          <a:ln>
            <a:noFill/>
          </a:ln>
        </p:spPr>
        <p:txBody>
          <a:bodyPr spcFirstLastPara="1" wrap="square" lIns="91425" tIns="0" rIns="0" bIns="0" anchor="ctr" anchorCtr="0">
            <a:noAutofit/>
          </a:bodyPr>
          <a:lstStyle/>
          <a:p>
            <a:pPr marL="0" lvl="0" indent="0" algn="ctr" rtl="0">
              <a:spcBef>
                <a:spcPts val="0"/>
              </a:spcBef>
              <a:spcAft>
                <a:spcPts val="0"/>
              </a:spcAft>
              <a:buNone/>
            </a:pPr>
            <a:r>
              <a:rPr lang="en" sz="1600" b="1">
                <a:solidFill>
                  <a:schemeClr val="lt1"/>
                </a:solidFill>
                <a:latin typeface="Red Hat Display"/>
                <a:ea typeface="Red Hat Display"/>
                <a:cs typeface="Red Hat Display"/>
                <a:sym typeface="Red Hat Display"/>
              </a:rPr>
              <a:t>RUN</a:t>
            </a:r>
            <a:endParaRPr sz="1600" b="1">
              <a:solidFill>
                <a:schemeClr val="lt1"/>
              </a:solidFill>
              <a:latin typeface="Red Hat Display"/>
              <a:ea typeface="Red Hat Display"/>
              <a:cs typeface="Red Hat Display"/>
              <a:sym typeface="Red Hat Display"/>
            </a:endParaRPr>
          </a:p>
        </p:txBody>
      </p:sp>
      <p:sp>
        <p:nvSpPr>
          <p:cNvPr id="6304" name="Google Shape;6304;p703"/>
          <p:cNvSpPr/>
          <p:nvPr/>
        </p:nvSpPr>
        <p:spPr>
          <a:xfrm>
            <a:off x="4757850" y="5636088"/>
            <a:ext cx="2676300" cy="395700"/>
          </a:xfrm>
          <a:prstGeom prst="rect">
            <a:avLst/>
          </a:prstGeom>
          <a:noFill/>
          <a:ln>
            <a:noFill/>
          </a:ln>
        </p:spPr>
        <p:txBody>
          <a:bodyPr spcFirstLastPara="1" wrap="square" lIns="91425" tIns="0" rIns="0" bIns="0" anchor="ctr" anchorCtr="0">
            <a:noAutofit/>
          </a:bodyPr>
          <a:lstStyle/>
          <a:p>
            <a:pPr marL="0" lvl="0" indent="0" algn="ctr" rtl="0">
              <a:spcBef>
                <a:spcPts val="0"/>
              </a:spcBef>
              <a:spcAft>
                <a:spcPts val="0"/>
              </a:spcAft>
              <a:buNone/>
            </a:pPr>
            <a:r>
              <a:rPr lang="en" sz="1600" b="1">
                <a:solidFill>
                  <a:schemeClr val="lt1"/>
                </a:solidFill>
                <a:latin typeface="Red Hat Display"/>
                <a:ea typeface="Red Hat Display"/>
                <a:cs typeface="Red Hat Display"/>
                <a:sym typeface="Red Hat Display"/>
              </a:rPr>
              <a:t>DevSecOps</a:t>
            </a:r>
            <a:endParaRPr sz="1600" b="1">
              <a:solidFill>
                <a:schemeClr val="lt1"/>
              </a:solidFill>
              <a:latin typeface="Red Hat Display"/>
              <a:ea typeface="Red Hat Display"/>
              <a:cs typeface="Red Hat Display"/>
              <a:sym typeface="Red Hat Display"/>
            </a:endParaRPr>
          </a:p>
        </p:txBody>
      </p:sp>
      <p:pic>
        <p:nvPicPr>
          <p:cNvPr id="6305" name="Google Shape;6305;p703"/>
          <p:cNvPicPr preferRelativeResize="0"/>
          <p:nvPr/>
        </p:nvPicPr>
        <p:blipFill rotWithShape="1">
          <a:blip r:embed="rId3">
            <a:alphaModFix/>
          </a:blip>
          <a:srcRect/>
          <a:stretch/>
        </p:blipFill>
        <p:spPr>
          <a:xfrm>
            <a:off x="5458400" y="1403785"/>
            <a:ext cx="345600" cy="345600"/>
          </a:xfrm>
          <a:prstGeom prst="rect">
            <a:avLst/>
          </a:prstGeom>
          <a:noFill/>
          <a:ln>
            <a:noFill/>
          </a:ln>
        </p:spPr>
      </p:pic>
      <p:pic>
        <p:nvPicPr>
          <p:cNvPr id="6306" name="Google Shape;6306;p703"/>
          <p:cNvPicPr preferRelativeResize="0"/>
          <p:nvPr/>
        </p:nvPicPr>
        <p:blipFill rotWithShape="1">
          <a:blip r:embed="rId4">
            <a:alphaModFix/>
          </a:blip>
          <a:srcRect/>
          <a:stretch/>
        </p:blipFill>
        <p:spPr>
          <a:xfrm>
            <a:off x="8177831" y="1403790"/>
            <a:ext cx="345600" cy="345590"/>
          </a:xfrm>
          <a:prstGeom prst="rect">
            <a:avLst/>
          </a:prstGeom>
          <a:noFill/>
          <a:ln>
            <a:noFill/>
          </a:ln>
        </p:spPr>
      </p:pic>
      <p:pic>
        <p:nvPicPr>
          <p:cNvPr id="6307" name="Google Shape;6307;p703"/>
          <p:cNvPicPr preferRelativeResize="0"/>
          <p:nvPr/>
        </p:nvPicPr>
        <p:blipFill rotWithShape="1">
          <a:blip r:embed="rId5">
            <a:alphaModFix/>
          </a:blip>
          <a:srcRect/>
          <a:stretch/>
        </p:blipFill>
        <p:spPr>
          <a:xfrm>
            <a:off x="2212066" y="1403785"/>
            <a:ext cx="345600" cy="3456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948"/>
        <p:cNvGrpSpPr/>
        <p:nvPr/>
      </p:nvGrpSpPr>
      <p:grpSpPr>
        <a:xfrm>
          <a:off x="0" y="0"/>
          <a:ext cx="0" cy="0"/>
          <a:chOff x="0" y="0"/>
          <a:chExt cx="0" cy="0"/>
        </a:xfrm>
      </p:grpSpPr>
      <p:grpSp>
        <p:nvGrpSpPr>
          <p:cNvPr id="6949" name="Google Shape;6949;p739"/>
          <p:cNvGrpSpPr/>
          <p:nvPr/>
        </p:nvGrpSpPr>
        <p:grpSpPr>
          <a:xfrm>
            <a:off x="6207807" y="2150850"/>
            <a:ext cx="5545598" cy="3905400"/>
            <a:chOff x="6489469" y="2150850"/>
            <a:chExt cx="5395075" cy="3905400"/>
          </a:xfrm>
        </p:grpSpPr>
        <p:sp>
          <p:nvSpPr>
            <p:cNvPr id="6950" name="Google Shape;6950;p739"/>
            <p:cNvSpPr/>
            <p:nvPr/>
          </p:nvSpPr>
          <p:spPr>
            <a:xfrm>
              <a:off x="7954844" y="2150850"/>
              <a:ext cx="3929700" cy="3905400"/>
            </a:xfrm>
            <a:prstGeom prst="roundRect">
              <a:avLst>
                <a:gd name="adj" fmla="val 1839"/>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6951" name="Google Shape;6951;p739"/>
            <p:cNvSpPr/>
            <p:nvPr/>
          </p:nvSpPr>
          <p:spPr>
            <a:xfrm>
              <a:off x="6489469" y="2150850"/>
              <a:ext cx="3929700" cy="3905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grpSp>
      <p:sp>
        <p:nvSpPr>
          <p:cNvPr id="6952" name="Google Shape;6952;p739"/>
          <p:cNvSpPr/>
          <p:nvPr/>
        </p:nvSpPr>
        <p:spPr>
          <a:xfrm>
            <a:off x="6172197" y="2150850"/>
            <a:ext cx="35400" cy="3905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cxnSp>
        <p:nvCxnSpPr>
          <p:cNvPr id="6953" name="Google Shape;6953;p739"/>
          <p:cNvCxnSpPr/>
          <p:nvPr/>
        </p:nvCxnSpPr>
        <p:spPr>
          <a:xfrm>
            <a:off x="1848385" y="2605350"/>
            <a:ext cx="4296900" cy="0"/>
          </a:xfrm>
          <a:prstGeom prst="straightConnector1">
            <a:avLst/>
          </a:prstGeom>
          <a:noFill/>
          <a:ln w="19050" cap="rnd" cmpd="sng">
            <a:solidFill>
              <a:schemeClr val="accent1"/>
            </a:solidFill>
            <a:prstDash val="dot"/>
            <a:round/>
            <a:headEnd type="none" w="med" len="med"/>
            <a:tailEnd type="none" w="med" len="med"/>
          </a:ln>
        </p:spPr>
      </p:cxnSp>
      <p:sp>
        <p:nvSpPr>
          <p:cNvPr id="6954" name="Google Shape;6954;p739"/>
          <p:cNvSpPr txBox="1">
            <a:spLocks noGrp="1"/>
          </p:cNvSpPr>
          <p:nvPr>
            <p:ph type="subTitle" idx="3"/>
          </p:nvPr>
        </p:nvSpPr>
        <p:spPr>
          <a:xfrm>
            <a:off x="885125" y="1653550"/>
            <a:ext cx="10422000" cy="291900"/>
          </a:xfrm>
          <a:prstGeom prst="rect">
            <a:avLst/>
          </a:prstGeom>
        </p:spPr>
        <p:txBody>
          <a:bodyPr spcFirstLastPara="1" wrap="square" lIns="0" tIns="0" rIns="0" bIns="0" anchor="t" anchorCtr="0">
            <a:noAutofit/>
          </a:bodyPr>
          <a:lstStyle/>
          <a:p>
            <a:pPr marL="0" lvl="0" indent="0" algn="ctr" rtl="0">
              <a:spcBef>
                <a:spcPts val="0"/>
              </a:spcBef>
              <a:spcAft>
                <a:spcPts val="500"/>
              </a:spcAft>
              <a:buNone/>
            </a:pPr>
            <a:r>
              <a:rPr lang="en"/>
              <a:t>Templates for managing cluster configurations</a:t>
            </a:r>
            <a:endParaRPr/>
          </a:p>
        </p:txBody>
      </p:sp>
      <p:sp>
        <p:nvSpPr>
          <p:cNvPr id="6955" name="Google Shape;6955;p739"/>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Policy-based governance, risk, and compliance</a:t>
            </a:r>
            <a:endParaRPr/>
          </a:p>
        </p:txBody>
      </p:sp>
      <p:sp>
        <p:nvSpPr>
          <p:cNvPr id="6956" name="Google Shape;6956;p739"/>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40</a:t>
            </a:fld>
            <a:endParaRPr/>
          </a:p>
        </p:txBody>
      </p:sp>
      <p:sp>
        <p:nvSpPr>
          <p:cNvPr id="6957" name="Google Shape;6957;p739"/>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Out-of-the-box policy templates</a:t>
            </a:r>
            <a:endParaRPr/>
          </a:p>
        </p:txBody>
      </p:sp>
      <p:sp>
        <p:nvSpPr>
          <p:cNvPr id="6958" name="Google Shape;6958;p739"/>
          <p:cNvSpPr/>
          <p:nvPr/>
        </p:nvSpPr>
        <p:spPr>
          <a:xfrm>
            <a:off x="885050" y="2152650"/>
            <a:ext cx="905400" cy="9054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6959" name="Google Shape;6959;p739"/>
          <p:cNvSpPr txBox="1"/>
          <p:nvPr/>
        </p:nvSpPr>
        <p:spPr>
          <a:xfrm>
            <a:off x="885050" y="3319300"/>
            <a:ext cx="4897200" cy="2850300"/>
          </a:xfrm>
          <a:prstGeom prst="rect">
            <a:avLst/>
          </a:prstGeom>
          <a:noFill/>
          <a:ln>
            <a:noFill/>
          </a:ln>
        </p:spPr>
        <p:txBody>
          <a:bodyPr spcFirstLastPara="1" wrap="square" lIns="0" tIns="0" rIns="0" bIns="0" anchor="t" anchorCtr="0">
            <a:noAutofit/>
          </a:bodyPr>
          <a:lstStyle/>
          <a:p>
            <a:pPr marL="228600" lvl="0" indent="-226059" algn="l" rtl="0">
              <a:lnSpc>
                <a:spcPct val="135000"/>
              </a:lnSpc>
              <a:spcBef>
                <a:spcPts val="0"/>
              </a:spcBef>
              <a:spcAft>
                <a:spcPts val="0"/>
              </a:spcAft>
              <a:buClr>
                <a:schemeClr val="accent1"/>
              </a:buClr>
              <a:buSzPts val="1400"/>
              <a:buFont typeface="Red Hat Display"/>
              <a:buChar char="▸"/>
            </a:pPr>
            <a:r>
              <a:rPr lang="en">
                <a:solidFill>
                  <a:srgbClr val="151515"/>
                </a:solidFill>
                <a:latin typeface="Red Hat Display Medium"/>
                <a:ea typeface="Red Hat Display Medium"/>
                <a:cs typeface="Red Hat Display Medium"/>
                <a:sym typeface="Red Hat Display Medium"/>
              </a:rPr>
              <a:t>Use prebuilt policy templates </a:t>
            </a:r>
            <a:r>
              <a:rPr lang="en">
                <a:solidFill>
                  <a:srgbClr val="151515"/>
                </a:solidFill>
                <a:latin typeface="Red Hat Display"/>
                <a:ea typeface="Red Hat Display"/>
                <a:cs typeface="Red Hat Display"/>
                <a:sym typeface="Red Hat Display"/>
              </a:rPr>
              <a:t>to enforce policy on Kubernetes configuration (e.g., etcd encryption), identity and access management (IAM), certificate management, and deploy and configure operators, such as Compliance Operator and Gatekeeper/Open Policy Agent (OPA) across your clusters. </a:t>
            </a:r>
            <a:endParaRPr>
              <a:solidFill>
                <a:srgbClr val="151515"/>
              </a:solidFill>
              <a:latin typeface="Red Hat Display"/>
              <a:ea typeface="Red Hat Display"/>
              <a:cs typeface="Red Hat Display"/>
              <a:sym typeface="Red Hat Display"/>
            </a:endParaRPr>
          </a:p>
          <a:p>
            <a:pPr marL="228600" lvl="0" indent="-226059" algn="l" rtl="0">
              <a:lnSpc>
                <a:spcPct val="135000"/>
              </a:lnSpc>
              <a:spcBef>
                <a:spcPts val="1000"/>
              </a:spcBef>
              <a:spcAft>
                <a:spcPts val="1000"/>
              </a:spcAft>
              <a:buClr>
                <a:schemeClr val="accent1"/>
              </a:buClr>
              <a:buSzPts val="1400"/>
              <a:buFont typeface="Red Hat Display"/>
              <a:buChar char="▸"/>
            </a:pPr>
            <a:r>
              <a:rPr lang="en">
                <a:solidFill>
                  <a:srgbClr val="151515"/>
                </a:solidFill>
                <a:latin typeface="Red Hat Display Medium"/>
                <a:ea typeface="Red Hat Display Medium"/>
                <a:cs typeface="Red Hat Display Medium"/>
                <a:sym typeface="Red Hat Display Medium"/>
              </a:rPr>
              <a:t>Implement policy-based governance </a:t>
            </a:r>
            <a:r>
              <a:rPr lang="en">
                <a:solidFill>
                  <a:srgbClr val="151515"/>
                </a:solidFill>
                <a:latin typeface="Red Hat Display"/>
                <a:ea typeface="Red Hat Display"/>
                <a:cs typeface="Red Hat Display"/>
                <a:sym typeface="Red Hat Display"/>
              </a:rPr>
              <a:t>via GitOps to meet internal and external standards, using the open source policy collection repository.</a:t>
            </a:r>
            <a:endParaRPr>
              <a:solidFill>
                <a:srgbClr val="151515"/>
              </a:solidFill>
              <a:latin typeface="Red Hat Display"/>
              <a:ea typeface="Red Hat Display"/>
              <a:cs typeface="Red Hat Display"/>
              <a:sym typeface="Red Hat Display"/>
            </a:endParaRPr>
          </a:p>
        </p:txBody>
      </p:sp>
      <p:pic>
        <p:nvPicPr>
          <p:cNvPr id="6960" name="Google Shape;6960;p739"/>
          <p:cNvPicPr preferRelativeResize="0"/>
          <p:nvPr/>
        </p:nvPicPr>
        <p:blipFill rotWithShape="1">
          <a:blip r:embed="rId3">
            <a:alphaModFix/>
          </a:blip>
          <a:srcRect/>
          <a:stretch/>
        </p:blipFill>
        <p:spPr>
          <a:xfrm>
            <a:off x="1064360" y="2298062"/>
            <a:ext cx="614550" cy="614550"/>
          </a:xfrm>
          <a:prstGeom prst="rect">
            <a:avLst/>
          </a:prstGeom>
          <a:noFill/>
          <a:ln>
            <a:noFill/>
          </a:ln>
        </p:spPr>
      </p:pic>
      <p:pic>
        <p:nvPicPr>
          <p:cNvPr id="6961" name="Google Shape;6961;p739"/>
          <p:cNvPicPr preferRelativeResize="0"/>
          <p:nvPr/>
        </p:nvPicPr>
        <p:blipFill>
          <a:blip r:embed="rId4">
            <a:alphaModFix/>
          </a:blip>
          <a:stretch>
            <a:fillRect/>
          </a:stretch>
        </p:blipFill>
        <p:spPr>
          <a:xfrm>
            <a:off x="6296843" y="2510514"/>
            <a:ext cx="5367526" cy="318607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965"/>
        <p:cNvGrpSpPr/>
        <p:nvPr/>
      </p:nvGrpSpPr>
      <p:grpSpPr>
        <a:xfrm>
          <a:off x="0" y="0"/>
          <a:ext cx="0" cy="0"/>
          <a:chOff x="0" y="0"/>
          <a:chExt cx="0" cy="0"/>
        </a:xfrm>
      </p:grpSpPr>
      <p:grpSp>
        <p:nvGrpSpPr>
          <p:cNvPr id="6966" name="Google Shape;6966;p740"/>
          <p:cNvGrpSpPr/>
          <p:nvPr/>
        </p:nvGrpSpPr>
        <p:grpSpPr>
          <a:xfrm>
            <a:off x="6207807" y="2150850"/>
            <a:ext cx="5545598" cy="3905400"/>
            <a:chOff x="6489469" y="2150850"/>
            <a:chExt cx="5395075" cy="3905400"/>
          </a:xfrm>
        </p:grpSpPr>
        <p:sp>
          <p:nvSpPr>
            <p:cNvPr id="6967" name="Google Shape;6967;p740"/>
            <p:cNvSpPr/>
            <p:nvPr/>
          </p:nvSpPr>
          <p:spPr>
            <a:xfrm>
              <a:off x="7954844" y="2150850"/>
              <a:ext cx="3929700" cy="3905400"/>
            </a:xfrm>
            <a:prstGeom prst="roundRect">
              <a:avLst>
                <a:gd name="adj" fmla="val 1839"/>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6968" name="Google Shape;6968;p740"/>
            <p:cNvSpPr/>
            <p:nvPr/>
          </p:nvSpPr>
          <p:spPr>
            <a:xfrm>
              <a:off x="6489469" y="2150850"/>
              <a:ext cx="3929700" cy="3905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grpSp>
      <p:sp>
        <p:nvSpPr>
          <p:cNvPr id="6969" name="Google Shape;6969;p740"/>
          <p:cNvSpPr/>
          <p:nvPr/>
        </p:nvSpPr>
        <p:spPr>
          <a:xfrm>
            <a:off x="6172197" y="2150850"/>
            <a:ext cx="35400" cy="3905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cxnSp>
        <p:nvCxnSpPr>
          <p:cNvPr id="6970" name="Google Shape;6970;p740"/>
          <p:cNvCxnSpPr/>
          <p:nvPr/>
        </p:nvCxnSpPr>
        <p:spPr>
          <a:xfrm>
            <a:off x="1848385" y="2605350"/>
            <a:ext cx="4296900" cy="0"/>
          </a:xfrm>
          <a:prstGeom prst="straightConnector1">
            <a:avLst/>
          </a:prstGeom>
          <a:noFill/>
          <a:ln w="19050" cap="rnd" cmpd="sng">
            <a:solidFill>
              <a:schemeClr val="accent1"/>
            </a:solidFill>
            <a:prstDash val="dot"/>
            <a:round/>
            <a:headEnd type="none" w="med" len="med"/>
            <a:tailEnd type="none" w="med" len="med"/>
          </a:ln>
        </p:spPr>
      </p:cxnSp>
      <p:sp>
        <p:nvSpPr>
          <p:cNvPr id="6971" name="Google Shape;6971;p740"/>
          <p:cNvSpPr txBox="1">
            <a:spLocks noGrp="1"/>
          </p:cNvSpPr>
          <p:nvPr>
            <p:ph type="subTitle" idx="3"/>
          </p:nvPr>
        </p:nvSpPr>
        <p:spPr>
          <a:xfrm>
            <a:off x="885125" y="1653550"/>
            <a:ext cx="10422000" cy="291900"/>
          </a:xfrm>
          <a:prstGeom prst="rect">
            <a:avLst/>
          </a:prstGeom>
        </p:spPr>
        <p:txBody>
          <a:bodyPr spcFirstLastPara="1" wrap="square" lIns="0" tIns="0" rIns="0" bIns="0" anchor="t" anchorCtr="0">
            <a:noAutofit/>
          </a:bodyPr>
          <a:lstStyle/>
          <a:p>
            <a:pPr marL="0" lvl="0" indent="0" algn="ctr" rtl="0">
              <a:spcBef>
                <a:spcPts val="0"/>
              </a:spcBef>
              <a:spcAft>
                <a:spcPts val="500"/>
              </a:spcAft>
              <a:buNone/>
            </a:pPr>
            <a:r>
              <a:rPr lang="en"/>
              <a:t>Manage policy violations across workloads</a:t>
            </a:r>
            <a:endParaRPr/>
          </a:p>
        </p:txBody>
      </p:sp>
      <p:sp>
        <p:nvSpPr>
          <p:cNvPr id="6972" name="Google Shape;6972;p740"/>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Policy-based governance, risk, and compliance</a:t>
            </a:r>
            <a:endParaRPr/>
          </a:p>
        </p:txBody>
      </p:sp>
      <p:sp>
        <p:nvSpPr>
          <p:cNvPr id="6973" name="Google Shape;6973;p740"/>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41</a:t>
            </a:fld>
            <a:endParaRPr/>
          </a:p>
        </p:txBody>
      </p:sp>
      <p:sp>
        <p:nvSpPr>
          <p:cNvPr id="6974" name="Google Shape;6974;p740"/>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Governance dashboard</a:t>
            </a:r>
            <a:endParaRPr/>
          </a:p>
        </p:txBody>
      </p:sp>
      <p:sp>
        <p:nvSpPr>
          <p:cNvPr id="6975" name="Google Shape;6975;p740"/>
          <p:cNvSpPr/>
          <p:nvPr/>
        </p:nvSpPr>
        <p:spPr>
          <a:xfrm>
            <a:off x="885050" y="2152650"/>
            <a:ext cx="905400" cy="9054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6976" name="Google Shape;6976;p740"/>
          <p:cNvSpPr txBox="1"/>
          <p:nvPr/>
        </p:nvSpPr>
        <p:spPr>
          <a:xfrm>
            <a:off x="885050" y="3319300"/>
            <a:ext cx="4830000" cy="1981500"/>
          </a:xfrm>
          <a:prstGeom prst="rect">
            <a:avLst/>
          </a:prstGeom>
          <a:noFill/>
          <a:ln>
            <a:noFill/>
          </a:ln>
        </p:spPr>
        <p:txBody>
          <a:bodyPr spcFirstLastPara="1" wrap="square" lIns="0" tIns="0" rIns="0" bIns="0" anchor="t" anchorCtr="0">
            <a:noAutofit/>
          </a:bodyPr>
          <a:lstStyle/>
          <a:p>
            <a:pPr marL="228600" lvl="0" indent="-226059" algn="l" rtl="0">
              <a:lnSpc>
                <a:spcPct val="135000"/>
              </a:lnSpc>
              <a:spcBef>
                <a:spcPts val="0"/>
              </a:spcBef>
              <a:spcAft>
                <a:spcPts val="0"/>
              </a:spcAft>
              <a:buClr>
                <a:schemeClr val="accent1"/>
              </a:buClr>
              <a:buSzPts val="1400"/>
              <a:buFont typeface="Red Hat Display"/>
              <a:buChar char="▸"/>
            </a:pPr>
            <a:r>
              <a:rPr lang="en">
                <a:solidFill>
                  <a:srgbClr val="151515"/>
                </a:solidFill>
                <a:latin typeface="Red Hat Display Medium"/>
                <a:ea typeface="Red Hat Display Medium"/>
                <a:cs typeface="Red Hat Display Medium"/>
                <a:sym typeface="Red Hat Display Medium"/>
              </a:rPr>
              <a:t>Use the governance dashboard </a:t>
            </a:r>
            <a:r>
              <a:rPr lang="en">
                <a:solidFill>
                  <a:srgbClr val="151515"/>
                </a:solidFill>
                <a:latin typeface="Red Hat Display"/>
                <a:ea typeface="Red Hat Display"/>
                <a:cs typeface="Red Hat Display"/>
                <a:sym typeface="Red Hat Display"/>
              </a:rPr>
              <a:t>to view and manage policy violations in all of your clusters and applications. Get details on violation history.</a:t>
            </a:r>
            <a:endParaRPr>
              <a:solidFill>
                <a:srgbClr val="151515"/>
              </a:solidFill>
              <a:latin typeface="Red Hat Display"/>
              <a:ea typeface="Red Hat Display"/>
              <a:cs typeface="Red Hat Display"/>
              <a:sym typeface="Red Hat Display"/>
            </a:endParaRPr>
          </a:p>
          <a:p>
            <a:pPr marL="228600" lvl="0" indent="-226059" algn="l" rtl="0">
              <a:lnSpc>
                <a:spcPct val="135000"/>
              </a:lnSpc>
              <a:spcBef>
                <a:spcPts val="1000"/>
              </a:spcBef>
              <a:spcAft>
                <a:spcPts val="1000"/>
              </a:spcAft>
              <a:buClr>
                <a:schemeClr val="accent1"/>
              </a:buClr>
              <a:buSzPts val="1400"/>
              <a:buFont typeface="Red Hat Display"/>
              <a:buChar char="▸"/>
            </a:pPr>
            <a:r>
              <a:rPr lang="en">
                <a:solidFill>
                  <a:srgbClr val="151515"/>
                </a:solidFill>
                <a:latin typeface="Red Hat Display Medium"/>
                <a:ea typeface="Red Hat Display Medium"/>
                <a:cs typeface="Red Hat Display Medium"/>
                <a:sym typeface="Red Hat Display Medium"/>
              </a:rPr>
              <a:t>Drill down into violation details </a:t>
            </a:r>
            <a:r>
              <a:rPr lang="en">
                <a:solidFill>
                  <a:srgbClr val="151515"/>
                </a:solidFill>
                <a:latin typeface="Red Hat Display"/>
                <a:ea typeface="Red Hat Display"/>
                <a:cs typeface="Red Hat Display"/>
                <a:sym typeface="Red Hat Display"/>
              </a:rPr>
              <a:t>by centrally accessing details from managed clusters from the</a:t>
            </a:r>
            <a:br>
              <a:rPr lang="en">
                <a:solidFill>
                  <a:srgbClr val="151515"/>
                </a:solidFill>
                <a:latin typeface="Red Hat Display"/>
                <a:ea typeface="Red Hat Display"/>
                <a:cs typeface="Red Hat Display"/>
                <a:sym typeface="Red Hat Display"/>
              </a:rPr>
            </a:br>
            <a:r>
              <a:rPr lang="en">
                <a:solidFill>
                  <a:srgbClr val="151515"/>
                </a:solidFill>
                <a:latin typeface="Red Hat Display"/>
                <a:ea typeface="Red Hat Display"/>
                <a:cs typeface="Red Hat Display"/>
                <a:sym typeface="Red Hat Display"/>
              </a:rPr>
              <a:t>Red Hat Advanced Cluster Management hub.</a:t>
            </a:r>
            <a:endParaRPr>
              <a:solidFill>
                <a:srgbClr val="151515"/>
              </a:solidFill>
              <a:latin typeface="Red Hat Display"/>
              <a:ea typeface="Red Hat Display"/>
              <a:cs typeface="Red Hat Display"/>
              <a:sym typeface="Red Hat Display"/>
            </a:endParaRPr>
          </a:p>
        </p:txBody>
      </p:sp>
      <p:pic>
        <p:nvPicPr>
          <p:cNvPr id="6977" name="Google Shape;6977;p740"/>
          <p:cNvPicPr preferRelativeResize="0"/>
          <p:nvPr/>
        </p:nvPicPr>
        <p:blipFill rotWithShape="1">
          <a:blip r:embed="rId3">
            <a:alphaModFix/>
          </a:blip>
          <a:srcRect/>
          <a:stretch/>
        </p:blipFill>
        <p:spPr>
          <a:xfrm>
            <a:off x="1030474" y="2298075"/>
            <a:ext cx="614550" cy="614550"/>
          </a:xfrm>
          <a:prstGeom prst="rect">
            <a:avLst/>
          </a:prstGeom>
          <a:noFill/>
          <a:ln>
            <a:noFill/>
          </a:ln>
        </p:spPr>
      </p:pic>
      <p:pic>
        <p:nvPicPr>
          <p:cNvPr id="6978" name="Google Shape;6978;p740"/>
          <p:cNvPicPr preferRelativeResize="0"/>
          <p:nvPr/>
        </p:nvPicPr>
        <p:blipFill>
          <a:blip r:embed="rId4">
            <a:alphaModFix/>
          </a:blip>
          <a:stretch>
            <a:fillRect/>
          </a:stretch>
        </p:blipFill>
        <p:spPr>
          <a:xfrm>
            <a:off x="6296837" y="2510513"/>
            <a:ext cx="5367526" cy="318607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982"/>
        <p:cNvGrpSpPr/>
        <p:nvPr/>
      </p:nvGrpSpPr>
      <p:grpSpPr>
        <a:xfrm>
          <a:off x="0" y="0"/>
          <a:ext cx="0" cy="0"/>
          <a:chOff x="0" y="0"/>
          <a:chExt cx="0" cy="0"/>
        </a:xfrm>
      </p:grpSpPr>
      <p:grpSp>
        <p:nvGrpSpPr>
          <p:cNvPr id="6983" name="Google Shape;6983;p741"/>
          <p:cNvGrpSpPr/>
          <p:nvPr/>
        </p:nvGrpSpPr>
        <p:grpSpPr>
          <a:xfrm>
            <a:off x="6207807" y="2150850"/>
            <a:ext cx="5545598" cy="3905400"/>
            <a:chOff x="6489469" y="2150850"/>
            <a:chExt cx="5395075" cy="3905400"/>
          </a:xfrm>
        </p:grpSpPr>
        <p:sp>
          <p:nvSpPr>
            <p:cNvPr id="6984" name="Google Shape;6984;p741"/>
            <p:cNvSpPr/>
            <p:nvPr/>
          </p:nvSpPr>
          <p:spPr>
            <a:xfrm>
              <a:off x="7954844" y="2150850"/>
              <a:ext cx="3929700" cy="3905400"/>
            </a:xfrm>
            <a:prstGeom prst="roundRect">
              <a:avLst>
                <a:gd name="adj" fmla="val 1839"/>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6985" name="Google Shape;6985;p741"/>
            <p:cNvSpPr/>
            <p:nvPr/>
          </p:nvSpPr>
          <p:spPr>
            <a:xfrm>
              <a:off x="6489469" y="2150850"/>
              <a:ext cx="3929700" cy="3905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grpSp>
      <p:sp>
        <p:nvSpPr>
          <p:cNvPr id="6986" name="Google Shape;6986;p741"/>
          <p:cNvSpPr/>
          <p:nvPr/>
        </p:nvSpPr>
        <p:spPr>
          <a:xfrm>
            <a:off x="6172197" y="2150850"/>
            <a:ext cx="35400" cy="3905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cxnSp>
        <p:nvCxnSpPr>
          <p:cNvPr id="6987" name="Google Shape;6987;p741"/>
          <p:cNvCxnSpPr/>
          <p:nvPr/>
        </p:nvCxnSpPr>
        <p:spPr>
          <a:xfrm>
            <a:off x="1848385" y="2605350"/>
            <a:ext cx="4296900" cy="0"/>
          </a:xfrm>
          <a:prstGeom prst="straightConnector1">
            <a:avLst/>
          </a:prstGeom>
          <a:noFill/>
          <a:ln w="19050" cap="rnd" cmpd="sng">
            <a:solidFill>
              <a:schemeClr val="accent1"/>
            </a:solidFill>
            <a:prstDash val="dot"/>
            <a:round/>
            <a:headEnd type="none" w="med" len="med"/>
            <a:tailEnd type="none" w="med" len="med"/>
          </a:ln>
        </p:spPr>
      </p:cxnSp>
      <p:sp>
        <p:nvSpPr>
          <p:cNvPr id="6988" name="Google Shape;6988;p741"/>
          <p:cNvSpPr txBox="1">
            <a:spLocks noGrp="1"/>
          </p:cNvSpPr>
          <p:nvPr>
            <p:ph type="subTitle" idx="3"/>
          </p:nvPr>
        </p:nvSpPr>
        <p:spPr>
          <a:xfrm>
            <a:off x="885125" y="1653550"/>
            <a:ext cx="10422000" cy="291900"/>
          </a:xfrm>
          <a:prstGeom prst="rect">
            <a:avLst/>
          </a:prstGeom>
        </p:spPr>
        <p:txBody>
          <a:bodyPr spcFirstLastPara="1" wrap="square" lIns="0" tIns="0" rIns="0" bIns="0" anchor="t" anchorCtr="0">
            <a:noAutofit/>
          </a:bodyPr>
          <a:lstStyle/>
          <a:p>
            <a:pPr marL="0" lvl="0" indent="0" algn="ctr" rtl="0">
              <a:spcBef>
                <a:spcPts val="0"/>
              </a:spcBef>
              <a:spcAft>
                <a:spcPts val="500"/>
              </a:spcAft>
              <a:buNone/>
            </a:pPr>
            <a:r>
              <a:rPr lang="en"/>
              <a:t>See what what is being impacted the most with a managed user interface</a:t>
            </a:r>
            <a:endParaRPr/>
          </a:p>
        </p:txBody>
      </p:sp>
      <p:sp>
        <p:nvSpPr>
          <p:cNvPr id="6989" name="Google Shape;6989;p741"/>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Policy-based governance, risk, and compliance</a:t>
            </a:r>
            <a:endParaRPr/>
          </a:p>
        </p:txBody>
      </p:sp>
      <p:sp>
        <p:nvSpPr>
          <p:cNvPr id="6990" name="Google Shape;6990;p741"/>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42</a:t>
            </a:fld>
            <a:endParaRPr/>
          </a:p>
        </p:txBody>
      </p:sp>
      <p:sp>
        <p:nvSpPr>
          <p:cNvPr id="6991" name="Google Shape;6991;p741"/>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Customized visualization of policy violations</a:t>
            </a:r>
            <a:endParaRPr/>
          </a:p>
        </p:txBody>
      </p:sp>
      <p:sp>
        <p:nvSpPr>
          <p:cNvPr id="6992" name="Google Shape;6992;p741"/>
          <p:cNvSpPr/>
          <p:nvPr/>
        </p:nvSpPr>
        <p:spPr>
          <a:xfrm>
            <a:off x="885050" y="2152650"/>
            <a:ext cx="905400" cy="9054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6993" name="Google Shape;6993;p741"/>
          <p:cNvSpPr txBox="1"/>
          <p:nvPr/>
        </p:nvSpPr>
        <p:spPr>
          <a:xfrm>
            <a:off x="885050" y="3319300"/>
            <a:ext cx="4711500" cy="1029000"/>
          </a:xfrm>
          <a:prstGeom prst="rect">
            <a:avLst/>
          </a:prstGeom>
          <a:noFill/>
          <a:ln>
            <a:noFill/>
          </a:ln>
        </p:spPr>
        <p:txBody>
          <a:bodyPr spcFirstLastPara="1" wrap="square" lIns="0" tIns="0" rIns="0" bIns="0" anchor="t" anchorCtr="0">
            <a:noAutofit/>
          </a:bodyPr>
          <a:lstStyle/>
          <a:p>
            <a:pPr marL="228600" lvl="0" indent="-226059" algn="l" rtl="0">
              <a:lnSpc>
                <a:spcPct val="135000"/>
              </a:lnSpc>
              <a:spcBef>
                <a:spcPts val="0"/>
              </a:spcBef>
              <a:spcAft>
                <a:spcPts val="1000"/>
              </a:spcAft>
              <a:buClr>
                <a:schemeClr val="accent1"/>
              </a:buClr>
              <a:buSzPts val="1400"/>
              <a:buFont typeface="Red Hat Display"/>
              <a:buChar char="▸"/>
            </a:pPr>
            <a:r>
              <a:rPr lang="en">
                <a:solidFill>
                  <a:srgbClr val="151515"/>
                </a:solidFill>
                <a:latin typeface="Red Hat Display Medium"/>
                <a:ea typeface="Red Hat Display Medium"/>
                <a:cs typeface="Red Hat Display Medium"/>
                <a:sym typeface="Red Hat Display Medium"/>
              </a:rPr>
              <a:t>Customize for various compliance standards, </a:t>
            </a:r>
            <a:r>
              <a:rPr lang="en">
                <a:solidFill>
                  <a:srgbClr val="151515"/>
                </a:solidFill>
                <a:latin typeface="Red Hat Display"/>
                <a:ea typeface="Red Hat Display"/>
                <a:cs typeface="Red Hat Display"/>
                <a:sym typeface="Red Hat Display"/>
              </a:rPr>
              <a:t>governance dashboard views, and most-affected controls for specific standards.</a:t>
            </a:r>
            <a:endParaRPr>
              <a:solidFill>
                <a:srgbClr val="151515"/>
              </a:solidFill>
              <a:latin typeface="Red Hat Display"/>
              <a:ea typeface="Red Hat Display"/>
              <a:cs typeface="Red Hat Display"/>
              <a:sym typeface="Red Hat Display"/>
            </a:endParaRPr>
          </a:p>
        </p:txBody>
      </p:sp>
      <p:pic>
        <p:nvPicPr>
          <p:cNvPr id="6994" name="Google Shape;6994;p741"/>
          <p:cNvPicPr preferRelativeResize="0"/>
          <p:nvPr/>
        </p:nvPicPr>
        <p:blipFill rotWithShape="1">
          <a:blip r:embed="rId3">
            <a:alphaModFix/>
          </a:blip>
          <a:srcRect/>
          <a:stretch/>
        </p:blipFill>
        <p:spPr>
          <a:xfrm>
            <a:off x="1030476" y="2298074"/>
            <a:ext cx="614550" cy="614550"/>
          </a:xfrm>
          <a:prstGeom prst="rect">
            <a:avLst/>
          </a:prstGeom>
          <a:noFill/>
          <a:ln>
            <a:noFill/>
          </a:ln>
        </p:spPr>
      </p:pic>
      <p:pic>
        <p:nvPicPr>
          <p:cNvPr id="6995" name="Google Shape;6995;p741"/>
          <p:cNvPicPr preferRelativeResize="0"/>
          <p:nvPr/>
        </p:nvPicPr>
        <p:blipFill rotWithShape="1">
          <a:blip r:embed="rId4">
            <a:alphaModFix/>
          </a:blip>
          <a:srcRect l="18831" t="13467" r="17546" b="8638"/>
          <a:stretch/>
        </p:blipFill>
        <p:spPr>
          <a:xfrm>
            <a:off x="6296838" y="2510513"/>
            <a:ext cx="5367526" cy="318607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999"/>
        <p:cNvGrpSpPr/>
        <p:nvPr/>
      </p:nvGrpSpPr>
      <p:grpSpPr>
        <a:xfrm>
          <a:off x="0" y="0"/>
          <a:ext cx="0" cy="0"/>
          <a:chOff x="0" y="0"/>
          <a:chExt cx="0" cy="0"/>
        </a:xfrm>
      </p:grpSpPr>
      <p:grpSp>
        <p:nvGrpSpPr>
          <p:cNvPr id="7000" name="Google Shape;7000;p742"/>
          <p:cNvGrpSpPr/>
          <p:nvPr/>
        </p:nvGrpSpPr>
        <p:grpSpPr>
          <a:xfrm>
            <a:off x="6207807" y="2150850"/>
            <a:ext cx="5545598" cy="3905400"/>
            <a:chOff x="6489469" y="2150850"/>
            <a:chExt cx="5395075" cy="3905400"/>
          </a:xfrm>
        </p:grpSpPr>
        <p:sp>
          <p:nvSpPr>
            <p:cNvPr id="7001" name="Google Shape;7001;p742"/>
            <p:cNvSpPr/>
            <p:nvPr/>
          </p:nvSpPr>
          <p:spPr>
            <a:xfrm>
              <a:off x="7954844" y="2150850"/>
              <a:ext cx="3929700" cy="3905400"/>
            </a:xfrm>
            <a:prstGeom prst="roundRect">
              <a:avLst>
                <a:gd name="adj" fmla="val 1839"/>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7002" name="Google Shape;7002;p742"/>
            <p:cNvSpPr/>
            <p:nvPr/>
          </p:nvSpPr>
          <p:spPr>
            <a:xfrm>
              <a:off x="6489469" y="2150850"/>
              <a:ext cx="3929700" cy="3905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grpSp>
      <p:sp>
        <p:nvSpPr>
          <p:cNvPr id="7003" name="Google Shape;7003;p742"/>
          <p:cNvSpPr/>
          <p:nvPr/>
        </p:nvSpPr>
        <p:spPr>
          <a:xfrm>
            <a:off x="6172197" y="2150850"/>
            <a:ext cx="35400" cy="3905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cxnSp>
        <p:nvCxnSpPr>
          <p:cNvPr id="7004" name="Google Shape;7004;p742"/>
          <p:cNvCxnSpPr/>
          <p:nvPr/>
        </p:nvCxnSpPr>
        <p:spPr>
          <a:xfrm>
            <a:off x="1848385" y="2605350"/>
            <a:ext cx="4296900" cy="0"/>
          </a:xfrm>
          <a:prstGeom prst="straightConnector1">
            <a:avLst/>
          </a:prstGeom>
          <a:noFill/>
          <a:ln w="19050" cap="rnd" cmpd="sng">
            <a:solidFill>
              <a:schemeClr val="accent1"/>
            </a:solidFill>
            <a:prstDash val="dot"/>
            <a:round/>
            <a:headEnd type="none" w="med" len="med"/>
            <a:tailEnd type="none" w="med" len="med"/>
          </a:ln>
        </p:spPr>
      </p:cxnSp>
      <p:sp>
        <p:nvSpPr>
          <p:cNvPr id="7005" name="Google Shape;7005;p742"/>
          <p:cNvSpPr txBox="1">
            <a:spLocks noGrp="1"/>
          </p:cNvSpPr>
          <p:nvPr>
            <p:ph type="subTitle" idx="3"/>
          </p:nvPr>
        </p:nvSpPr>
        <p:spPr>
          <a:xfrm>
            <a:off x="885125" y="1653550"/>
            <a:ext cx="10422000" cy="291900"/>
          </a:xfrm>
          <a:prstGeom prst="rect">
            <a:avLst/>
          </a:prstGeom>
        </p:spPr>
        <p:txBody>
          <a:bodyPr spcFirstLastPara="1" wrap="square" lIns="0" tIns="0" rIns="0" bIns="0" anchor="t" anchorCtr="0">
            <a:noAutofit/>
          </a:bodyPr>
          <a:lstStyle/>
          <a:p>
            <a:pPr marL="0" lvl="0" indent="0" algn="ctr" rtl="0">
              <a:spcBef>
                <a:spcPts val="0"/>
              </a:spcBef>
              <a:spcAft>
                <a:spcPts val="500"/>
              </a:spcAft>
              <a:buNone/>
            </a:pPr>
            <a:r>
              <a:rPr lang="en"/>
              <a:t>Initiate Gatekeeper controls across your fleet</a:t>
            </a:r>
            <a:endParaRPr/>
          </a:p>
        </p:txBody>
      </p:sp>
      <p:sp>
        <p:nvSpPr>
          <p:cNvPr id="7006" name="Google Shape;7006;p742"/>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Policy-based governance, risk, and compliance</a:t>
            </a:r>
            <a:endParaRPr/>
          </a:p>
        </p:txBody>
      </p:sp>
      <p:sp>
        <p:nvSpPr>
          <p:cNvPr id="7007" name="Google Shape;7007;p742"/>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43</a:t>
            </a:fld>
            <a:endParaRPr/>
          </a:p>
        </p:txBody>
      </p:sp>
      <p:sp>
        <p:nvSpPr>
          <p:cNvPr id="7008" name="Google Shape;7008;p742"/>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Integration with Gatekeeper and Open Policy Agent (OPA)</a:t>
            </a:r>
            <a:endParaRPr/>
          </a:p>
        </p:txBody>
      </p:sp>
      <p:sp>
        <p:nvSpPr>
          <p:cNvPr id="7009" name="Google Shape;7009;p742"/>
          <p:cNvSpPr/>
          <p:nvPr/>
        </p:nvSpPr>
        <p:spPr>
          <a:xfrm>
            <a:off x="885050" y="2152650"/>
            <a:ext cx="905400" cy="9054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7010" name="Google Shape;7010;p742"/>
          <p:cNvSpPr txBox="1"/>
          <p:nvPr/>
        </p:nvSpPr>
        <p:spPr>
          <a:xfrm>
            <a:off x="885050" y="3319300"/>
            <a:ext cx="4595400" cy="2527800"/>
          </a:xfrm>
          <a:prstGeom prst="rect">
            <a:avLst/>
          </a:prstGeom>
          <a:noFill/>
          <a:ln>
            <a:noFill/>
          </a:ln>
        </p:spPr>
        <p:txBody>
          <a:bodyPr spcFirstLastPara="1" wrap="square" lIns="0" tIns="0" rIns="0" bIns="0" anchor="t" anchorCtr="0">
            <a:noAutofit/>
          </a:bodyPr>
          <a:lstStyle/>
          <a:p>
            <a:pPr marL="228600" lvl="0" indent="-226059" algn="l" rtl="0">
              <a:lnSpc>
                <a:spcPct val="135000"/>
              </a:lnSpc>
              <a:spcBef>
                <a:spcPts val="0"/>
              </a:spcBef>
              <a:spcAft>
                <a:spcPts val="0"/>
              </a:spcAft>
              <a:buClr>
                <a:schemeClr val="accent1"/>
              </a:buClr>
              <a:buSzPts val="1400"/>
              <a:buFont typeface="Red Hat Display"/>
              <a:buChar char="▸"/>
            </a:pPr>
            <a:r>
              <a:rPr lang="en">
                <a:solidFill>
                  <a:srgbClr val="151515"/>
                </a:solidFill>
                <a:latin typeface="Red Hat Display Medium"/>
                <a:ea typeface="Red Hat Display Medium"/>
                <a:cs typeface="Red Hat Display Medium"/>
                <a:sym typeface="Red Hat Display Medium"/>
              </a:rPr>
              <a:t>Get a fully supported Gatekeeper and OPA operator </a:t>
            </a:r>
            <a:r>
              <a:rPr lang="en">
                <a:solidFill>
                  <a:srgbClr val="151515"/>
                </a:solidFill>
                <a:latin typeface="Red Hat Display"/>
                <a:ea typeface="Red Hat Display"/>
                <a:cs typeface="Red Hat Display"/>
                <a:sym typeface="Red Hat Display"/>
              </a:rPr>
              <a:t>that supports deployment of the Gatekeeper operator to your fleet, using compliance policy.</a:t>
            </a:r>
            <a:endParaRPr>
              <a:solidFill>
                <a:srgbClr val="151515"/>
              </a:solidFill>
              <a:latin typeface="Red Hat Display"/>
              <a:ea typeface="Red Hat Display"/>
              <a:cs typeface="Red Hat Display"/>
              <a:sym typeface="Red Hat Display"/>
            </a:endParaRPr>
          </a:p>
          <a:p>
            <a:pPr marL="228600" lvl="0" indent="-226059" algn="l" rtl="0">
              <a:lnSpc>
                <a:spcPct val="135000"/>
              </a:lnSpc>
              <a:spcBef>
                <a:spcPts val="1000"/>
              </a:spcBef>
              <a:spcAft>
                <a:spcPts val="0"/>
              </a:spcAft>
              <a:buClr>
                <a:schemeClr val="accent1"/>
              </a:buClr>
              <a:buSzPts val="1400"/>
              <a:buFont typeface="Red Hat Display"/>
              <a:buChar char="▸"/>
            </a:pPr>
            <a:r>
              <a:rPr lang="en">
                <a:solidFill>
                  <a:srgbClr val="151515"/>
                </a:solidFill>
                <a:latin typeface="Red Hat Display Medium"/>
                <a:ea typeface="Red Hat Display Medium"/>
                <a:cs typeface="Red Hat Display Medium"/>
                <a:sym typeface="Red Hat Display Medium"/>
              </a:rPr>
              <a:t>Initiate Gatekeeper controls </a:t>
            </a:r>
            <a:r>
              <a:rPr lang="en">
                <a:solidFill>
                  <a:srgbClr val="151515"/>
                </a:solidFill>
                <a:latin typeface="Red Hat Display"/>
                <a:ea typeface="Red Hat Display"/>
                <a:cs typeface="Red Hat Display"/>
                <a:sym typeface="Red Hat Display"/>
              </a:rPr>
              <a:t>across your fleet to enforce various OPA policies.</a:t>
            </a:r>
            <a:endParaRPr>
              <a:solidFill>
                <a:srgbClr val="151515"/>
              </a:solidFill>
              <a:latin typeface="Red Hat Display"/>
              <a:ea typeface="Red Hat Display"/>
              <a:cs typeface="Red Hat Display"/>
              <a:sym typeface="Red Hat Display"/>
            </a:endParaRPr>
          </a:p>
          <a:p>
            <a:pPr marL="228600" lvl="0" indent="-226059" algn="l" rtl="0">
              <a:lnSpc>
                <a:spcPct val="135000"/>
              </a:lnSpc>
              <a:spcBef>
                <a:spcPts val="1000"/>
              </a:spcBef>
              <a:spcAft>
                <a:spcPts val="0"/>
              </a:spcAft>
              <a:buClr>
                <a:schemeClr val="accent1"/>
              </a:buClr>
              <a:buSzPts val="1400"/>
              <a:buFont typeface="Red Hat Display"/>
              <a:buChar char="▸"/>
            </a:pPr>
            <a:r>
              <a:rPr lang="en">
                <a:solidFill>
                  <a:srgbClr val="151515"/>
                </a:solidFill>
                <a:latin typeface="Red Hat Display Medium"/>
                <a:ea typeface="Red Hat Display Medium"/>
                <a:cs typeface="Red Hat Display Medium"/>
                <a:sym typeface="Red Hat Display Medium"/>
              </a:rPr>
              <a:t>Centrally view and drill down into violations </a:t>
            </a:r>
            <a:r>
              <a:rPr lang="en">
                <a:solidFill>
                  <a:srgbClr val="151515"/>
                </a:solidFill>
                <a:latin typeface="Red Hat Display"/>
                <a:ea typeface="Red Hat Display"/>
                <a:cs typeface="Red Hat Display"/>
                <a:sym typeface="Red Hat Display"/>
              </a:rPr>
              <a:t>for all of your Gatekeeper and OPA policies.</a:t>
            </a:r>
            <a:endParaRPr>
              <a:solidFill>
                <a:srgbClr val="151515"/>
              </a:solidFill>
              <a:latin typeface="Red Hat Display"/>
              <a:ea typeface="Red Hat Display"/>
              <a:cs typeface="Red Hat Display"/>
              <a:sym typeface="Red Hat Display"/>
            </a:endParaRPr>
          </a:p>
        </p:txBody>
      </p:sp>
      <p:pic>
        <p:nvPicPr>
          <p:cNvPr id="7011" name="Google Shape;7011;p742"/>
          <p:cNvPicPr preferRelativeResize="0"/>
          <p:nvPr/>
        </p:nvPicPr>
        <p:blipFill rotWithShape="1">
          <a:blip r:embed="rId3">
            <a:alphaModFix/>
          </a:blip>
          <a:srcRect/>
          <a:stretch/>
        </p:blipFill>
        <p:spPr>
          <a:xfrm>
            <a:off x="1030475" y="2298074"/>
            <a:ext cx="614550" cy="614550"/>
          </a:xfrm>
          <a:prstGeom prst="rect">
            <a:avLst/>
          </a:prstGeom>
          <a:noFill/>
          <a:ln>
            <a:noFill/>
          </a:ln>
        </p:spPr>
      </p:pic>
      <p:pic>
        <p:nvPicPr>
          <p:cNvPr id="7012" name="Google Shape;7012;p742"/>
          <p:cNvPicPr preferRelativeResize="0"/>
          <p:nvPr/>
        </p:nvPicPr>
        <p:blipFill>
          <a:blip r:embed="rId4">
            <a:alphaModFix/>
          </a:blip>
          <a:stretch>
            <a:fillRect/>
          </a:stretch>
        </p:blipFill>
        <p:spPr>
          <a:xfrm>
            <a:off x="6296837" y="2510513"/>
            <a:ext cx="5367526" cy="318607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016"/>
        <p:cNvGrpSpPr/>
        <p:nvPr/>
      </p:nvGrpSpPr>
      <p:grpSpPr>
        <a:xfrm>
          <a:off x="0" y="0"/>
          <a:ext cx="0" cy="0"/>
          <a:chOff x="0" y="0"/>
          <a:chExt cx="0" cy="0"/>
        </a:xfrm>
      </p:grpSpPr>
      <p:grpSp>
        <p:nvGrpSpPr>
          <p:cNvPr id="7017" name="Google Shape;7017;p743"/>
          <p:cNvGrpSpPr/>
          <p:nvPr/>
        </p:nvGrpSpPr>
        <p:grpSpPr>
          <a:xfrm>
            <a:off x="6207807" y="2150850"/>
            <a:ext cx="5545598" cy="3905400"/>
            <a:chOff x="6489469" y="2150850"/>
            <a:chExt cx="5395075" cy="3905400"/>
          </a:xfrm>
        </p:grpSpPr>
        <p:sp>
          <p:nvSpPr>
            <p:cNvPr id="7018" name="Google Shape;7018;p743"/>
            <p:cNvSpPr/>
            <p:nvPr/>
          </p:nvSpPr>
          <p:spPr>
            <a:xfrm>
              <a:off x="7954844" y="2150850"/>
              <a:ext cx="3929700" cy="3905400"/>
            </a:xfrm>
            <a:prstGeom prst="roundRect">
              <a:avLst>
                <a:gd name="adj" fmla="val 1839"/>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7019" name="Google Shape;7019;p743"/>
            <p:cNvSpPr/>
            <p:nvPr/>
          </p:nvSpPr>
          <p:spPr>
            <a:xfrm>
              <a:off x="6489469" y="2150850"/>
              <a:ext cx="3929700" cy="3905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grpSp>
      <p:sp>
        <p:nvSpPr>
          <p:cNvPr id="7020" name="Google Shape;7020;p743"/>
          <p:cNvSpPr/>
          <p:nvPr/>
        </p:nvSpPr>
        <p:spPr>
          <a:xfrm>
            <a:off x="6172197" y="2150850"/>
            <a:ext cx="35400" cy="3905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cxnSp>
        <p:nvCxnSpPr>
          <p:cNvPr id="7021" name="Google Shape;7021;p743"/>
          <p:cNvCxnSpPr/>
          <p:nvPr/>
        </p:nvCxnSpPr>
        <p:spPr>
          <a:xfrm>
            <a:off x="1848385" y="2605350"/>
            <a:ext cx="4296900" cy="0"/>
          </a:xfrm>
          <a:prstGeom prst="straightConnector1">
            <a:avLst/>
          </a:prstGeom>
          <a:noFill/>
          <a:ln w="19050" cap="rnd" cmpd="sng">
            <a:solidFill>
              <a:schemeClr val="accent1"/>
            </a:solidFill>
            <a:prstDash val="dot"/>
            <a:round/>
            <a:headEnd type="none" w="med" len="med"/>
            <a:tailEnd type="none" w="med" len="med"/>
          </a:ln>
        </p:spPr>
      </p:cxnSp>
      <p:sp>
        <p:nvSpPr>
          <p:cNvPr id="7022" name="Google Shape;7022;p743"/>
          <p:cNvSpPr txBox="1">
            <a:spLocks noGrp="1"/>
          </p:cNvSpPr>
          <p:nvPr>
            <p:ph type="subTitle" idx="3"/>
          </p:nvPr>
        </p:nvSpPr>
        <p:spPr>
          <a:xfrm>
            <a:off x="885125" y="1653550"/>
            <a:ext cx="10422000" cy="291900"/>
          </a:xfrm>
          <a:prstGeom prst="rect">
            <a:avLst/>
          </a:prstGeom>
        </p:spPr>
        <p:txBody>
          <a:bodyPr spcFirstLastPara="1" wrap="square" lIns="0" tIns="0" rIns="0" bIns="0" anchor="t" anchorCtr="0">
            <a:noAutofit/>
          </a:bodyPr>
          <a:lstStyle/>
          <a:p>
            <a:pPr marL="0" lvl="0" indent="0" algn="ctr" rtl="0">
              <a:spcBef>
                <a:spcPts val="0"/>
              </a:spcBef>
              <a:spcAft>
                <a:spcPts val="500"/>
              </a:spcAft>
              <a:buNone/>
            </a:pPr>
            <a:r>
              <a:rPr lang="en"/>
              <a:t>Group policies for specific purposes to manage clusters at scale</a:t>
            </a:r>
            <a:endParaRPr/>
          </a:p>
        </p:txBody>
      </p:sp>
      <p:sp>
        <p:nvSpPr>
          <p:cNvPr id="7023" name="Google Shape;7023;p743"/>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Policy-based governance, risk, and compliance</a:t>
            </a:r>
            <a:endParaRPr/>
          </a:p>
        </p:txBody>
      </p:sp>
      <p:sp>
        <p:nvSpPr>
          <p:cNvPr id="7024" name="Google Shape;7024;p743"/>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44</a:t>
            </a:fld>
            <a:endParaRPr/>
          </a:p>
        </p:txBody>
      </p:sp>
      <p:sp>
        <p:nvSpPr>
          <p:cNvPr id="7025" name="Google Shape;7025;p743"/>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More efficient policy management through policy sets</a:t>
            </a:r>
            <a:endParaRPr/>
          </a:p>
        </p:txBody>
      </p:sp>
      <p:sp>
        <p:nvSpPr>
          <p:cNvPr id="7026" name="Google Shape;7026;p743"/>
          <p:cNvSpPr/>
          <p:nvPr/>
        </p:nvSpPr>
        <p:spPr>
          <a:xfrm>
            <a:off x="885050" y="2152650"/>
            <a:ext cx="905400" cy="9054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7027" name="Google Shape;7027;p743"/>
          <p:cNvSpPr txBox="1"/>
          <p:nvPr/>
        </p:nvSpPr>
        <p:spPr>
          <a:xfrm>
            <a:off x="914400" y="3319300"/>
            <a:ext cx="4682400" cy="905400"/>
          </a:xfrm>
          <a:prstGeom prst="rect">
            <a:avLst/>
          </a:prstGeom>
          <a:noFill/>
          <a:ln>
            <a:noFill/>
          </a:ln>
        </p:spPr>
        <p:txBody>
          <a:bodyPr spcFirstLastPara="1" wrap="square" lIns="0" tIns="0" rIns="0" bIns="0" anchor="t" anchorCtr="0">
            <a:noAutofit/>
          </a:bodyPr>
          <a:lstStyle/>
          <a:p>
            <a:pPr marL="0" lvl="0" indent="0" algn="l" rtl="0">
              <a:lnSpc>
                <a:spcPct val="135000"/>
              </a:lnSpc>
              <a:spcBef>
                <a:spcPts val="0"/>
              </a:spcBef>
              <a:spcAft>
                <a:spcPts val="1000"/>
              </a:spcAft>
              <a:buNone/>
            </a:pPr>
            <a:r>
              <a:rPr lang="en" b="1">
                <a:solidFill>
                  <a:srgbClr val="151515"/>
                </a:solidFill>
                <a:latin typeface="Red Hat Display"/>
                <a:ea typeface="Red Hat Display"/>
                <a:cs typeface="Red Hat Display"/>
                <a:sym typeface="Red Hat Display"/>
              </a:rPr>
              <a:t>This ensures an enhanced user-friendly experience of organizing, managing, and enforcing policies or policy sets for clusters at scale. Includes:</a:t>
            </a:r>
            <a:endParaRPr sz="1200">
              <a:solidFill>
                <a:srgbClr val="151515"/>
              </a:solidFill>
              <a:latin typeface="Red Hat Display"/>
              <a:ea typeface="Red Hat Display"/>
              <a:cs typeface="Red Hat Display"/>
              <a:sym typeface="Red Hat Display"/>
            </a:endParaRPr>
          </a:p>
        </p:txBody>
      </p:sp>
      <p:sp>
        <p:nvSpPr>
          <p:cNvPr id="7028" name="Google Shape;7028;p743"/>
          <p:cNvSpPr txBox="1"/>
          <p:nvPr/>
        </p:nvSpPr>
        <p:spPr>
          <a:xfrm>
            <a:off x="885050" y="4349500"/>
            <a:ext cx="5054400" cy="1963800"/>
          </a:xfrm>
          <a:prstGeom prst="rect">
            <a:avLst/>
          </a:prstGeom>
          <a:noFill/>
          <a:ln>
            <a:noFill/>
          </a:ln>
        </p:spPr>
        <p:txBody>
          <a:bodyPr spcFirstLastPara="1" wrap="square" lIns="0" tIns="0" rIns="0" bIns="0" anchor="t" anchorCtr="0">
            <a:noAutofit/>
          </a:bodyPr>
          <a:lstStyle/>
          <a:p>
            <a:pPr marL="228600" lvl="0" indent="-219709" algn="l" rtl="0">
              <a:lnSpc>
                <a:spcPct val="135000"/>
              </a:lnSpc>
              <a:spcBef>
                <a:spcPts val="0"/>
              </a:spcBef>
              <a:spcAft>
                <a:spcPts val="0"/>
              </a:spcAft>
              <a:buClr>
                <a:schemeClr val="accent1"/>
              </a:buClr>
              <a:buSzPts val="1300"/>
              <a:buFont typeface="Red Hat Display"/>
              <a:buChar char="▸"/>
            </a:pPr>
            <a:r>
              <a:rPr lang="en" sz="1300">
                <a:solidFill>
                  <a:schemeClr val="dk1"/>
                </a:solidFill>
                <a:latin typeface="Red Hat Display"/>
                <a:ea typeface="Red Hat Display"/>
                <a:cs typeface="Red Hat Display"/>
                <a:sym typeface="Red Hat Display"/>
              </a:rPr>
              <a:t>Preconfigured policy sets are available via GitOps as a starting point to use this feature.</a:t>
            </a:r>
            <a:endParaRPr sz="1300">
              <a:solidFill>
                <a:schemeClr val="dk1"/>
              </a:solidFill>
              <a:latin typeface="Red Hat Display"/>
              <a:ea typeface="Red Hat Display"/>
              <a:cs typeface="Red Hat Display"/>
              <a:sym typeface="Red Hat Display"/>
            </a:endParaRPr>
          </a:p>
          <a:p>
            <a:pPr marL="228600" lvl="0" indent="-219709" algn="l" rtl="0">
              <a:lnSpc>
                <a:spcPct val="135000"/>
              </a:lnSpc>
              <a:spcBef>
                <a:spcPts val="400"/>
              </a:spcBef>
              <a:spcAft>
                <a:spcPts val="0"/>
              </a:spcAft>
              <a:buClr>
                <a:schemeClr val="accent1"/>
              </a:buClr>
              <a:buSzPts val="1300"/>
              <a:buFont typeface="Red Hat Display"/>
              <a:buChar char="▸"/>
            </a:pPr>
            <a:r>
              <a:rPr lang="en" sz="1300">
                <a:solidFill>
                  <a:schemeClr val="dk1"/>
                </a:solidFill>
                <a:latin typeface="Red Hat Display"/>
                <a:ea typeface="Red Hat Display"/>
                <a:cs typeface="Red Hat Display"/>
                <a:sym typeface="Red Hat Display"/>
              </a:rPr>
              <a:t>Open, extensible policy framework and policy collection repository</a:t>
            </a:r>
            <a:endParaRPr sz="1300">
              <a:solidFill>
                <a:schemeClr val="dk1"/>
              </a:solidFill>
              <a:latin typeface="Red Hat Display"/>
              <a:ea typeface="Red Hat Display"/>
              <a:cs typeface="Red Hat Display"/>
              <a:sym typeface="Red Hat Display"/>
            </a:endParaRPr>
          </a:p>
          <a:p>
            <a:pPr marL="228600" lvl="0" indent="-219709" algn="l" rtl="0">
              <a:lnSpc>
                <a:spcPct val="135000"/>
              </a:lnSpc>
              <a:spcBef>
                <a:spcPts val="400"/>
              </a:spcBef>
              <a:spcAft>
                <a:spcPts val="0"/>
              </a:spcAft>
              <a:buClr>
                <a:schemeClr val="accent1"/>
              </a:buClr>
              <a:buSzPts val="1300"/>
              <a:buFont typeface="Red Hat Display"/>
              <a:buChar char="▸"/>
            </a:pPr>
            <a:r>
              <a:rPr lang="en" sz="1300">
                <a:solidFill>
                  <a:schemeClr val="dk1"/>
                </a:solidFill>
                <a:latin typeface="Red Hat Display"/>
                <a:ea typeface="Red Hat Display"/>
                <a:cs typeface="Red Hat Display"/>
                <a:sym typeface="Red Hat Display"/>
              </a:rPr>
              <a:t>Integration with Kyverno policy sets</a:t>
            </a:r>
            <a:endParaRPr sz="1300">
              <a:solidFill>
                <a:schemeClr val="dk1"/>
              </a:solidFill>
              <a:latin typeface="Red Hat Display"/>
              <a:ea typeface="Red Hat Display"/>
              <a:cs typeface="Red Hat Display"/>
              <a:sym typeface="Red Hat Display"/>
            </a:endParaRPr>
          </a:p>
          <a:p>
            <a:pPr marL="228600" lvl="0" indent="-219709" algn="l" rtl="0">
              <a:lnSpc>
                <a:spcPct val="135000"/>
              </a:lnSpc>
              <a:spcBef>
                <a:spcPts val="400"/>
              </a:spcBef>
              <a:spcAft>
                <a:spcPts val="0"/>
              </a:spcAft>
              <a:buClr>
                <a:schemeClr val="accent1"/>
              </a:buClr>
              <a:buSzPts val="1300"/>
              <a:buFont typeface="Red Hat Display"/>
              <a:buChar char="▸"/>
            </a:pPr>
            <a:r>
              <a:rPr lang="en" sz="1300">
                <a:solidFill>
                  <a:schemeClr val="dk1"/>
                </a:solidFill>
                <a:latin typeface="Red Hat Display"/>
                <a:ea typeface="Red Hat Display"/>
                <a:cs typeface="Red Hat Display"/>
                <a:sym typeface="Red Hat Display"/>
              </a:rPr>
              <a:t>Red Hat OpenShift Platform Plus policy set</a:t>
            </a:r>
            <a:endParaRPr sz="1300">
              <a:solidFill>
                <a:schemeClr val="dk1"/>
              </a:solidFill>
              <a:latin typeface="Red Hat Display"/>
              <a:ea typeface="Red Hat Display"/>
              <a:cs typeface="Red Hat Display"/>
              <a:sym typeface="Red Hat Display"/>
            </a:endParaRPr>
          </a:p>
          <a:p>
            <a:pPr marL="228600" lvl="0" indent="-219709" algn="l" rtl="0">
              <a:lnSpc>
                <a:spcPct val="135000"/>
              </a:lnSpc>
              <a:spcBef>
                <a:spcPts val="400"/>
              </a:spcBef>
              <a:spcAft>
                <a:spcPts val="400"/>
              </a:spcAft>
              <a:buClr>
                <a:schemeClr val="accent1"/>
              </a:buClr>
              <a:buSzPts val="1300"/>
              <a:buFont typeface="Red Hat Display"/>
              <a:buChar char="▸"/>
            </a:pPr>
            <a:r>
              <a:rPr lang="en" sz="1300">
                <a:solidFill>
                  <a:schemeClr val="dk1"/>
                </a:solidFill>
                <a:latin typeface="Red Hat Display"/>
                <a:ea typeface="Red Hat Display"/>
                <a:cs typeface="Red Hat Display"/>
                <a:sym typeface="Red Hat Display"/>
              </a:rPr>
              <a:t>Simplified management and edge scalability using templatized policies</a:t>
            </a:r>
            <a:endParaRPr sz="1300">
              <a:solidFill>
                <a:schemeClr val="dk1"/>
              </a:solidFill>
              <a:latin typeface="Red Hat Display"/>
              <a:ea typeface="Red Hat Display"/>
              <a:cs typeface="Red Hat Display"/>
              <a:sym typeface="Red Hat Display"/>
            </a:endParaRPr>
          </a:p>
        </p:txBody>
      </p:sp>
      <p:pic>
        <p:nvPicPr>
          <p:cNvPr id="7029" name="Google Shape;7029;p743"/>
          <p:cNvPicPr preferRelativeResize="0"/>
          <p:nvPr/>
        </p:nvPicPr>
        <p:blipFill rotWithShape="1">
          <a:blip r:embed="rId3">
            <a:alphaModFix/>
          </a:blip>
          <a:srcRect/>
          <a:stretch/>
        </p:blipFill>
        <p:spPr>
          <a:xfrm>
            <a:off x="1030476" y="2298074"/>
            <a:ext cx="614550" cy="614550"/>
          </a:xfrm>
          <a:prstGeom prst="rect">
            <a:avLst/>
          </a:prstGeom>
          <a:noFill/>
          <a:ln>
            <a:noFill/>
          </a:ln>
        </p:spPr>
      </p:pic>
      <p:pic>
        <p:nvPicPr>
          <p:cNvPr id="7030" name="Google Shape;7030;p743"/>
          <p:cNvPicPr preferRelativeResize="0"/>
          <p:nvPr/>
        </p:nvPicPr>
        <p:blipFill>
          <a:blip r:embed="rId4">
            <a:alphaModFix/>
          </a:blip>
          <a:stretch>
            <a:fillRect/>
          </a:stretch>
        </p:blipFill>
        <p:spPr>
          <a:xfrm>
            <a:off x="6296837" y="2505725"/>
            <a:ext cx="5367526" cy="319564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034"/>
        <p:cNvGrpSpPr/>
        <p:nvPr/>
      </p:nvGrpSpPr>
      <p:grpSpPr>
        <a:xfrm>
          <a:off x="0" y="0"/>
          <a:ext cx="0" cy="0"/>
          <a:chOff x="0" y="0"/>
          <a:chExt cx="0" cy="0"/>
        </a:xfrm>
      </p:grpSpPr>
      <p:grpSp>
        <p:nvGrpSpPr>
          <p:cNvPr id="7035" name="Google Shape;7035;p744"/>
          <p:cNvGrpSpPr/>
          <p:nvPr/>
        </p:nvGrpSpPr>
        <p:grpSpPr>
          <a:xfrm>
            <a:off x="6207807" y="2150850"/>
            <a:ext cx="5545598" cy="3905400"/>
            <a:chOff x="6489469" y="2150850"/>
            <a:chExt cx="5395075" cy="3905400"/>
          </a:xfrm>
        </p:grpSpPr>
        <p:sp>
          <p:nvSpPr>
            <p:cNvPr id="7036" name="Google Shape;7036;p744"/>
            <p:cNvSpPr/>
            <p:nvPr/>
          </p:nvSpPr>
          <p:spPr>
            <a:xfrm>
              <a:off x="7954844" y="2150850"/>
              <a:ext cx="3929700" cy="3905400"/>
            </a:xfrm>
            <a:prstGeom prst="roundRect">
              <a:avLst>
                <a:gd name="adj" fmla="val 1839"/>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7037" name="Google Shape;7037;p744"/>
            <p:cNvSpPr/>
            <p:nvPr/>
          </p:nvSpPr>
          <p:spPr>
            <a:xfrm>
              <a:off x="6489469" y="2150850"/>
              <a:ext cx="3929700" cy="3905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grpSp>
      <p:sp>
        <p:nvSpPr>
          <p:cNvPr id="7038" name="Google Shape;7038;p744"/>
          <p:cNvSpPr/>
          <p:nvPr/>
        </p:nvSpPr>
        <p:spPr>
          <a:xfrm>
            <a:off x="6172197" y="2150850"/>
            <a:ext cx="35400" cy="3905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cxnSp>
        <p:nvCxnSpPr>
          <p:cNvPr id="7039" name="Google Shape;7039;p744"/>
          <p:cNvCxnSpPr/>
          <p:nvPr/>
        </p:nvCxnSpPr>
        <p:spPr>
          <a:xfrm>
            <a:off x="1848385" y="2605350"/>
            <a:ext cx="4296900" cy="0"/>
          </a:xfrm>
          <a:prstGeom prst="straightConnector1">
            <a:avLst/>
          </a:prstGeom>
          <a:noFill/>
          <a:ln w="19050" cap="rnd" cmpd="sng">
            <a:solidFill>
              <a:schemeClr val="accent1"/>
            </a:solidFill>
            <a:prstDash val="dot"/>
            <a:round/>
            <a:headEnd type="none" w="med" len="med"/>
            <a:tailEnd type="none" w="med" len="med"/>
          </a:ln>
        </p:spPr>
      </p:cxnSp>
      <p:sp>
        <p:nvSpPr>
          <p:cNvPr id="7040" name="Google Shape;7040;p744"/>
          <p:cNvSpPr txBox="1">
            <a:spLocks noGrp="1"/>
          </p:cNvSpPr>
          <p:nvPr>
            <p:ph type="subTitle" idx="3"/>
          </p:nvPr>
        </p:nvSpPr>
        <p:spPr>
          <a:xfrm>
            <a:off x="885125" y="1653550"/>
            <a:ext cx="10422000" cy="291900"/>
          </a:xfrm>
          <a:prstGeom prst="rect">
            <a:avLst/>
          </a:prstGeom>
        </p:spPr>
        <p:txBody>
          <a:bodyPr spcFirstLastPara="1" wrap="square" lIns="0" tIns="0" rIns="0" bIns="0" anchor="t" anchorCtr="0">
            <a:noAutofit/>
          </a:bodyPr>
          <a:lstStyle/>
          <a:p>
            <a:pPr marL="0" lvl="0" indent="0" algn="ctr" rtl="0">
              <a:spcBef>
                <a:spcPts val="0"/>
              </a:spcBef>
              <a:spcAft>
                <a:spcPts val="500"/>
              </a:spcAft>
              <a:buNone/>
            </a:pPr>
            <a:r>
              <a:rPr lang="en"/>
              <a:t>Deploy Compliance Operator at scale across your fleet</a:t>
            </a:r>
            <a:endParaRPr/>
          </a:p>
        </p:txBody>
      </p:sp>
      <p:sp>
        <p:nvSpPr>
          <p:cNvPr id="7041" name="Google Shape;7041;p744"/>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Policy-based governance, risk, and compliance</a:t>
            </a:r>
            <a:endParaRPr/>
          </a:p>
        </p:txBody>
      </p:sp>
      <p:sp>
        <p:nvSpPr>
          <p:cNvPr id="7042" name="Google Shape;7042;p744"/>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45</a:t>
            </a:fld>
            <a:endParaRPr/>
          </a:p>
        </p:txBody>
      </p:sp>
      <p:sp>
        <p:nvSpPr>
          <p:cNvPr id="7043" name="Google Shape;7043;p744"/>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Integration with Red Hat OpenShift Platform Plus policy set</a:t>
            </a:r>
            <a:endParaRPr/>
          </a:p>
        </p:txBody>
      </p:sp>
      <p:sp>
        <p:nvSpPr>
          <p:cNvPr id="7044" name="Google Shape;7044;p744"/>
          <p:cNvSpPr/>
          <p:nvPr/>
        </p:nvSpPr>
        <p:spPr>
          <a:xfrm>
            <a:off x="885050" y="2152650"/>
            <a:ext cx="905400" cy="9054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7045" name="Google Shape;7045;p744"/>
          <p:cNvSpPr txBox="1"/>
          <p:nvPr/>
        </p:nvSpPr>
        <p:spPr>
          <a:xfrm>
            <a:off x="885050" y="3319300"/>
            <a:ext cx="4464000" cy="2078100"/>
          </a:xfrm>
          <a:prstGeom prst="rect">
            <a:avLst/>
          </a:prstGeom>
          <a:noFill/>
          <a:ln>
            <a:noFill/>
          </a:ln>
        </p:spPr>
        <p:txBody>
          <a:bodyPr spcFirstLastPara="1" wrap="square" lIns="0" tIns="0" rIns="0" bIns="0" anchor="t" anchorCtr="0">
            <a:noAutofit/>
          </a:bodyPr>
          <a:lstStyle/>
          <a:p>
            <a:pPr marL="228600" lvl="0" indent="-226059" algn="l" rtl="0">
              <a:lnSpc>
                <a:spcPct val="135000"/>
              </a:lnSpc>
              <a:spcBef>
                <a:spcPts val="0"/>
              </a:spcBef>
              <a:spcAft>
                <a:spcPts val="0"/>
              </a:spcAft>
              <a:buClr>
                <a:schemeClr val="accent1"/>
              </a:buClr>
              <a:buSzPts val="1400"/>
              <a:buFont typeface="Red Hat Display"/>
              <a:buChar char="▸"/>
            </a:pPr>
            <a:r>
              <a:rPr lang="en">
                <a:solidFill>
                  <a:srgbClr val="151515"/>
                </a:solidFill>
                <a:latin typeface="Red Hat Display Medium"/>
                <a:ea typeface="Red Hat Display Medium"/>
                <a:cs typeface="Red Hat Display Medium"/>
                <a:sym typeface="Red Hat Display Medium"/>
              </a:rPr>
              <a:t>The OpenShift Plus policy set </a:t>
            </a:r>
            <a:r>
              <a:rPr lang="en">
                <a:solidFill>
                  <a:srgbClr val="151515"/>
                </a:solidFill>
                <a:latin typeface="Red Hat Display"/>
                <a:ea typeface="Red Hat Display"/>
                <a:cs typeface="Red Hat Display"/>
                <a:sym typeface="Red Hat Display"/>
              </a:rPr>
              <a:t>applies multiple policies that are set to install Red Hat OpenShift Platform Plus products.</a:t>
            </a:r>
            <a:endParaRPr>
              <a:solidFill>
                <a:srgbClr val="151515"/>
              </a:solidFill>
              <a:latin typeface="Red Hat Display"/>
              <a:ea typeface="Red Hat Display"/>
              <a:cs typeface="Red Hat Display"/>
              <a:sym typeface="Red Hat Display"/>
            </a:endParaRPr>
          </a:p>
          <a:p>
            <a:pPr marL="228600" lvl="0" indent="-226059" algn="l" rtl="0">
              <a:lnSpc>
                <a:spcPct val="135000"/>
              </a:lnSpc>
              <a:spcBef>
                <a:spcPts val="1000"/>
              </a:spcBef>
              <a:spcAft>
                <a:spcPts val="0"/>
              </a:spcAft>
              <a:buClr>
                <a:schemeClr val="accent1"/>
              </a:buClr>
              <a:buSzPts val="1400"/>
              <a:buFont typeface="Red Hat Display"/>
              <a:buChar char="▸"/>
            </a:pPr>
            <a:r>
              <a:rPr lang="en">
                <a:solidFill>
                  <a:srgbClr val="151515"/>
                </a:solidFill>
                <a:latin typeface="Red Hat Display Medium"/>
                <a:ea typeface="Red Hat Display Medium"/>
                <a:cs typeface="Red Hat Display Medium"/>
                <a:sym typeface="Red Hat Display Medium"/>
              </a:rPr>
              <a:t>Use it to deploy Compliance Operator </a:t>
            </a:r>
            <a:r>
              <a:rPr lang="en">
                <a:solidFill>
                  <a:srgbClr val="151515"/>
                </a:solidFill>
                <a:latin typeface="Red Hat Display"/>
                <a:ea typeface="Red Hat Display"/>
                <a:cs typeface="Red Hat Display"/>
                <a:sym typeface="Red Hat Display"/>
              </a:rPr>
              <a:t>at scale across your fleet, using Red Hat Advanced Cluster Management to enforce various security profiles for compliance standards, such as the E8 Essential scan. </a:t>
            </a:r>
            <a:endParaRPr>
              <a:solidFill>
                <a:srgbClr val="151515"/>
              </a:solidFill>
              <a:latin typeface="Red Hat Display"/>
              <a:ea typeface="Red Hat Display"/>
              <a:cs typeface="Red Hat Display"/>
              <a:sym typeface="Red Hat Display"/>
            </a:endParaRPr>
          </a:p>
          <a:p>
            <a:pPr marL="228600" lvl="0" indent="-226059" algn="l" rtl="0">
              <a:lnSpc>
                <a:spcPct val="135000"/>
              </a:lnSpc>
              <a:spcBef>
                <a:spcPts val="1000"/>
              </a:spcBef>
              <a:spcAft>
                <a:spcPts val="1000"/>
              </a:spcAft>
              <a:buClr>
                <a:schemeClr val="accent1"/>
              </a:buClr>
              <a:buSzPts val="1400"/>
              <a:buFont typeface="Red Hat Display"/>
              <a:buChar char="▸"/>
            </a:pPr>
            <a:r>
              <a:rPr lang="en">
                <a:solidFill>
                  <a:srgbClr val="151515"/>
                </a:solidFill>
                <a:latin typeface="Red Hat Display Medium"/>
                <a:ea typeface="Red Hat Display Medium"/>
                <a:cs typeface="Red Hat Display Medium"/>
                <a:sym typeface="Red Hat Display Medium"/>
              </a:rPr>
              <a:t>Centrally view and drill down </a:t>
            </a:r>
            <a:r>
              <a:rPr lang="en">
                <a:solidFill>
                  <a:srgbClr val="151515"/>
                </a:solidFill>
                <a:latin typeface="Red Hat Display"/>
                <a:ea typeface="Red Hat Display"/>
                <a:cs typeface="Red Hat Display"/>
                <a:sym typeface="Red Hat Display"/>
              </a:rPr>
              <a:t>into violations for clusters violating your governance policies.</a:t>
            </a:r>
            <a:endParaRPr>
              <a:solidFill>
                <a:srgbClr val="151515"/>
              </a:solidFill>
              <a:latin typeface="Red Hat Display"/>
              <a:ea typeface="Red Hat Display"/>
              <a:cs typeface="Red Hat Display"/>
              <a:sym typeface="Red Hat Display"/>
            </a:endParaRPr>
          </a:p>
        </p:txBody>
      </p:sp>
      <p:pic>
        <p:nvPicPr>
          <p:cNvPr id="7046" name="Google Shape;7046;p744"/>
          <p:cNvPicPr preferRelativeResize="0"/>
          <p:nvPr/>
        </p:nvPicPr>
        <p:blipFill>
          <a:blip r:embed="rId3">
            <a:alphaModFix/>
          </a:blip>
          <a:stretch>
            <a:fillRect/>
          </a:stretch>
        </p:blipFill>
        <p:spPr>
          <a:xfrm>
            <a:off x="6296825" y="2505725"/>
            <a:ext cx="5367526" cy="3195640"/>
          </a:xfrm>
          <a:prstGeom prst="rect">
            <a:avLst/>
          </a:prstGeom>
          <a:noFill/>
          <a:ln>
            <a:noFill/>
          </a:ln>
        </p:spPr>
      </p:pic>
      <p:pic>
        <p:nvPicPr>
          <p:cNvPr id="7047" name="Google Shape;7047;p744"/>
          <p:cNvPicPr preferRelativeResize="0"/>
          <p:nvPr/>
        </p:nvPicPr>
        <p:blipFill rotWithShape="1">
          <a:blip r:embed="rId4">
            <a:alphaModFix/>
          </a:blip>
          <a:srcRect/>
          <a:stretch/>
        </p:blipFill>
        <p:spPr>
          <a:xfrm>
            <a:off x="1030492" y="2298077"/>
            <a:ext cx="614550" cy="6145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051"/>
        <p:cNvGrpSpPr/>
        <p:nvPr/>
      </p:nvGrpSpPr>
      <p:grpSpPr>
        <a:xfrm>
          <a:off x="0" y="0"/>
          <a:ext cx="0" cy="0"/>
          <a:chOff x="0" y="0"/>
          <a:chExt cx="0" cy="0"/>
        </a:xfrm>
      </p:grpSpPr>
      <p:grpSp>
        <p:nvGrpSpPr>
          <p:cNvPr id="7052" name="Google Shape;7052;p745"/>
          <p:cNvGrpSpPr/>
          <p:nvPr/>
        </p:nvGrpSpPr>
        <p:grpSpPr>
          <a:xfrm>
            <a:off x="6207807" y="2150850"/>
            <a:ext cx="5545598" cy="3905400"/>
            <a:chOff x="6489469" y="2150850"/>
            <a:chExt cx="5395075" cy="3905400"/>
          </a:xfrm>
        </p:grpSpPr>
        <p:sp>
          <p:nvSpPr>
            <p:cNvPr id="7053" name="Google Shape;7053;p745"/>
            <p:cNvSpPr/>
            <p:nvPr/>
          </p:nvSpPr>
          <p:spPr>
            <a:xfrm>
              <a:off x="7954844" y="2150850"/>
              <a:ext cx="3929700" cy="3905400"/>
            </a:xfrm>
            <a:prstGeom prst="roundRect">
              <a:avLst>
                <a:gd name="adj" fmla="val 1839"/>
              </a:avLst>
            </a:prstGeom>
            <a:solidFill>
              <a:srgbClr val="F5F8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7054" name="Google Shape;7054;p745"/>
            <p:cNvSpPr/>
            <p:nvPr/>
          </p:nvSpPr>
          <p:spPr>
            <a:xfrm>
              <a:off x="6489469" y="2150850"/>
              <a:ext cx="3929700" cy="3905400"/>
            </a:xfrm>
            <a:prstGeom prst="roundRect">
              <a:avLst>
                <a:gd name="adj" fmla="val 0"/>
              </a:avLst>
            </a:prstGeom>
            <a:solidFill>
              <a:srgbClr val="F5F8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grpSp>
      <p:sp>
        <p:nvSpPr>
          <p:cNvPr id="7055" name="Google Shape;7055;p745"/>
          <p:cNvSpPr/>
          <p:nvPr/>
        </p:nvSpPr>
        <p:spPr>
          <a:xfrm>
            <a:off x="6172197" y="2150850"/>
            <a:ext cx="35400" cy="3905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cxnSp>
        <p:nvCxnSpPr>
          <p:cNvPr id="7056" name="Google Shape;7056;p745"/>
          <p:cNvCxnSpPr/>
          <p:nvPr/>
        </p:nvCxnSpPr>
        <p:spPr>
          <a:xfrm>
            <a:off x="1848385" y="2605350"/>
            <a:ext cx="4296900" cy="0"/>
          </a:xfrm>
          <a:prstGeom prst="straightConnector1">
            <a:avLst/>
          </a:prstGeom>
          <a:noFill/>
          <a:ln w="19050" cap="rnd" cmpd="sng">
            <a:solidFill>
              <a:schemeClr val="accent1"/>
            </a:solidFill>
            <a:prstDash val="dot"/>
            <a:round/>
            <a:headEnd type="none" w="med" len="med"/>
            <a:tailEnd type="none" w="med" len="med"/>
          </a:ln>
        </p:spPr>
      </p:cxnSp>
      <p:sp>
        <p:nvSpPr>
          <p:cNvPr id="7057" name="Google Shape;7057;p745"/>
          <p:cNvSpPr txBox="1">
            <a:spLocks noGrp="1"/>
          </p:cNvSpPr>
          <p:nvPr>
            <p:ph type="subTitle" idx="3"/>
          </p:nvPr>
        </p:nvSpPr>
        <p:spPr>
          <a:xfrm>
            <a:off x="885125" y="1653550"/>
            <a:ext cx="10422000" cy="291900"/>
          </a:xfrm>
          <a:prstGeom prst="rect">
            <a:avLst/>
          </a:prstGeom>
        </p:spPr>
        <p:txBody>
          <a:bodyPr spcFirstLastPara="1" wrap="square" lIns="0" tIns="0" rIns="0" bIns="0" anchor="t" anchorCtr="0">
            <a:noAutofit/>
          </a:bodyPr>
          <a:lstStyle/>
          <a:p>
            <a:pPr marL="0" lvl="0" indent="0" algn="ctr" rtl="0">
              <a:spcBef>
                <a:spcPts val="0"/>
              </a:spcBef>
              <a:spcAft>
                <a:spcPts val="500"/>
              </a:spcAft>
              <a:buNone/>
            </a:pPr>
            <a:r>
              <a:rPr lang="en"/>
              <a:t>Reduce the number of policies for high-scale management scenarios</a:t>
            </a:r>
            <a:endParaRPr/>
          </a:p>
        </p:txBody>
      </p:sp>
      <p:sp>
        <p:nvSpPr>
          <p:cNvPr id="7058" name="Google Shape;7058;p745"/>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Policy-based governance, risk, and compliance</a:t>
            </a:r>
            <a:endParaRPr/>
          </a:p>
        </p:txBody>
      </p:sp>
      <p:sp>
        <p:nvSpPr>
          <p:cNvPr id="7059" name="Google Shape;7059;p745"/>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46</a:t>
            </a:fld>
            <a:endParaRPr/>
          </a:p>
        </p:txBody>
      </p:sp>
      <p:sp>
        <p:nvSpPr>
          <p:cNvPr id="7060" name="Google Shape;7060;p745"/>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Hub-side policy templating</a:t>
            </a:r>
            <a:endParaRPr/>
          </a:p>
        </p:txBody>
      </p:sp>
      <p:sp>
        <p:nvSpPr>
          <p:cNvPr id="7061" name="Google Shape;7061;p745"/>
          <p:cNvSpPr/>
          <p:nvPr/>
        </p:nvSpPr>
        <p:spPr>
          <a:xfrm>
            <a:off x="885050" y="2152650"/>
            <a:ext cx="905400" cy="9054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7062" name="Google Shape;7062;p745"/>
          <p:cNvSpPr txBox="1"/>
          <p:nvPr/>
        </p:nvSpPr>
        <p:spPr>
          <a:xfrm>
            <a:off x="885050" y="3319300"/>
            <a:ext cx="4142400" cy="1981500"/>
          </a:xfrm>
          <a:prstGeom prst="rect">
            <a:avLst/>
          </a:prstGeom>
          <a:noFill/>
          <a:ln>
            <a:noFill/>
          </a:ln>
        </p:spPr>
        <p:txBody>
          <a:bodyPr spcFirstLastPara="1" wrap="square" lIns="0" tIns="0" rIns="0" bIns="0" anchor="t" anchorCtr="0">
            <a:noAutofit/>
          </a:bodyPr>
          <a:lstStyle/>
          <a:p>
            <a:pPr marL="228600" lvl="0" indent="-226059" algn="l" rtl="0">
              <a:lnSpc>
                <a:spcPct val="135000"/>
              </a:lnSpc>
              <a:spcBef>
                <a:spcPts val="0"/>
              </a:spcBef>
              <a:spcAft>
                <a:spcPts val="0"/>
              </a:spcAft>
              <a:buClr>
                <a:schemeClr val="accent1"/>
              </a:buClr>
              <a:buSzPts val="1400"/>
              <a:buFont typeface="Red Hat Display"/>
              <a:buChar char="▸"/>
            </a:pPr>
            <a:r>
              <a:rPr lang="en">
                <a:solidFill>
                  <a:srgbClr val="151515"/>
                </a:solidFill>
                <a:latin typeface="Red Hat Display Medium"/>
                <a:ea typeface="Red Hat Display Medium"/>
                <a:cs typeface="Red Hat Display Medium"/>
                <a:sym typeface="Red Hat Display Medium"/>
              </a:rPr>
              <a:t>Reduce the number of policies </a:t>
            </a:r>
            <a:r>
              <a:rPr lang="en">
                <a:solidFill>
                  <a:srgbClr val="151515"/>
                </a:solidFill>
                <a:latin typeface="Red Hat Display"/>
                <a:ea typeface="Red Hat Display"/>
                <a:cs typeface="Red Hat Display"/>
                <a:sym typeface="Red Hat Display"/>
              </a:rPr>
              <a:t>for high-scale management scenarios by allowing them to refer to data from resources on the hub or in the managed cluster itself.</a:t>
            </a:r>
            <a:endParaRPr>
              <a:solidFill>
                <a:srgbClr val="151515"/>
              </a:solidFill>
              <a:latin typeface="Red Hat Display"/>
              <a:ea typeface="Red Hat Display"/>
              <a:cs typeface="Red Hat Display"/>
              <a:sym typeface="Red Hat Display"/>
            </a:endParaRPr>
          </a:p>
          <a:p>
            <a:pPr marL="228600" lvl="0" indent="-226059" algn="l" rtl="0">
              <a:lnSpc>
                <a:spcPct val="135000"/>
              </a:lnSpc>
              <a:spcBef>
                <a:spcPts val="1000"/>
              </a:spcBef>
              <a:spcAft>
                <a:spcPts val="1000"/>
              </a:spcAft>
              <a:buClr>
                <a:schemeClr val="accent1"/>
              </a:buClr>
              <a:buSzPts val="1400"/>
              <a:buFont typeface="Red Hat Display"/>
              <a:buChar char="▸"/>
            </a:pPr>
            <a:r>
              <a:rPr lang="en">
                <a:solidFill>
                  <a:srgbClr val="151515"/>
                </a:solidFill>
                <a:latin typeface="Red Hat Display"/>
                <a:ea typeface="Red Hat Display"/>
                <a:cs typeface="Red Hat Display"/>
                <a:sym typeface="Red Hat Display"/>
              </a:rPr>
              <a:t>The policy is dynamically updated according to latest changes in the source data. </a:t>
            </a:r>
            <a:endParaRPr>
              <a:solidFill>
                <a:srgbClr val="151515"/>
              </a:solidFill>
              <a:latin typeface="Red Hat Display"/>
              <a:ea typeface="Red Hat Display"/>
              <a:cs typeface="Red Hat Display"/>
              <a:sym typeface="Red Hat Display"/>
            </a:endParaRPr>
          </a:p>
        </p:txBody>
      </p:sp>
      <p:pic>
        <p:nvPicPr>
          <p:cNvPr id="7063" name="Google Shape;7063;p745"/>
          <p:cNvPicPr preferRelativeResize="0"/>
          <p:nvPr/>
        </p:nvPicPr>
        <p:blipFill rotWithShape="1">
          <a:blip r:embed="rId3">
            <a:alphaModFix/>
          </a:blip>
          <a:srcRect/>
          <a:stretch/>
        </p:blipFill>
        <p:spPr>
          <a:xfrm>
            <a:off x="1031425" y="2299033"/>
            <a:ext cx="612648" cy="612648"/>
          </a:xfrm>
          <a:prstGeom prst="rect">
            <a:avLst/>
          </a:prstGeom>
          <a:noFill/>
          <a:ln>
            <a:noFill/>
          </a:ln>
        </p:spPr>
      </p:pic>
      <p:pic>
        <p:nvPicPr>
          <p:cNvPr id="7064" name="Google Shape;7064;p745"/>
          <p:cNvPicPr preferRelativeResize="0"/>
          <p:nvPr/>
        </p:nvPicPr>
        <p:blipFill rotWithShape="1">
          <a:blip r:embed="rId4">
            <a:alphaModFix/>
          </a:blip>
          <a:srcRect r="13830"/>
          <a:stretch/>
        </p:blipFill>
        <p:spPr>
          <a:xfrm>
            <a:off x="6451400" y="2484000"/>
            <a:ext cx="5058425" cy="32391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068"/>
        <p:cNvGrpSpPr/>
        <p:nvPr/>
      </p:nvGrpSpPr>
      <p:grpSpPr>
        <a:xfrm>
          <a:off x="0" y="0"/>
          <a:ext cx="0" cy="0"/>
          <a:chOff x="0" y="0"/>
          <a:chExt cx="0" cy="0"/>
        </a:xfrm>
      </p:grpSpPr>
      <p:grpSp>
        <p:nvGrpSpPr>
          <p:cNvPr id="7069" name="Google Shape;7069;p746"/>
          <p:cNvGrpSpPr/>
          <p:nvPr/>
        </p:nvGrpSpPr>
        <p:grpSpPr>
          <a:xfrm>
            <a:off x="6207807" y="2150850"/>
            <a:ext cx="5545598" cy="3905400"/>
            <a:chOff x="6489469" y="2150850"/>
            <a:chExt cx="5395075" cy="3905400"/>
          </a:xfrm>
        </p:grpSpPr>
        <p:sp>
          <p:nvSpPr>
            <p:cNvPr id="7070" name="Google Shape;7070;p746"/>
            <p:cNvSpPr/>
            <p:nvPr/>
          </p:nvSpPr>
          <p:spPr>
            <a:xfrm>
              <a:off x="7954844" y="2150850"/>
              <a:ext cx="3929700" cy="3905400"/>
            </a:xfrm>
            <a:prstGeom prst="roundRect">
              <a:avLst>
                <a:gd name="adj" fmla="val 1839"/>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7071" name="Google Shape;7071;p746"/>
            <p:cNvSpPr/>
            <p:nvPr/>
          </p:nvSpPr>
          <p:spPr>
            <a:xfrm>
              <a:off x="6489469" y="2150850"/>
              <a:ext cx="3929700" cy="3905400"/>
            </a:xfrm>
            <a:prstGeom prst="roundRect">
              <a:avLst>
                <a:gd name="adj" fmla="val 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grpSp>
      <p:cxnSp>
        <p:nvCxnSpPr>
          <p:cNvPr id="7072" name="Google Shape;7072;p746"/>
          <p:cNvCxnSpPr/>
          <p:nvPr/>
        </p:nvCxnSpPr>
        <p:spPr>
          <a:xfrm>
            <a:off x="1848385" y="2605350"/>
            <a:ext cx="4296900" cy="0"/>
          </a:xfrm>
          <a:prstGeom prst="straightConnector1">
            <a:avLst/>
          </a:prstGeom>
          <a:noFill/>
          <a:ln w="19050" cap="rnd" cmpd="sng">
            <a:solidFill>
              <a:schemeClr val="accent1"/>
            </a:solidFill>
            <a:prstDash val="dot"/>
            <a:round/>
            <a:headEnd type="none" w="med" len="med"/>
            <a:tailEnd type="none" w="med" len="med"/>
          </a:ln>
        </p:spPr>
      </p:cxnSp>
      <p:sp>
        <p:nvSpPr>
          <p:cNvPr id="7073" name="Google Shape;7073;p746"/>
          <p:cNvSpPr txBox="1">
            <a:spLocks noGrp="1"/>
          </p:cNvSpPr>
          <p:nvPr>
            <p:ph type="subTitle" idx="3"/>
          </p:nvPr>
        </p:nvSpPr>
        <p:spPr>
          <a:xfrm>
            <a:off x="885125" y="1653550"/>
            <a:ext cx="10422000" cy="291900"/>
          </a:xfrm>
          <a:prstGeom prst="rect">
            <a:avLst/>
          </a:prstGeom>
        </p:spPr>
        <p:txBody>
          <a:bodyPr spcFirstLastPara="1" wrap="square" lIns="0" tIns="0" rIns="0" bIns="0" anchor="t" anchorCtr="0">
            <a:noAutofit/>
          </a:bodyPr>
          <a:lstStyle/>
          <a:p>
            <a:pPr marL="0" lvl="0" indent="0" algn="ctr" rtl="0">
              <a:spcBef>
                <a:spcPts val="0"/>
              </a:spcBef>
              <a:spcAft>
                <a:spcPts val="500"/>
              </a:spcAft>
              <a:buNone/>
            </a:pPr>
            <a:r>
              <a:rPr lang="en"/>
              <a:t>Allow policies to be auto-generated and deployed</a:t>
            </a:r>
            <a:endParaRPr/>
          </a:p>
        </p:txBody>
      </p:sp>
      <p:sp>
        <p:nvSpPr>
          <p:cNvPr id="7074" name="Google Shape;7074;p746"/>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Policy-based governance, risk, and compliance</a:t>
            </a:r>
            <a:endParaRPr/>
          </a:p>
        </p:txBody>
      </p:sp>
      <p:sp>
        <p:nvSpPr>
          <p:cNvPr id="7075" name="Google Shape;7075;p746"/>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47</a:t>
            </a:fld>
            <a:endParaRPr/>
          </a:p>
        </p:txBody>
      </p:sp>
      <p:sp>
        <p:nvSpPr>
          <p:cNvPr id="7076" name="Google Shape;7076;p746"/>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Policy generator</a:t>
            </a:r>
            <a:endParaRPr/>
          </a:p>
        </p:txBody>
      </p:sp>
      <p:sp>
        <p:nvSpPr>
          <p:cNvPr id="7077" name="Google Shape;7077;p746"/>
          <p:cNvSpPr/>
          <p:nvPr/>
        </p:nvSpPr>
        <p:spPr>
          <a:xfrm>
            <a:off x="885050" y="2152650"/>
            <a:ext cx="905400" cy="9054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7078" name="Google Shape;7078;p746"/>
          <p:cNvSpPr txBox="1"/>
          <p:nvPr/>
        </p:nvSpPr>
        <p:spPr>
          <a:xfrm>
            <a:off x="885050" y="3319300"/>
            <a:ext cx="4464000" cy="1038600"/>
          </a:xfrm>
          <a:prstGeom prst="rect">
            <a:avLst/>
          </a:prstGeom>
          <a:noFill/>
          <a:ln>
            <a:noFill/>
          </a:ln>
        </p:spPr>
        <p:txBody>
          <a:bodyPr spcFirstLastPara="1" wrap="square" lIns="0" tIns="0" rIns="0" bIns="0" anchor="t" anchorCtr="0">
            <a:noAutofit/>
          </a:bodyPr>
          <a:lstStyle/>
          <a:p>
            <a:pPr marL="228600" lvl="0" indent="-226059" algn="l" rtl="0">
              <a:lnSpc>
                <a:spcPct val="135000"/>
              </a:lnSpc>
              <a:spcBef>
                <a:spcPts val="0"/>
              </a:spcBef>
              <a:spcAft>
                <a:spcPts val="0"/>
              </a:spcAft>
              <a:buClr>
                <a:schemeClr val="accent1"/>
              </a:buClr>
              <a:buSzPts val="1400"/>
              <a:buFont typeface="Red Hat Display"/>
              <a:buChar char="▸"/>
            </a:pPr>
            <a:r>
              <a:rPr lang="en">
                <a:solidFill>
                  <a:srgbClr val="151515"/>
                </a:solidFill>
                <a:latin typeface="Red Hat Display Medium"/>
                <a:ea typeface="Red Hat Display Medium"/>
                <a:cs typeface="Red Hat Display Medium"/>
                <a:sym typeface="Red Hat Display Medium"/>
              </a:rPr>
              <a:t>Allow policies to be auto-generated and deployed </a:t>
            </a:r>
            <a:r>
              <a:rPr lang="en">
                <a:solidFill>
                  <a:srgbClr val="151515"/>
                </a:solidFill>
                <a:latin typeface="Red Hat Display"/>
                <a:ea typeface="Red Hat Display"/>
                <a:cs typeface="Red Hat Display"/>
                <a:sym typeface="Red Hat Display"/>
              </a:rPr>
              <a:t>via OpenShift GitOps from existing Kubernetes configuration, Gatekeeper, and Kyverno policies.</a:t>
            </a:r>
            <a:endParaRPr>
              <a:solidFill>
                <a:srgbClr val="151515"/>
              </a:solidFill>
              <a:latin typeface="Red Hat Display"/>
              <a:ea typeface="Red Hat Display"/>
              <a:cs typeface="Red Hat Display"/>
              <a:sym typeface="Red Hat Display"/>
            </a:endParaRPr>
          </a:p>
          <a:p>
            <a:pPr marL="228600" lvl="0" indent="-226059" algn="l" rtl="0">
              <a:lnSpc>
                <a:spcPct val="135000"/>
              </a:lnSpc>
              <a:spcBef>
                <a:spcPts val="1000"/>
              </a:spcBef>
              <a:spcAft>
                <a:spcPts val="1000"/>
              </a:spcAft>
              <a:buClr>
                <a:schemeClr val="accent1"/>
              </a:buClr>
              <a:buSzPts val="1400"/>
              <a:buFont typeface="Red Hat Display"/>
              <a:buChar char="▸"/>
            </a:pPr>
            <a:r>
              <a:rPr lang="en">
                <a:solidFill>
                  <a:srgbClr val="151515"/>
                </a:solidFill>
                <a:latin typeface="Red Hat Display Medium"/>
                <a:ea typeface="Red Hat Display Medium"/>
                <a:cs typeface="Red Hat Display Medium"/>
                <a:sym typeface="Red Hat Display Medium"/>
              </a:rPr>
              <a:t>Take advantage of collaborative upstream policy contributions </a:t>
            </a:r>
            <a:r>
              <a:rPr lang="en">
                <a:solidFill>
                  <a:srgbClr val="151515"/>
                </a:solidFill>
                <a:latin typeface="Red Hat Display"/>
                <a:ea typeface="Red Hat Display"/>
                <a:cs typeface="Red Hat Display"/>
                <a:sym typeface="Red Hat Display"/>
              </a:rPr>
              <a:t>using the policy collection repository.</a:t>
            </a:r>
            <a:endParaRPr>
              <a:solidFill>
                <a:srgbClr val="151515"/>
              </a:solidFill>
              <a:latin typeface="Red Hat Display"/>
              <a:ea typeface="Red Hat Display"/>
              <a:cs typeface="Red Hat Display"/>
              <a:sym typeface="Red Hat Display"/>
            </a:endParaRPr>
          </a:p>
        </p:txBody>
      </p:sp>
      <p:pic>
        <p:nvPicPr>
          <p:cNvPr id="7079" name="Google Shape;7079;p746"/>
          <p:cNvPicPr preferRelativeResize="0"/>
          <p:nvPr/>
        </p:nvPicPr>
        <p:blipFill rotWithShape="1">
          <a:blip r:embed="rId3">
            <a:alphaModFix/>
          </a:blip>
          <a:srcRect/>
          <a:stretch/>
        </p:blipFill>
        <p:spPr>
          <a:xfrm>
            <a:off x="1030474" y="2298075"/>
            <a:ext cx="614550" cy="614550"/>
          </a:xfrm>
          <a:prstGeom prst="rect">
            <a:avLst/>
          </a:prstGeom>
          <a:noFill/>
          <a:ln>
            <a:noFill/>
          </a:ln>
        </p:spPr>
      </p:pic>
      <p:sp>
        <p:nvSpPr>
          <p:cNvPr id="7080" name="Google Shape;7080;p746"/>
          <p:cNvSpPr/>
          <p:nvPr/>
        </p:nvSpPr>
        <p:spPr>
          <a:xfrm>
            <a:off x="6416200" y="2581950"/>
            <a:ext cx="5128800" cy="30432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000" b="1">
              <a:solidFill>
                <a:schemeClr val="lt1"/>
              </a:solidFill>
              <a:latin typeface="Red Hat Text"/>
              <a:ea typeface="Red Hat Text"/>
              <a:cs typeface="Red Hat Text"/>
              <a:sym typeface="Red Hat Text"/>
            </a:endParaRPr>
          </a:p>
        </p:txBody>
      </p:sp>
      <p:pic>
        <p:nvPicPr>
          <p:cNvPr id="7081" name="Google Shape;7081;p746"/>
          <p:cNvPicPr preferRelativeResize="0"/>
          <p:nvPr/>
        </p:nvPicPr>
        <p:blipFill rotWithShape="1">
          <a:blip r:embed="rId4">
            <a:alphaModFix/>
          </a:blip>
          <a:srcRect t="15576"/>
          <a:stretch/>
        </p:blipFill>
        <p:spPr>
          <a:xfrm>
            <a:off x="6605650" y="2767715"/>
            <a:ext cx="4939350" cy="2671672"/>
          </a:xfrm>
          <a:prstGeom prst="rect">
            <a:avLst/>
          </a:prstGeom>
          <a:noFill/>
          <a:ln>
            <a:noFill/>
          </a:ln>
        </p:spPr>
      </p:pic>
      <p:sp>
        <p:nvSpPr>
          <p:cNvPr id="7082" name="Google Shape;7082;p746"/>
          <p:cNvSpPr/>
          <p:nvPr/>
        </p:nvSpPr>
        <p:spPr>
          <a:xfrm>
            <a:off x="6172200" y="2366550"/>
            <a:ext cx="35400" cy="477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086"/>
        <p:cNvGrpSpPr/>
        <p:nvPr/>
      </p:nvGrpSpPr>
      <p:grpSpPr>
        <a:xfrm>
          <a:off x="0" y="0"/>
          <a:ext cx="0" cy="0"/>
          <a:chOff x="0" y="0"/>
          <a:chExt cx="0" cy="0"/>
        </a:xfrm>
      </p:grpSpPr>
      <p:sp>
        <p:nvSpPr>
          <p:cNvPr id="7087" name="Google Shape;7087;p747"/>
          <p:cNvSpPr txBox="1">
            <a:spLocks noGrp="1"/>
          </p:cNvSpPr>
          <p:nvPr>
            <p:ph type="title"/>
          </p:nvPr>
        </p:nvSpPr>
        <p:spPr>
          <a:xfrm>
            <a:off x="2076025" y="1883250"/>
            <a:ext cx="7992000" cy="307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Advanced application</a:t>
            </a:r>
            <a:br>
              <a:rPr lang="en"/>
            </a:br>
            <a:r>
              <a:rPr lang="en"/>
              <a:t>life cycle management</a:t>
            </a:r>
            <a:endParaRPr/>
          </a:p>
        </p:txBody>
      </p:sp>
      <p:sp>
        <p:nvSpPr>
          <p:cNvPr id="7088" name="Google Shape;7088;p747"/>
          <p:cNvSpPr txBox="1">
            <a:spLocks noGrp="1"/>
          </p:cNvSpPr>
          <p:nvPr>
            <p:ph type="subTitle" idx="1"/>
          </p:nvPr>
        </p:nvSpPr>
        <p:spPr>
          <a:xfrm rot="5400000">
            <a:off x="-2138450" y="2138400"/>
            <a:ext cx="5148900" cy="872100"/>
          </a:xfrm>
          <a:prstGeom prst="rect">
            <a:avLst/>
          </a:prstGeom>
        </p:spPr>
        <p:txBody>
          <a:bodyPr spcFirstLastPara="1" wrap="square" lIns="502900" tIns="91425" rIns="91425" bIns="91425" anchor="ctr" anchorCtr="0">
            <a:noAutofit/>
          </a:bodyPr>
          <a:lstStyle/>
          <a:p>
            <a:pPr marL="0" lvl="0" indent="0" algn="l" rtl="0">
              <a:spcBef>
                <a:spcPts val="0"/>
              </a:spcBef>
              <a:spcAft>
                <a:spcPts val="0"/>
              </a:spcAft>
              <a:buNone/>
            </a:pPr>
            <a:r>
              <a:rPr lang="en"/>
              <a:t>Red Hat Advanced Cluster Management for Kubernetes</a:t>
            </a:r>
            <a:endParaRPr/>
          </a:p>
        </p:txBody>
      </p:sp>
      <p:sp>
        <p:nvSpPr>
          <p:cNvPr id="7089" name="Google Shape;7089;p747"/>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48</a:t>
            </a:fld>
            <a:endParaRPr/>
          </a:p>
        </p:txBody>
      </p:sp>
      <p:sp>
        <p:nvSpPr>
          <p:cNvPr id="7090" name="Google Shape;7090;p747"/>
          <p:cNvSpPr txBox="1"/>
          <p:nvPr/>
        </p:nvSpPr>
        <p:spPr>
          <a:xfrm>
            <a:off x="2109643" y="1090650"/>
            <a:ext cx="7992000" cy="4920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400">
                <a:solidFill>
                  <a:schemeClr val="dk1"/>
                </a:solidFill>
                <a:latin typeface="Red Hat Display"/>
                <a:ea typeface="Red Hat Display"/>
                <a:cs typeface="Red Hat Display"/>
                <a:sym typeface="Red Hat Display"/>
              </a:rPr>
              <a:t>Use case</a:t>
            </a:r>
            <a:endParaRPr sz="2400">
              <a:solidFill>
                <a:schemeClr val="dk1"/>
              </a:solidFill>
              <a:latin typeface="Red Hat Display"/>
              <a:ea typeface="Red Hat Display"/>
              <a:cs typeface="Red Hat Display"/>
              <a:sym typeface="Red Hat Display"/>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094"/>
        <p:cNvGrpSpPr/>
        <p:nvPr/>
      </p:nvGrpSpPr>
      <p:grpSpPr>
        <a:xfrm>
          <a:off x="0" y="0"/>
          <a:ext cx="0" cy="0"/>
          <a:chOff x="0" y="0"/>
          <a:chExt cx="0" cy="0"/>
        </a:xfrm>
      </p:grpSpPr>
      <p:sp>
        <p:nvSpPr>
          <p:cNvPr id="7095" name="Google Shape;7095;p748"/>
          <p:cNvSpPr txBox="1">
            <a:spLocks noGrp="1"/>
          </p:cNvSpPr>
          <p:nvPr>
            <p:ph type="subTitle" idx="3"/>
          </p:nvPr>
        </p:nvSpPr>
        <p:spPr>
          <a:xfrm>
            <a:off x="885125" y="1653550"/>
            <a:ext cx="10422000" cy="291900"/>
          </a:xfrm>
          <a:prstGeom prst="rect">
            <a:avLst/>
          </a:prstGeom>
        </p:spPr>
        <p:txBody>
          <a:bodyPr spcFirstLastPara="1" wrap="square" lIns="0" tIns="0" rIns="0" bIns="0" anchor="t" anchorCtr="0">
            <a:noAutofit/>
          </a:bodyPr>
          <a:lstStyle/>
          <a:p>
            <a:pPr marL="0" lvl="0" indent="0" algn="ctr" rtl="0">
              <a:spcBef>
                <a:spcPts val="0"/>
              </a:spcBef>
              <a:spcAft>
                <a:spcPts val="500"/>
              </a:spcAft>
              <a:buNone/>
            </a:pPr>
            <a:r>
              <a:rPr lang="en"/>
              <a:t>Construct and deploy applications and updates automatically and at scale</a:t>
            </a:r>
            <a:endParaRPr/>
          </a:p>
        </p:txBody>
      </p:sp>
      <p:sp>
        <p:nvSpPr>
          <p:cNvPr id="7096" name="Google Shape;7096;p748"/>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Advanced application life cycle management</a:t>
            </a:r>
            <a:endParaRPr/>
          </a:p>
        </p:txBody>
      </p:sp>
      <p:sp>
        <p:nvSpPr>
          <p:cNvPr id="7097" name="Google Shape;7097;p748"/>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49</a:t>
            </a:fld>
            <a:endParaRPr/>
          </a:p>
        </p:txBody>
      </p:sp>
      <p:sp>
        <p:nvSpPr>
          <p:cNvPr id="7098" name="Google Shape;7098;p748"/>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Advanced application life cycle management</a:t>
            </a:r>
            <a:endParaRPr/>
          </a:p>
        </p:txBody>
      </p:sp>
      <p:sp>
        <p:nvSpPr>
          <p:cNvPr id="7099" name="Google Shape;7099;p748"/>
          <p:cNvSpPr txBox="1"/>
          <p:nvPr/>
        </p:nvSpPr>
        <p:spPr>
          <a:xfrm>
            <a:off x="896100" y="2931625"/>
            <a:ext cx="5047500" cy="4302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800"/>
              </a:spcAft>
              <a:buNone/>
            </a:pPr>
            <a:r>
              <a:rPr lang="en" sz="1300" b="1">
                <a:solidFill>
                  <a:srgbClr val="EE0000"/>
                </a:solidFill>
                <a:latin typeface="Red Hat Display"/>
                <a:ea typeface="Red Hat Display"/>
                <a:cs typeface="Red Hat Display"/>
                <a:sym typeface="Red Hat Display"/>
              </a:rPr>
              <a:t>Application topology view</a:t>
            </a:r>
            <a:br>
              <a:rPr lang="en" sz="1300">
                <a:solidFill>
                  <a:srgbClr val="EE0000"/>
                </a:solidFill>
                <a:latin typeface="Red Hat Display Medium"/>
                <a:ea typeface="Red Hat Display Medium"/>
                <a:cs typeface="Red Hat Display Medium"/>
                <a:sym typeface="Red Hat Display Medium"/>
              </a:rPr>
            </a:br>
            <a:r>
              <a:rPr lang="en" sz="1300">
                <a:solidFill>
                  <a:srgbClr val="151515"/>
                </a:solidFill>
                <a:latin typeface="Red Hat Display"/>
                <a:ea typeface="Red Hat Display"/>
                <a:cs typeface="Red Hat Display"/>
                <a:sym typeface="Red Hat Display"/>
              </a:rPr>
              <a:t>Get wider visibility and readily view the health of pods</a:t>
            </a:r>
            <a:endParaRPr sz="1300">
              <a:solidFill>
                <a:srgbClr val="151515"/>
              </a:solidFill>
              <a:latin typeface="Red Hat Display"/>
              <a:ea typeface="Red Hat Display"/>
              <a:cs typeface="Red Hat Display"/>
              <a:sym typeface="Red Hat Display"/>
            </a:endParaRPr>
          </a:p>
        </p:txBody>
      </p:sp>
      <p:sp>
        <p:nvSpPr>
          <p:cNvPr id="7100" name="Google Shape;7100;p748"/>
          <p:cNvSpPr txBox="1"/>
          <p:nvPr/>
        </p:nvSpPr>
        <p:spPr>
          <a:xfrm>
            <a:off x="896100" y="4048883"/>
            <a:ext cx="5047500" cy="4302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800"/>
              </a:spcAft>
              <a:buNone/>
            </a:pPr>
            <a:r>
              <a:rPr lang="en" sz="1300" b="1">
                <a:solidFill>
                  <a:srgbClr val="EE0000"/>
                </a:solidFill>
                <a:latin typeface="Red Hat Display"/>
                <a:ea typeface="Red Hat Display"/>
                <a:cs typeface="Red Hat Display"/>
                <a:sym typeface="Red Hat Display"/>
              </a:rPr>
              <a:t>Workload placement(s)</a:t>
            </a:r>
            <a:br>
              <a:rPr lang="en" sz="1300">
                <a:solidFill>
                  <a:srgbClr val="EE0000"/>
                </a:solidFill>
                <a:latin typeface="Red Hat Display Medium"/>
                <a:ea typeface="Red Hat Display Medium"/>
                <a:cs typeface="Red Hat Display Medium"/>
                <a:sym typeface="Red Hat Display Medium"/>
              </a:rPr>
            </a:br>
            <a:r>
              <a:rPr lang="en" sz="1300">
                <a:solidFill>
                  <a:srgbClr val="151515"/>
                </a:solidFill>
                <a:latin typeface="Red Hat Display"/>
                <a:ea typeface="Red Hat Display"/>
                <a:cs typeface="Red Hat Display"/>
                <a:sym typeface="Red Hat Display"/>
              </a:rPr>
              <a:t>Deploy workloads across your fleet or only to specific clusters</a:t>
            </a:r>
            <a:endParaRPr sz="1300">
              <a:solidFill>
                <a:srgbClr val="151515"/>
              </a:solidFill>
              <a:latin typeface="Red Hat Display"/>
              <a:ea typeface="Red Hat Display"/>
              <a:cs typeface="Red Hat Display"/>
              <a:sym typeface="Red Hat Display"/>
            </a:endParaRPr>
          </a:p>
        </p:txBody>
      </p:sp>
      <p:sp>
        <p:nvSpPr>
          <p:cNvPr id="7101" name="Google Shape;7101;p748"/>
          <p:cNvSpPr txBox="1"/>
          <p:nvPr/>
        </p:nvSpPr>
        <p:spPr>
          <a:xfrm>
            <a:off x="6391650" y="2931625"/>
            <a:ext cx="5047500" cy="4302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800"/>
              </a:spcAft>
              <a:buNone/>
            </a:pPr>
            <a:r>
              <a:rPr lang="en" sz="1300" b="1">
                <a:solidFill>
                  <a:srgbClr val="EE0000"/>
                </a:solidFill>
                <a:latin typeface="Red Hat Display"/>
                <a:ea typeface="Red Hat Display"/>
                <a:cs typeface="Red Hat Display"/>
                <a:sym typeface="Red Hat Display"/>
              </a:rPr>
              <a:t>Application builder</a:t>
            </a:r>
            <a:br>
              <a:rPr lang="en" sz="1300">
                <a:solidFill>
                  <a:srgbClr val="EE0000"/>
                </a:solidFill>
                <a:latin typeface="Red Hat Display Medium"/>
                <a:ea typeface="Red Hat Display Medium"/>
                <a:cs typeface="Red Hat Display Medium"/>
                <a:sym typeface="Red Hat Display Medium"/>
              </a:rPr>
            </a:br>
            <a:r>
              <a:rPr lang="en" sz="1300">
                <a:solidFill>
                  <a:srgbClr val="151515"/>
                </a:solidFill>
                <a:latin typeface="Red Hat Display"/>
                <a:ea typeface="Red Hat Display"/>
                <a:cs typeface="Red Hat Display"/>
                <a:sym typeface="Red Hat Display"/>
              </a:rPr>
              <a:t>Create intuitive applications, using a form-based input</a:t>
            </a:r>
            <a:endParaRPr sz="1300">
              <a:solidFill>
                <a:srgbClr val="151515"/>
              </a:solidFill>
              <a:latin typeface="Red Hat Display"/>
              <a:ea typeface="Red Hat Display"/>
              <a:cs typeface="Red Hat Display"/>
              <a:sym typeface="Red Hat Display"/>
            </a:endParaRPr>
          </a:p>
        </p:txBody>
      </p:sp>
      <p:sp>
        <p:nvSpPr>
          <p:cNvPr id="7102" name="Google Shape;7102;p748"/>
          <p:cNvSpPr txBox="1"/>
          <p:nvPr/>
        </p:nvSpPr>
        <p:spPr>
          <a:xfrm>
            <a:off x="6391650" y="4048875"/>
            <a:ext cx="5289900" cy="4302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800"/>
              </a:spcAft>
              <a:buNone/>
            </a:pPr>
            <a:r>
              <a:rPr lang="en" sz="1300" b="1">
                <a:solidFill>
                  <a:srgbClr val="EE0000"/>
                </a:solidFill>
                <a:latin typeface="Red Hat Display"/>
                <a:ea typeface="Red Hat Display"/>
                <a:cs typeface="Red Hat Display"/>
                <a:sym typeface="Red Hat Display"/>
              </a:rPr>
              <a:t>OpenShift GitOps/Argo CD integration</a:t>
            </a:r>
            <a:br>
              <a:rPr lang="en" sz="1300">
                <a:solidFill>
                  <a:srgbClr val="EE0000"/>
                </a:solidFill>
                <a:latin typeface="Red Hat Display Medium"/>
                <a:ea typeface="Red Hat Display Medium"/>
                <a:cs typeface="Red Hat Display Medium"/>
                <a:sym typeface="Red Hat Display Medium"/>
              </a:rPr>
            </a:br>
            <a:r>
              <a:rPr lang="en" sz="1300">
                <a:solidFill>
                  <a:srgbClr val="151515"/>
                </a:solidFill>
                <a:latin typeface="Red Hat Display"/>
                <a:ea typeface="Red Hat Display"/>
                <a:cs typeface="Red Hat Display"/>
                <a:sym typeface="Red Hat Display"/>
              </a:rPr>
              <a:t>Automatically deliver content as clusters</a:t>
            </a:r>
            <a:endParaRPr sz="1300">
              <a:solidFill>
                <a:srgbClr val="151515"/>
              </a:solidFill>
              <a:latin typeface="Red Hat Display"/>
              <a:ea typeface="Red Hat Display"/>
              <a:cs typeface="Red Hat Display"/>
              <a:sym typeface="Red Hat Display"/>
            </a:endParaRPr>
          </a:p>
        </p:txBody>
      </p:sp>
      <p:sp>
        <p:nvSpPr>
          <p:cNvPr id="7103" name="Google Shape;7103;p748"/>
          <p:cNvSpPr/>
          <p:nvPr/>
        </p:nvSpPr>
        <p:spPr>
          <a:xfrm>
            <a:off x="885050" y="2458403"/>
            <a:ext cx="431100" cy="431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7104" name="Google Shape;7104;p748"/>
          <p:cNvSpPr/>
          <p:nvPr/>
        </p:nvSpPr>
        <p:spPr>
          <a:xfrm>
            <a:off x="885050" y="3575658"/>
            <a:ext cx="431100" cy="431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cxnSp>
        <p:nvCxnSpPr>
          <p:cNvPr id="7105" name="Google Shape;7105;p748"/>
          <p:cNvCxnSpPr/>
          <p:nvPr/>
        </p:nvCxnSpPr>
        <p:spPr>
          <a:xfrm>
            <a:off x="1371600" y="2673950"/>
            <a:ext cx="4791000" cy="0"/>
          </a:xfrm>
          <a:prstGeom prst="straightConnector1">
            <a:avLst/>
          </a:prstGeom>
          <a:noFill/>
          <a:ln w="9525" cap="rnd" cmpd="sng">
            <a:solidFill>
              <a:srgbClr val="151515"/>
            </a:solidFill>
            <a:prstDash val="dot"/>
            <a:round/>
            <a:headEnd type="none" w="med" len="med"/>
            <a:tailEnd type="none" w="med" len="med"/>
          </a:ln>
        </p:spPr>
      </p:cxnSp>
      <p:cxnSp>
        <p:nvCxnSpPr>
          <p:cNvPr id="7106" name="Google Shape;7106;p748"/>
          <p:cNvCxnSpPr/>
          <p:nvPr/>
        </p:nvCxnSpPr>
        <p:spPr>
          <a:xfrm>
            <a:off x="1371600" y="3791200"/>
            <a:ext cx="4791000" cy="0"/>
          </a:xfrm>
          <a:prstGeom prst="straightConnector1">
            <a:avLst/>
          </a:prstGeom>
          <a:noFill/>
          <a:ln w="9525" cap="rnd" cmpd="sng">
            <a:solidFill>
              <a:srgbClr val="151515"/>
            </a:solidFill>
            <a:prstDash val="dot"/>
            <a:round/>
            <a:headEnd type="none" w="med" len="med"/>
            <a:tailEnd type="none" w="med" len="med"/>
          </a:ln>
        </p:spPr>
      </p:cxnSp>
      <p:cxnSp>
        <p:nvCxnSpPr>
          <p:cNvPr id="7107" name="Google Shape;7107;p748"/>
          <p:cNvCxnSpPr/>
          <p:nvPr/>
        </p:nvCxnSpPr>
        <p:spPr>
          <a:xfrm>
            <a:off x="6858000" y="2673950"/>
            <a:ext cx="4823700" cy="0"/>
          </a:xfrm>
          <a:prstGeom prst="straightConnector1">
            <a:avLst/>
          </a:prstGeom>
          <a:noFill/>
          <a:ln w="9525" cap="rnd" cmpd="sng">
            <a:solidFill>
              <a:srgbClr val="151515"/>
            </a:solidFill>
            <a:prstDash val="dot"/>
            <a:round/>
            <a:headEnd type="none" w="med" len="med"/>
            <a:tailEnd type="none" w="med" len="med"/>
          </a:ln>
        </p:spPr>
      </p:cxnSp>
      <p:cxnSp>
        <p:nvCxnSpPr>
          <p:cNvPr id="7108" name="Google Shape;7108;p748"/>
          <p:cNvCxnSpPr/>
          <p:nvPr/>
        </p:nvCxnSpPr>
        <p:spPr>
          <a:xfrm>
            <a:off x="6858000" y="3791200"/>
            <a:ext cx="4823700" cy="0"/>
          </a:xfrm>
          <a:prstGeom prst="straightConnector1">
            <a:avLst/>
          </a:prstGeom>
          <a:noFill/>
          <a:ln w="9525" cap="rnd" cmpd="sng">
            <a:solidFill>
              <a:srgbClr val="151515"/>
            </a:solidFill>
            <a:prstDash val="dot"/>
            <a:round/>
            <a:headEnd type="none" w="med" len="med"/>
            <a:tailEnd type="none" w="med" len="med"/>
          </a:ln>
        </p:spPr>
      </p:cxnSp>
      <p:sp>
        <p:nvSpPr>
          <p:cNvPr id="7109" name="Google Shape;7109;p748"/>
          <p:cNvSpPr/>
          <p:nvPr/>
        </p:nvSpPr>
        <p:spPr>
          <a:xfrm>
            <a:off x="6391650" y="2458403"/>
            <a:ext cx="431100" cy="431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7110" name="Google Shape;7110;p748"/>
          <p:cNvSpPr/>
          <p:nvPr/>
        </p:nvSpPr>
        <p:spPr>
          <a:xfrm>
            <a:off x="6391650" y="3575658"/>
            <a:ext cx="431100" cy="431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7111" name="Google Shape;7111;p748"/>
          <p:cNvSpPr/>
          <p:nvPr/>
        </p:nvSpPr>
        <p:spPr>
          <a:xfrm>
            <a:off x="6391650" y="2458403"/>
            <a:ext cx="431100" cy="431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7112" name="Google Shape;7112;p748"/>
          <p:cNvSpPr/>
          <p:nvPr/>
        </p:nvSpPr>
        <p:spPr>
          <a:xfrm>
            <a:off x="6391650" y="3575658"/>
            <a:ext cx="431100" cy="431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pic>
        <p:nvPicPr>
          <p:cNvPr id="7113" name="Google Shape;7113;p748"/>
          <p:cNvPicPr preferRelativeResize="0"/>
          <p:nvPr/>
        </p:nvPicPr>
        <p:blipFill rotWithShape="1">
          <a:blip r:embed="rId3">
            <a:alphaModFix/>
          </a:blip>
          <a:srcRect/>
          <a:stretch/>
        </p:blipFill>
        <p:spPr>
          <a:xfrm>
            <a:off x="885048" y="2458119"/>
            <a:ext cx="431100" cy="431100"/>
          </a:xfrm>
          <a:prstGeom prst="rect">
            <a:avLst/>
          </a:prstGeom>
          <a:noFill/>
          <a:ln>
            <a:noFill/>
          </a:ln>
        </p:spPr>
      </p:pic>
      <p:pic>
        <p:nvPicPr>
          <p:cNvPr id="7114" name="Google Shape;7114;p748"/>
          <p:cNvPicPr preferRelativeResize="0"/>
          <p:nvPr/>
        </p:nvPicPr>
        <p:blipFill rotWithShape="1">
          <a:blip r:embed="rId4">
            <a:alphaModFix/>
          </a:blip>
          <a:srcRect/>
          <a:stretch/>
        </p:blipFill>
        <p:spPr>
          <a:xfrm>
            <a:off x="885051" y="3575519"/>
            <a:ext cx="431100" cy="431087"/>
          </a:xfrm>
          <a:prstGeom prst="rect">
            <a:avLst/>
          </a:prstGeom>
          <a:noFill/>
          <a:ln>
            <a:noFill/>
          </a:ln>
        </p:spPr>
      </p:pic>
      <p:pic>
        <p:nvPicPr>
          <p:cNvPr id="7115" name="Google Shape;7115;p748"/>
          <p:cNvPicPr preferRelativeResize="0"/>
          <p:nvPr/>
        </p:nvPicPr>
        <p:blipFill rotWithShape="1">
          <a:blip r:embed="rId5">
            <a:alphaModFix/>
          </a:blip>
          <a:srcRect/>
          <a:stretch/>
        </p:blipFill>
        <p:spPr>
          <a:xfrm>
            <a:off x="6391653" y="2458405"/>
            <a:ext cx="431100" cy="431100"/>
          </a:xfrm>
          <a:prstGeom prst="rect">
            <a:avLst/>
          </a:prstGeom>
          <a:noFill/>
          <a:ln>
            <a:noFill/>
          </a:ln>
        </p:spPr>
      </p:pic>
      <p:pic>
        <p:nvPicPr>
          <p:cNvPr id="7116" name="Google Shape;7116;p748"/>
          <p:cNvPicPr preferRelativeResize="0"/>
          <p:nvPr/>
        </p:nvPicPr>
        <p:blipFill rotWithShape="1">
          <a:blip r:embed="rId6">
            <a:alphaModFix/>
          </a:blip>
          <a:srcRect/>
          <a:stretch/>
        </p:blipFill>
        <p:spPr>
          <a:xfrm>
            <a:off x="6391656" y="3575656"/>
            <a:ext cx="431100" cy="43108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11"/>
        <p:cNvGrpSpPr/>
        <p:nvPr/>
      </p:nvGrpSpPr>
      <p:grpSpPr>
        <a:xfrm>
          <a:off x="0" y="0"/>
          <a:ext cx="0" cy="0"/>
          <a:chOff x="0" y="0"/>
          <a:chExt cx="0" cy="0"/>
        </a:xfrm>
      </p:grpSpPr>
      <p:sp>
        <p:nvSpPr>
          <p:cNvPr id="6312" name="Google Shape;6312;p704"/>
          <p:cNvSpPr txBox="1">
            <a:spLocks noGrp="1"/>
          </p:cNvSpPr>
          <p:nvPr>
            <p:ph type="body" idx="4294967295"/>
          </p:nvPr>
        </p:nvSpPr>
        <p:spPr>
          <a:xfrm>
            <a:off x="1033950" y="1362000"/>
            <a:ext cx="6127200" cy="4737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400" b="1">
                <a:solidFill>
                  <a:schemeClr val="dk1"/>
                </a:solidFill>
                <a:latin typeface="Red Hat Display"/>
                <a:ea typeface="Red Hat Display"/>
                <a:cs typeface="Red Hat Display"/>
                <a:sym typeface="Red Hat Display"/>
              </a:rPr>
              <a:t> Best practices</a:t>
            </a:r>
            <a:endParaRPr>
              <a:solidFill>
                <a:schemeClr val="dk1"/>
              </a:solidFill>
              <a:latin typeface="Red Hat Display"/>
              <a:ea typeface="Red Hat Display"/>
              <a:cs typeface="Red Hat Display"/>
              <a:sym typeface="Red Hat Display"/>
            </a:endParaRPr>
          </a:p>
          <a:p>
            <a:pPr marL="609600" lvl="0" indent="-406400" algn="l" rtl="0">
              <a:lnSpc>
                <a:spcPct val="115000"/>
              </a:lnSpc>
              <a:spcBef>
                <a:spcPts val="1300"/>
              </a:spcBef>
              <a:spcAft>
                <a:spcPts val="0"/>
              </a:spcAft>
              <a:buClr>
                <a:schemeClr val="dk1"/>
              </a:buClr>
              <a:buSzPts val="1600"/>
              <a:buFont typeface="Red Hat Display"/>
              <a:buChar char="▸"/>
            </a:pPr>
            <a:r>
              <a:rPr lang="en" sz="1600">
                <a:solidFill>
                  <a:schemeClr val="dk1"/>
                </a:solidFill>
                <a:latin typeface="Red Hat Display"/>
                <a:ea typeface="Red Hat Display"/>
                <a:cs typeface="Red Hat Display"/>
                <a:sym typeface="Red Hat Display"/>
              </a:rPr>
              <a:t>Reduce attack surface with a container optimized operating system</a:t>
            </a:r>
            <a:endParaRPr sz="1600">
              <a:solidFill>
                <a:schemeClr val="dk1"/>
              </a:solidFill>
              <a:latin typeface="Red Hat Display"/>
              <a:ea typeface="Red Hat Display"/>
              <a:cs typeface="Red Hat Display"/>
              <a:sym typeface="Red Hat Display"/>
            </a:endParaRPr>
          </a:p>
          <a:p>
            <a:pPr marL="609600" lvl="0" indent="-406400" algn="l" rtl="0">
              <a:lnSpc>
                <a:spcPct val="115000"/>
              </a:lnSpc>
              <a:spcBef>
                <a:spcPts val="1300"/>
              </a:spcBef>
              <a:spcAft>
                <a:spcPts val="0"/>
              </a:spcAft>
              <a:buClr>
                <a:schemeClr val="dk1"/>
              </a:buClr>
              <a:buSzPts val="1600"/>
              <a:buFont typeface="Red Hat Display"/>
              <a:buChar char="▸"/>
            </a:pPr>
            <a:r>
              <a:rPr lang="en" sz="1600">
                <a:solidFill>
                  <a:schemeClr val="dk1"/>
                </a:solidFill>
                <a:latin typeface="Red Hat Display"/>
                <a:ea typeface="Red Hat Display"/>
                <a:cs typeface="Red Hat Display"/>
                <a:sym typeface="Red Hat Display"/>
              </a:rPr>
              <a:t>Use automated and policy-driven configuration management across your fleet</a:t>
            </a:r>
            <a:endParaRPr sz="1600">
              <a:solidFill>
                <a:schemeClr val="dk1"/>
              </a:solidFill>
              <a:latin typeface="Red Hat Display"/>
              <a:ea typeface="Red Hat Display"/>
              <a:cs typeface="Red Hat Display"/>
              <a:sym typeface="Red Hat Display"/>
            </a:endParaRPr>
          </a:p>
          <a:p>
            <a:pPr marL="609600" lvl="0" indent="-406400" algn="l" rtl="0">
              <a:lnSpc>
                <a:spcPct val="115000"/>
              </a:lnSpc>
              <a:spcBef>
                <a:spcPts val="1300"/>
              </a:spcBef>
              <a:spcAft>
                <a:spcPts val="0"/>
              </a:spcAft>
              <a:buClr>
                <a:schemeClr val="dk1"/>
              </a:buClr>
              <a:buSzPts val="1600"/>
              <a:buFont typeface="Red Hat Display"/>
              <a:buChar char="▸"/>
            </a:pPr>
            <a:r>
              <a:rPr lang="en" sz="1600">
                <a:solidFill>
                  <a:schemeClr val="dk1"/>
                </a:solidFill>
                <a:latin typeface="Red Hat Display"/>
                <a:ea typeface="Red Hat Display"/>
                <a:cs typeface="Red Hat Display"/>
                <a:sym typeface="Red Hat Display"/>
              </a:rPr>
              <a:t>Implement least privilege with fine-grained role based access control (RBAC)</a:t>
            </a:r>
            <a:endParaRPr sz="1600">
              <a:solidFill>
                <a:schemeClr val="dk1"/>
              </a:solidFill>
              <a:latin typeface="Red Hat Display"/>
              <a:ea typeface="Red Hat Display"/>
              <a:cs typeface="Red Hat Display"/>
              <a:sym typeface="Red Hat Display"/>
            </a:endParaRPr>
          </a:p>
          <a:p>
            <a:pPr marL="609600" lvl="0" indent="-406400" algn="l" rtl="0">
              <a:lnSpc>
                <a:spcPct val="115000"/>
              </a:lnSpc>
              <a:spcBef>
                <a:spcPts val="1300"/>
              </a:spcBef>
              <a:spcAft>
                <a:spcPts val="0"/>
              </a:spcAft>
              <a:buClr>
                <a:schemeClr val="dk1"/>
              </a:buClr>
              <a:buSzPts val="1600"/>
              <a:buFont typeface="Red Hat Display"/>
              <a:buChar char="▸"/>
            </a:pPr>
            <a:r>
              <a:rPr lang="en" sz="1600">
                <a:solidFill>
                  <a:schemeClr val="dk1"/>
                </a:solidFill>
                <a:latin typeface="Red Hat Display"/>
                <a:ea typeface="Red Hat Display"/>
                <a:cs typeface="Red Hat Display"/>
                <a:sym typeface="Red Hat Display"/>
              </a:rPr>
              <a:t>Encrypt platform data in transit and at rest</a:t>
            </a:r>
            <a:endParaRPr sz="1600">
              <a:solidFill>
                <a:schemeClr val="dk1"/>
              </a:solidFill>
              <a:latin typeface="Red Hat Display"/>
              <a:ea typeface="Red Hat Display"/>
              <a:cs typeface="Red Hat Display"/>
              <a:sym typeface="Red Hat Display"/>
            </a:endParaRPr>
          </a:p>
          <a:p>
            <a:pPr marL="609600" lvl="0" indent="-406400" algn="l" rtl="0">
              <a:lnSpc>
                <a:spcPct val="115000"/>
              </a:lnSpc>
              <a:spcBef>
                <a:spcPts val="1300"/>
              </a:spcBef>
              <a:spcAft>
                <a:spcPts val="0"/>
              </a:spcAft>
              <a:buClr>
                <a:schemeClr val="dk1"/>
              </a:buClr>
              <a:buSzPts val="1600"/>
              <a:buFont typeface="Red Hat Display"/>
              <a:buChar char="▸"/>
            </a:pPr>
            <a:r>
              <a:rPr lang="en" sz="1600">
                <a:solidFill>
                  <a:schemeClr val="dk1"/>
                </a:solidFill>
                <a:latin typeface="Red Hat Display"/>
                <a:ea typeface="Red Hat Display"/>
                <a:cs typeface="Red Hat Display"/>
                <a:sym typeface="Red Hat Display"/>
              </a:rPr>
              <a:t>Use automated compliance, risk assessment and </a:t>
            </a:r>
            <a:br>
              <a:rPr lang="en" sz="1600">
                <a:solidFill>
                  <a:schemeClr val="dk1"/>
                </a:solidFill>
                <a:latin typeface="Red Hat Display"/>
                <a:ea typeface="Red Hat Display"/>
                <a:cs typeface="Red Hat Display"/>
                <a:sym typeface="Red Hat Display"/>
              </a:rPr>
            </a:br>
            <a:r>
              <a:rPr lang="en" sz="1600">
                <a:solidFill>
                  <a:schemeClr val="dk1"/>
                </a:solidFill>
                <a:latin typeface="Red Hat Display"/>
                <a:ea typeface="Red Hat Display"/>
                <a:cs typeface="Red Hat Display"/>
                <a:sym typeface="Red Hat Display"/>
              </a:rPr>
              <a:t>remediation solutions</a:t>
            </a:r>
            <a:endParaRPr sz="1600">
              <a:solidFill>
                <a:schemeClr val="dk1"/>
              </a:solidFill>
              <a:latin typeface="Red Hat Display"/>
              <a:ea typeface="Red Hat Display"/>
              <a:cs typeface="Red Hat Display"/>
              <a:sym typeface="Red Hat Display"/>
            </a:endParaRPr>
          </a:p>
          <a:p>
            <a:pPr marL="609600" lvl="0" indent="-406400" algn="l" rtl="0">
              <a:lnSpc>
                <a:spcPct val="115000"/>
              </a:lnSpc>
              <a:spcBef>
                <a:spcPts val="1300"/>
              </a:spcBef>
              <a:spcAft>
                <a:spcPts val="0"/>
              </a:spcAft>
              <a:buClr>
                <a:schemeClr val="dk1"/>
              </a:buClr>
              <a:buSzPts val="1600"/>
              <a:buFont typeface="Red Hat Display"/>
              <a:buChar char="▸"/>
            </a:pPr>
            <a:r>
              <a:rPr lang="en" sz="1600">
                <a:solidFill>
                  <a:schemeClr val="dk1"/>
                </a:solidFill>
                <a:latin typeface="Red Hat Display"/>
                <a:ea typeface="Red Hat Display"/>
                <a:cs typeface="Red Hat Display"/>
                <a:sym typeface="Red Hat Display"/>
              </a:rPr>
              <a:t>Reduce deployment risk with admission control policies that</a:t>
            </a:r>
            <a:endParaRPr sz="1600">
              <a:solidFill>
                <a:schemeClr val="dk1"/>
              </a:solidFill>
              <a:latin typeface="Red Hat Display"/>
              <a:ea typeface="Red Hat Display"/>
              <a:cs typeface="Red Hat Display"/>
              <a:sym typeface="Red Hat Display"/>
            </a:endParaRPr>
          </a:p>
          <a:p>
            <a:pPr marL="1219200" lvl="1" indent="-406400" algn="l" rtl="0">
              <a:lnSpc>
                <a:spcPct val="115000"/>
              </a:lnSpc>
              <a:spcBef>
                <a:spcPts val="0"/>
              </a:spcBef>
              <a:spcAft>
                <a:spcPts val="0"/>
              </a:spcAft>
              <a:buClr>
                <a:schemeClr val="dk1"/>
              </a:buClr>
              <a:buSzPts val="1600"/>
              <a:buFont typeface="Red Hat Display"/>
              <a:buChar char="･"/>
            </a:pPr>
            <a:r>
              <a:rPr lang="en" sz="1600">
                <a:solidFill>
                  <a:schemeClr val="dk1"/>
                </a:solidFill>
                <a:latin typeface="Red Hat Display"/>
                <a:ea typeface="Red Hat Display"/>
                <a:cs typeface="Red Hat Display"/>
                <a:sym typeface="Red Hat Display"/>
              </a:rPr>
              <a:t>Minimize admission of privileged pods, pods with host capabilities</a:t>
            </a:r>
            <a:endParaRPr sz="1600">
              <a:solidFill>
                <a:schemeClr val="dk1"/>
              </a:solidFill>
              <a:latin typeface="Red Hat Display"/>
              <a:ea typeface="Red Hat Display"/>
              <a:cs typeface="Red Hat Display"/>
              <a:sym typeface="Red Hat Display"/>
            </a:endParaRPr>
          </a:p>
          <a:p>
            <a:pPr marL="1219200" lvl="1" indent="-406400" algn="l" rtl="0">
              <a:lnSpc>
                <a:spcPct val="115000"/>
              </a:lnSpc>
              <a:spcBef>
                <a:spcPts val="0"/>
              </a:spcBef>
              <a:spcAft>
                <a:spcPts val="0"/>
              </a:spcAft>
              <a:buClr>
                <a:schemeClr val="dk1"/>
              </a:buClr>
              <a:buSzPts val="1600"/>
              <a:buFont typeface="Red Hat Display"/>
              <a:buChar char="･"/>
            </a:pPr>
            <a:r>
              <a:rPr lang="en" sz="1600">
                <a:solidFill>
                  <a:schemeClr val="dk1"/>
                </a:solidFill>
                <a:latin typeface="Red Hat Display"/>
                <a:ea typeface="Red Hat Display"/>
                <a:cs typeface="Red Hat Display"/>
                <a:sym typeface="Red Hat Display"/>
              </a:rPr>
              <a:t>Prevent admission of pods with critical vulnerabilities</a:t>
            </a:r>
            <a:endParaRPr sz="1600">
              <a:solidFill>
                <a:schemeClr val="dk1"/>
              </a:solidFill>
              <a:latin typeface="Red Hat Display"/>
              <a:ea typeface="Red Hat Display"/>
              <a:cs typeface="Red Hat Display"/>
              <a:sym typeface="Red Hat Display"/>
            </a:endParaRPr>
          </a:p>
          <a:p>
            <a:pPr marL="0" lvl="0" indent="0" algn="l" rtl="0">
              <a:spcBef>
                <a:spcPts val="0"/>
              </a:spcBef>
              <a:spcAft>
                <a:spcPts val="0"/>
              </a:spcAft>
              <a:buNone/>
            </a:pPr>
            <a:endParaRPr sz="2500">
              <a:solidFill>
                <a:schemeClr val="dk1"/>
              </a:solidFill>
              <a:latin typeface="Red Hat Display"/>
              <a:ea typeface="Red Hat Display"/>
              <a:cs typeface="Red Hat Display"/>
              <a:sym typeface="Red Hat Display"/>
            </a:endParaRPr>
          </a:p>
          <a:p>
            <a:pPr marL="0" lvl="0" indent="0" algn="l" rtl="0">
              <a:spcBef>
                <a:spcPts val="1300"/>
              </a:spcBef>
              <a:spcAft>
                <a:spcPts val="500"/>
              </a:spcAft>
              <a:buNone/>
            </a:pPr>
            <a:endParaRPr sz="2400">
              <a:latin typeface="Red Hat Display"/>
              <a:ea typeface="Red Hat Display"/>
              <a:cs typeface="Red Hat Display"/>
              <a:sym typeface="Red Hat Display"/>
            </a:endParaRPr>
          </a:p>
        </p:txBody>
      </p:sp>
      <p:sp>
        <p:nvSpPr>
          <p:cNvPr id="6313" name="Google Shape;6313;p704"/>
          <p:cNvSpPr txBox="1"/>
          <p:nvPr/>
        </p:nvSpPr>
        <p:spPr>
          <a:xfrm>
            <a:off x="609900" y="-8"/>
            <a:ext cx="10772400" cy="15429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 sz="3700">
                <a:latin typeface="Red Hat Display"/>
                <a:ea typeface="Red Hat Display"/>
                <a:cs typeface="Red Hat Display"/>
                <a:sym typeface="Red Hat Display"/>
              </a:rPr>
              <a:t>Deploy: Protect the application platform</a:t>
            </a:r>
            <a:endParaRPr sz="3200">
              <a:latin typeface="Red Hat Display"/>
              <a:ea typeface="Red Hat Display"/>
              <a:cs typeface="Red Hat Display"/>
              <a:sym typeface="Red Hat Display"/>
            </a:endParaRPr>
          </a:p>
        </p:txBody>
      </p:sp>
      <p:pic>
        <p:nvPicPr>
          <p:cNvPr id="6314" name="Google Shape;6314;p704"/>
          <p:cNvPicPr preferRelativeResize="0"/>
          <p:nvPr/>
        </p:nvPicPr>
        <p:blipFill>
          <a:blip r:embed="rId3">
            <a:alphaModFix/>
          </a:blip>
          <a:stretch>
            <a:fillRect/>
          </a:stretch>
        </p:blipFill>
        <p:spPr>
          <a:xfrm>
            <a:off x="9476163" y="4909820"/>
            <a:ext cx="707275" cy="691000"/>
          </a:xfrm>
          <a:prstGeom prst="rect">
            <a:avLst/>
          </a:prstGeom>
          <a:noFill/>
          <a:ln>
            <a:noFill/>
          </a:ln>
        </p:spPr>
      </p:pic>
      <p:grpSp>
        <p:nvGrpSpPr>
          <p:cNvPr id="6315" name="Google Shape;6315;p704"/>
          <p:cNvGrpSpPr/>
          <p:nvPr/>
        </p:nvGrpSpPr>
        <p:grpSpPr>
          <a:xfrm>
            <a:off x="6482181" y="2095398"/>
            <a:ext cx="5633816" cy="3200618"/>
            <a:chOff x="169687" y="579500"/>
            <a:chExt cx="5805663" cy="2596850"/>
          </a:xfrm>
        </p:grpSpPr>
        <p:grpSp>
          <p:nvGrpSpPr>
            <p:cNvPr id="6316" name="Google Shape;6316;p704"/>
            <p:cNvGrpSpPr/>
            <p:nvPr/>
          </p:nvGrpSpPr>
          <p:grpSpPr>
            <a:xfrm>
              <a:off x="169687" y="1481050"/>
              <a:ext cx="5805663" cy="1695300"/>
              <a:chOff x="17287" y="2852650"/>
              <a:chExt cx="5805663" cy="1695300"/>
            </a:xfrm>
          </p:grpSpPr>
          <p:sp>
            <p:nvSpPr>
              <p:cNvPr id="6317" name="Google Shape;6317;p704"/>
              <p:cNvSpPr/>
              <p:nvPr/>
            </p:nvSpPr>
            <p:spPr>
              <a:xfrm>
                <a:off x="401650" y="2852650"/>
                <a:ext cx="5421300" cy="1695300"/>
              </a:xfrm>
              <a:prstGeom prst="parallelogram">
                <a:avLst>
                  <a:gd name="adj" fmla="val 111100"/>
                </a:avLst>
              </a:prstGeom>
              <a:solidFill>
                <a:srgbClr val="F0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6318" name="Google Shape;6318;p704"/>
              <p:cNvSpPr txBox="1"/>
              <p:nvPr/>
            </p:nvSpPr>
            <p:spPr>
              <a:xfrm>
                <a:off x="17287" y="4222750"/>
                <a:ext cx="3535200" cy="325200"/>
              </a:xfrm>
              <a:prstGeom prst="rect">
                <a:avLst/>
              </a:prstGeom>
              <a:noFill/>
              <a:ln>
                <a:noFill/>
              </a:ln>
            </p:spPr>
            <p:txBody>
              <a:bodyPr spcFirstLastPara="1" wrap="square" lIns="121900" tIns="121900" rIns="121900" bIns="121900" anchor="b" anchorCtr="0">
                <a:noAutofit/>
              </a:bodyPr>
              <a:lstStyle/>
              <a:p>
                <a:pPr marL="0" lvl="0" indent="0" algn="r" rtl="0">
                  <a:spcBef>
                    <a:spcPts val="0"/>
                  </a:spcBef>
                  <a:spcAft>
                    <a:spcPts val="0"/>
                  </a:spcAft>
                  <a:buNone/>
                </a:pPr>
                <a:r>
                  <a:rPr lang="en" sz="1200">
                    <a:solidFill>
                      <a:srgbClr val="EFEFEF"/>
                    </a:solidFill>
                    <a:latin typeface="Proxima Nova"/>
                    <a:ea typeface="Proxima Nova"/>
                    <a:cs typeface="Proxima Nova"/>
                    <a:sym typeface="Proxima Nova"/>
                  </a:rPr>
                  <a:t>Red Hat Enterprise Linux CoreOS</a:t>
                </a:r>
                <a:endParaRPr sz="1200">
                  <a:solidFill>
                    <a:srgbClr val="EFEFEF"/>
                  </a:solidFill>
                  <a:latin typeface="Proxima Nova"/>
                  <a:ea typeface="Proxima Nova"/>
                  <a:cs typeface="Proxima Nova"/>
                  <a:sym typeface="Proxima Nova"/>
                </a:endParaRPr>
              </a:p>
            </p:txBody>
          </p:sp>
        </p:grpSp>
        <p:grpSp>
          <p:nvGrpSpPr>
            <p:cNvPr id="6319" name="Google Shape;6319;p704"/>
            <p:cNvGrpSpPr/>
            <p:nvPr/>
          </p:nvGrpSpPr>
          <p:grpSpPr>
            <a:xfrm>
              <a:off x="169687" y="1184440"/>
              <a:ext cx="5805663" cy="1695300"/>
              <a:chOff x="17287" y="2852650"/>
              <a:chExt cx="5805663" cy="1695300"/>
            </a:xfrm>
          </p:grpSpPr>
          <p:sp>
            <p:nvSpPr>
              <p:cNvPr id="6320" name="Google Shape;6320;p704"/>
              <p:cNvSpPr/>
              <p:nvPr/>
            </p:nvSpPr>
            <p:spPr>
              <a:xfrm>
                <a:off x="401650" y="2852650"/>
                <a:ext cx="5421300" cy="1695300"/>
              </a:xfrm>
              <a:prstGeom prst="parallelogram">
                <a:avLst>
                  <a:gd name="adj" fmla="val 111100"/>
                </a:avLst>
              </a:prstGeom>
              <a:solidFill>
                <a:srgbClr val="1C458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6321" name="Google Shape;6321;p704"/>
              <p:cNvSpPr txBox="1"/>
              <p:nvPr/>
            </p:nvSpPr>
            <p:spPr>
              <a:xfrm>
                <a:off x="17287" y="4222750"/>
                <a:ext cx="3535200" cy="325200"/>
              </a:xfrm>
              <a:prstGeom prst="rect">
                <a:avLst/>
              </a:prstGeom>
              <a:noFill/>
              <a:ln>
                <a:noFill/>
              </a:ln>
            </p:spPr>
            <p:txBody>
              <a:bodyPr spcFirstLastPara="1" wrap="square" lIns="121900" tIns="121900" rIns="121900" bIns="121900" anchor="b" anchorCtr="0">
                <a:noAutofit/>
              </a:bodyPr>
              <a:lstStyle/>
              <a:p>
                <a:pPr marL="0" lvl="0" indent="0" algn="r" rtl="0">
                  <a:spcBef>
                    <a:spcPts val="0"/>
                  </a:spcBef>
                  <a:spcAft>
                    <a:spcPts val="0"/>
                  </a:spcAft>
                  <a:buNone/>
                </a:pPr>
                <a:r>
                  <a:rPr lang="en" sz="1200">
                    <a:solidFill>
                      <a:srgbClr val="EFEFEF"/>
                    </a:solidFill>
                    <a:latin typeface="Proxima Nova"/>
                    <a:ea typeface="Proxima Nova"/>
                    <a:cs typeface="Proxima Nova"/>
                    <a:sym typeface="Proxima Nova"/>
                  </a:rPr>
                  <a:t>kubernetes</a:t>
                </a:r>
                <a:endParaRPr sz="1200">
                  <a:solidFill>
                    <a:srgbClr val="EFEFEF"/>
                  </a:solidFill>
                  <a:latin typeface="Proxima Nova"/>
                  <a:ea typeface="Proxima Nova"/>
                  <a:cs typeface="Proxima Nova"/>
                  <a:sym typeface="Proxima Nova"/>
                </a:endParaRPr>
              </a:p>
            </p:txBody>
          </p:sp>
        </p:grpSp>
        <p:grpSp>
          <p:nvGrpSpPr>
            <p:cNvPr id="6322" name="Google Shape;6322;p704"/>
            <p:cNvGrpSpPr/>
            <p:nvPr/>
          </p:nvGrpSpPr>
          <p:grpSpPr>
            <a:xfrm>
              <a:off x="169687" y="879640"/>
              <a:ext cx="5805663" cy="1695300"/>
              <a:chOff x="17287" y="2852650"/>
              <a:chExt cx="5805663" cy="1695300"/>
            </a:xfrm>
          </p:grpSpPr>
          <p:sp>
            <p:nvSpPr>
              <p:cNvPr id="6323" name="Google Shape;6323;p704"/>
              <p:cNvSpPr/>
              <p:nvPr/>
            </p:nvSpPr>
            <p:spPr>
              <a:xfrm>
                <a:off x="401650" y="2852650"/>
                <a:ext cx="5421300" cy="1695300"/>
              </a:xfrm>
              <a:prstGeom prst="parallelogram">
                <a:avLst>
                  <a:gd name="adj" fmla="val 111100"/>
                </a:avLst>
              </a:pr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6324" name="Google Shape;6324;p704"/>
              <p:cNvSpPr txBox="1"/>
              <p:nvPr/>
            </p:nvSpPr>
            <p:spPr>
              <a:xfrm>
                <a:off x="17287" y="4222750"/>
                <a:ext cx="3535200" cy="325200"/>
              </a:xfrm>
              <a:prstGeom prst="rect">
                <a:avLst/>
              </a:prstGeom>
              <a:noFill/>
              <a:ln>
                <a:noFill/>
              </a:ln>
            </p:spPr>
            <p:txBody>
              <a:bodyPr spcFirstLastPara="1" wrap="square" lIns="121900" tIns="121900" rIns="121900" bIns="121900" anchor="b" anchorCtr="0">
                <a:noAutofit/>
              </a:bodyPr>
              <a:lstStyle/>
              <a:p>
                <a:pPr marL="0" lvl="0" indent="0" algn="r" rtl="0">
                  <a:spcBef>
                    <a:spcPts val="0"/>
                  </a:spcBef>
                  <a:spcAft>
                    <a:spcPts val="0"/>
                  </a:spcAft>
                  <a:buNone/>
                </a:pPr>
                <a:r>
                  <a:rPr lang="en" sz="1200">
                    <a:solidFill>
                      <a:srgbClr val="EFEFEF"/>
                    </a:solidFill>
                    <a:latin typeface="Proxima Nova"/>
                    <a:ea typeface="Proxima Nova"/>
                    <a:cs typeface="Proxima Nova"/>
                    <a:sym typeface="Proxima Nova"/>
                  </a:rPr>
                  <a:t>Software Defined Network (SDN) plug-in</a:t>
                </a:r>
                <a:endParaRPr sz="1200">
                  <a:solidFill>
                    <a:srgbClr val="EFEFEF"/>
                  </a:solidFill>
                  <a:latin typeface="Proxima Nova"/>
                  <a:ea typeface="Proxima Nova"/>
                  <a:cs typeface="Proxima Nova"/>
                  <a:sym typeface="Proxima Nova"/>
                </a:endParaRPr>
              </a:p>
            </p:txBody>
          </p:sp>
        </p:grpSp>
        <p:grpSp>
          <p:nvGrpSpPr>
            <p:cNvPr id="6325" name="Google Shape;6325;p704"/>
            <p:cNvGrpSpPr/>
            <p:nvPr/>
          </p:nvGrpSpPr>
          <p:grpSpPr>
            <a:xfrm>
              <a:off x="554050" y="579500"/>
              <a:ext cx="5421300" cy="1695300"/>
              <a:chOff x="20650" y="731900"/>
              <a:chExt cx="5421300" cy="1695300"/>
            </a:xfrm>
          </p:grpSpPr>
          <p:sp>
            <p:nvSpPr>
              <p:cNvPr id="6326" name="Google Shape;6326;p704"/>
              <p:cNvSpPr/>
              <p:nvPr/>
            </p:nvSpPr>
            <p:spPr>
              <a:xfrm>
                <a:off x="20650" y="731900"/>
                <a:ext cx="5421300" cy="1695300"/>
              </a:xfrm>
              <a:prstGeom prst="parallelogram">
                <a:avLst>
                  <a:gd name="adj" fmla="val 111100"/>
                </a:avLst>
              </a:prstGeom>
              <a:solidFill>
                <a:srgbClr val="42424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327" name="Google Shape;6327;p704"/>
              <p:cNvSpPr/>
              <p:nvPr/>
            </p:nvSpPr>
            <p:spPr>
              <a:xfrm>
                <a:off x="1365572" y="827207"/>
                <a:ext cx="1920300" cy="663600"/>
              </a:xfrm>
              <a:prstGeom prst="parallelogram">
                <a:avLst>
                  <a:gd name="adj" fmla="val 111100"/>
                </a:avLst>
              </a:prstGeom>
              <a:solidFill>
                <a:srgbClr val="99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1200">
                    <a:solidFill>
                      <a:srgbClr val="FFFFFF"/>
                    </a:solidFill>
                    <a:latin typeface="Proxima Nova"/>
                    <a:ea typeface="Proxima Nova"/>
                    <a:cs typeface="Proxima Nova"/>
                    <a:sym typeface="Proxima Nova"/>
                  </a:rPr>
                  <a:t>Project A</a:t>
                </a:r>
                <a:endParaRPr sz="1200">
                  <a:solidFill>
                    <a:srgbClr val="FFFFFF"/>
                  </a:solidFill>
                  <a:latin typeface="Proxima Nova"/>
                  <a:ea typeface="Proxima Nova"/>
                  <a:cs typeface="Proxima Nova"/>
                  <a:sym typeface="Proxima Nova"/>
                </a:endParaRPr>
              </a:p>
            </p:txBody>
          </p:sp>
          <p:sp>
            <p:nvSpPr>
              <p:cNvPr id="6328" name="Google Shape;6328;p704"/>
              <p:cNvSpPr/>
              <p:nvPr/>
            </p:nvSpPr>
            <p:spPr>
              <a:xfrm>
                <a:off x="2534455" y="827200"/>
                <a:ext cx="2664600" cy="663600"/>
              </a:xfrm>
              <a:prstGeom prst="parallelogram">
                <a:avLst>
                  <a:gd name="adj" fmla="val 111100"/>
                </a:avLst>
              </a:prstGeom>
              <a:solidFill>
                <a:srgbClr val="99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1200">
                    <a:solidFill>
                      <a:srgbClr val="FFFFFF"/>
                    </a:solidFill>
                    <a:latin typeface="Proxima Nova"/>
                    <a:ea typeface="Proxima Nova"/>
                    <a:cs typeface="Proxima Nova"/>
                    <a:sym typeface="Proxima Nova"/>
                  </a:rPr>
                  <a:t>Project B</a:t>
                </a:r>
                <a:endParaRPr sz="1200">
                  <a:solidFill>
                    <a:srgbClr val="FFFFFF"/>
                  </a:solidFill>
                  <a:latin typeface="Proxima Nova"/>
                  <a:ea typeface="Proxima Nova"/>
                  <a:cs typeface="Proxima Nova"/>
                  <a:sym typeface="Proxima Nova"/>
                </a:endParaRPr>
              </a:p>
            </p:txBody>
          </p:sp>
          <p:sp>
            <p:nvSpPr>
              <p:cNvPr id="6329" name="Google Shape;6329;p704"/>
              <p:cNvSpPr/>
              <p:nvPr/>
            </p:nvSpPr>
            <p:spPr>
              <a:xfrm>
                <a:off x="267124" y="1606685"/>
                <a:ext cx="3709500" cy="663600"/>
              </a:xfrm>
              <a:prstGeom prst="parallelogram">
                <a:avLst>
                  <a:gd name="adj" fmla="val 111100"/>
                </a:avLst>
              </a:prstGeom>
              <a:solidFill>
                <a:srgbClr val="99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r>
                  <a:rPr lang="en" sz="1200">
                    <a:solidFill>
                      <a:srgbClr val="FFFFFF"/>
                    </a:solidFill>
                    <a:latin typeface="Proxima Nova"/>
                    <a:ea typeface="Proxima Nova"/>
                    <a:cs typeface="Proxima Nova"/>
                    <a:sym typeface="Proxima Nova"/>
                  </a:rPr>
                  <a:t>Project </a:t>
                </a:r>
                <a:br>
                  <a:rPr lang="en" sz="1200">
                    <a:solidFill>
                      <a:srgbClr val="FFFFFF"/>
                    </a:solidFill>
                    <a:latin typeface="Proxima Nova"/>
                    <a:ea typeface="Proxima Nova"/>
                    <a:cs typeface="Proxima Nova"/>
                    <a:sym typeface="Proxima Nova"/>
                  </a:rPr>
                </a:br>
                <a:r>
                  <a:rPr lang="en" sz="1200">
                    <a:solidFill>
                      <a:srgbClr val="FFFFFF"/>
                    </a:solidFill>
                    <a:latin typeface="Proxima Nova"/>
                    <a:ea typeface="Proxima Nova"/>
                    <a:cs typeface="Proxima Nova"/>
                    <a:sym typeface="Proxima Nova"/>
                  </a:rPr>
                  <a:t>C</a:t>
                </a:r>
                <a:endParaRPr sz="1200">
                  <a:solidFill>
                    <a:srgbClr val="FFFFFF"/>
                  </a:solidFill>
                  <a:latin typeface="Proxima Nova"/>
                  <a:ea typeface="Proxima Nova"/>
                  <a:cs typeface="Proxima Nova"/>
                  <a:sym typeface="Proxima Nova"/>
                </a:endParaRPr>
              </a:p>
            </p:txBody>
          </p:sp>
          <p:sp>
            <p:nvSpPr>
              <p:cNvPr id="6330" name="Google Shape;6330;p704"/>
              <p:cNvSpPr txBox="1"/>
              <p:nvPr/>
            </p:nvSpPr>
            <p:spPr>
              <a:xfrm>
                <a:off x="1732600" y="2143793"/>
                <a:ext cx="1864200" cy="1077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 sz="800">
                    <a:solidFill>
                      <a:schemeClr val="dk1"/>
                    </a:solidFill>
                    <a:latin typeface="Proxima Nova"/>
                    <a:ea typeface="Proxima Nova"/>
                    <a:cs typeface="Proxima Nova"/>
                    <a:sym typeface="Proxima Nova"/>
                  </a:rPr>
                  <a:t>Pod [ containers ]</a:t>
                </a:r>
                <a:endParaRPr sz="800">
                  <a:solidFill>
                    <a:schemeClr val="dk1"/>
                  </a:solidFill>
                  <a:latin typeface="Proxima Nova"/>
                  <a:ea typeface="Proxima Nova"/>
                  <a:cs typeface="Proxima Nova"/>
                  <a:sym typeface="Proxima Nova"/>
                </a:endParaRPr>
              </a:p>
            </p:txBody>
          </p:sp>
          <p:grpSp>
            <p:nvGrpSpPr>
              <p:cNvPr id="6331" name="Google Shape;6331;p704"/>
              <p:cNvGrpSpPr/>
              <p:nvPr/>
            </p:nvGrpSpPr>
            <p:grpSpPr>
              <a:xfrm>
                <a:off x="1435714" y="1694478"/>
                <a:ext cx="2353048" cy="424491"/>
                <a:chOff x="1483965" y="3078334"/>
                <a:chExt cx="1933800" cy="333300"/>
              </a:xfrm>
            </p:grpSpPr>
            <p:sp>
              <p:nvSpPr>
                <p:cNvPr id="6332" name="Google Shape;6332;p704"/>
                <p:cNvSpPr/>
                <p:nvPr/>
              </p:nvSpPr>
              <p:spPr>
                <a:xfrm>
                  <a:off x="1483965" y="3078334"/>
                  <a:ext cx="1933800" cy="333300"/>
                </a:xfrm>
                <a:prstGeom prst="parallelogram">
                  <a:avLst>
                    <a:gd name="adj" fmla="val 111100"/>
                  </a:avLst>
                </a:prstGeom>
                <a:solidFill>
                  <a:srgbClr val="B7B7B7"/>
                </a:solidFill>
                <a:ln w="9525" cap="flat" cmpd="sng">
                  <a:solidFill>
                    <a:schemeClr val="dk2"/>
                  </a:solidFill>
                  <a:prstDash val="dot"/>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100"/>
                </a:p>
              </p:txBody>
            </p:sp>
            <p:sp>
              <p:nvSpPr>
                <p:cNvPr id="6333" name="Google Shape;6333;p704"/>
                <p:cNvSpPr/>
                <p:nvPr/>
              </p:nvSpPr>
              <p:spPr>
                <a:xfrm>
                  <a:off x="1639653" y="3131434"/>
                  <a:ext cx="658800" cy="227100"/>
                </a:xfrm>
                <a:prstGeom prst="parallelogram">
                  <a:avLst>
                    <a:gd name="adj" fmla="val 111100"/>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100"/>
                </a:p>
              </p:txBody>
            </p:sp>
            <p:sp>
              <p:nvSpPr>
                <p:cNvPr id="6334" name="Google Shape;6334;p704"/>
                <p:cNvSpPr/>
                <p:nvPr/>
              </p:nvSpPr>
              <p:spPr>
                <a:xfrm>
                  <a:off x="2101628" y="3131434"/>
                  <a:ext cx="658800" cy="227100"/>
                </a:xfrm>
                <a:prstGeom prst="parallelogram">
                  <a:avLst>
                    <a:gd name="adj" fmla="val 111100"/>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100"/>
                </a:p>
              </p:txBody>
            </p:sp>
            <p:sp>
              <p:nvSpPr>
                <p:cNvPr id="6335" name="Google Shape;6335;p704"/>
                <p:cNvSpPr/>
                <p:nvPr/>
              </p:nvSpPr>
              <p:spPr>
                <a:xfrm>
                  <a:off x="2603278" y="3131434"/>
                  <a:ext cx="658800" cy="227100"/>
                </a:xfrm>
                <a:prstGeom prst="parallelogram">
                  <a:avLst>
                    <a:gd name="adj" fmla="val 111100"/>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100"/>
                </a:p>
              </p:txBody>
            </p:sp>
          </p:grpSp>
        </p:grpSp>
        <p:sp>
          <p:nvSpPr>
            <p:cNvPr id="6336" name="Google Shape;6336;p704"/>
            <p:cNvSpPr/>
            <p:nvPr/>
          </p:nvSpPr>
          <p:spPr>
            <a:xfrm>
              <a:off x="3372650" y="759425"/>
              <a:ext cx="2067300" cy="502800"/>
            </a:xfrm>
            <a:prstGeom prst="parallelogram">
              <a:avLst>
                <a:gd name="adj" fmla="val 111100"/>
              </a:avLst>
            </a:prstGeom>
            <a:solidFill>
              <a:schemeClr val="accent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1200">
                  <a:solidFill>
                    <a:srgbClr val="FFFFFF"/>
                  </a:solidFill>
                  <a:latin typeface="Proxima Nova"/>
                  <a:ea typeface="Proxima Nova"/>
                  <a:cs typeface="Proxima Nova"/>
                  <a:sym typeface="Proxima Nova"/>
                </a:rPr>
                <a:t>Project B with Service Mesh</a:t>
              </a:r>
              <a:endParaRPr sz="1200">
                <a:solidFill>
                  <a:srgbClr val="FFFFFF"/>
                </a:solidFill>
                <a:latin typeface="Proxima Nova"/>
                <a:ea typeface="Proxima Nova"/>
                <a:cs typeface="Proxima Nova"/>
                <a:sym typeface="Proxima Nova"/>
              </a:endParaRPr>
            </a:p>
          </p:txBody>
        </p:sp>
      </p:grpSp>
      <p:sp>
        <p:nvSpPr>
          <p:cNvPr id="6337" name="Google Shape;6337;p704"/>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5</a:t>
            </a:fld>
            <a:endParaRPr/>
          </a:p>
        </p:txBody>
      </p:sp>
      <p:sp>
        <p:nvSpPr>
          <p:cNvPr id="6338" name="Google Shape;6338;p704"/>
          <p:cNvSpPr txBox="1"/>
          <p:nvPr/>
        </p:nvSpPr>
        <p:spPr>
          <a:xfrm>
            <a:off x="264525" y="5397850"/>
            <a:ext cx="1100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Red Hat Text"/>
                <a:ea typeface="Red Hat Text"/>
                <a:cs typeface="Red Hat Text"/>
                <a:sym typeface="Red Hat Text"/>
              </a:rPr>
              <a:t>OCP Security Context Constraints</a:t>
            </a:r>
            <a:endParaRPr sz="800">
              <a:latin typeface="Red Hat Text"/>
              <a:ea typeface="Red Hat Text"/>
              <a:cs typeface="Red Hat Text"/>
              <a:sym typeface="Red Hat Text"/>
            </a:endParaRPr>
          </a:p>
          <a:p>
            <a:pPr marL="0" lvl="0" indent="0" algn="l" rtl="0">
              <a:spcBef>
                <a:spcPts val="0"/>
              </a:spcBef>
              <a:spcAft>
                <a:spcPts val="0"/>
              </a:spcAft>
              <a:buNone/>
            </a:pPr>
            <a:r>
              <a:rPr lang="en" sz="800">
                <a:latin typeface="Red Hat Text"/>
                <a:ea typeface="Red Hat Text"/>
                <a:cs typeface="Red Hat Text"/>
                <a:sym typeface="Red Hat Text"/>
              </a:rPr>
              <a:t>ACS</a:t>
            </a:r>
            <a:endParaRPr sz="800">
              <a:latin typeface="Red Hat Text"/>
              <a:ea typeface="Red Hat Text"/>
              <a:cs typeface="Red Hat Text"/>
              <a:sym typeface="Red Hat Text"/>
            </a:endParaRPr>
          </a:p>
        </p:txBody>
      </p:sp>
      <p:sp>
        <p:nvSpPr>
          <p:cNvPr id="6339" name="Google Shape;6339;p704"/>
          <p:cNvSpPr txBox="1"/>
          <p:nvPr/>
        </p:nvSpPr>
        <p:spPr>
          <a:xfrm>
            <a:off x="264525" y="4737450"/>
            <a:ext cx="1488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Red Hat Text"/>
                <a:ea typeface="Red Hat Text"/>
                <a:cs typeface="Red Hat Text"/>
                <a:sym typeface="Red Hat Text"/>
              </a:rPr>
              <a:t>OCP Compliance Operator</a:t>
            </a:r>
            <a:endParaRPr sz="800">
              <a:latin typeface="Red Hat Text"/>
              <a:ea typeface="Red Hat Text"/>
              <a:cs typeface="Red Hat Text"/>
              <a:sym typeface="Red Hat Text"/>
            </a:endParaRPr>
          </a:p>
          <a:p>
            <a:pPr marL="0" lvl="0" indent="0" algn="l" rtl="0">
              <a:spcBef>
                <a:spcPts val="0"/>
              </a:spcBef>
              <a:spcAft>
                <a:spcPts val="0"/>
              </a:spcAft>
              <a:buNone/>
            </a:pPr>
            <a:r>
              <a:rPr lang="en" sz="800">
                <a:latin typeface="Red Hat Text"/>
                <a:ea typeface="Red Hat Text"/>
                <a:cs typeface="Red Hat Text"/>
                <a:sym typeface="Red Hat Text"/>
              </a:rPr>
              <a:t>ACS</a:t>
            </a:r>
            <a:endParaRPr sz="800">
              <a:latin typeface="Red Hat Text"/>
              <a:ea typeface="Red Hat Text"/>
              <a:cs typeface="Red Hat Text"/>
              <a:sym typeface="Red Hat Text"/>
            </a:endParaRPr>
          </a:p>
          <a:p>
            <a:pPr marL="0" lvl="0" indent="0" algn="l" rtl="0">
              <a:spcBef>
                <a:spcPts val="0"/>
              </a:spcBef>
              <a:spcAft>
                <a:spcPts val="0"/>
              </a:spcAft>
              <a:buNone/>
            </a:pPr>
            <a:r>
              <a:rPr lang="en" sz="800">
                <a:latin typeface="Red Hat Text"/>
                <a:ea typeface="Red Hat Text"/>
                <a:cs typeface="Red Hat Text"/>
                <a:sym typeface="Red Hat Text"/>
              </a:rPr>
              <a:t>ACM</a:t>
            </a:r>
            <a:endParaRPr sz="800">
              <a:latin typeface="Red Hat Text"/>
              <a:ea typeface="Red Hat Text"/>
              <a:cs typeface="Red Hat Text"/>
              <a:sym typeface="Red Hat Text"/>
            </a:endParaRPr>
          </a:p>
        </p:txBody>
      </p:sp>
      <p:sp>
        <p:nvSpPr>
          <p:cNvPr id="6340" name="Google Shape;6340;p704"/>
          <p:cNvSpPr txBox="1"/>
          <p:nvPr/>
        </p:nvSpPr>
        <p:spPr>
          <a:xfrm>
            <a:off x="264525" y="3975450"/>
            <a:ext cx="10545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Red Hat Text"/>
                <a:ea typeface="Red Hat Text"/>
                <a:cs typeface="Red Hat Text"/>
                <a:sym typeface="Red Hat Text"/>
              </a:rPr>
              <a:t>OCP CAs</a:t>
            </a:r>
            <a:endParaRPr sz="800">
              <a:latin typeface="Red Hat Text"/>
              <a:ea typeface="Red Hat Text"/>
              <a:cs typeface="Red Hat Text"/>
              <a:sym typeface="Red Hat Text"/>
            </a:endParaRPr>
          </a:p>
          <a:p>
            <a:pPr marL="0" lvl="0" indent="0" algn="l" rtl="0">
              <a:spcBef>
                <a:spcPts val="0"/>
              </a:spcBef>
              <a:spcAft>
                <a:spcPts val="0"/>
              </a:spcAft>
              <a:buNone/>
            </a:pPr>
            <a:r>
              <a:rPr lang="en" sz="800">
                <a:latin typeface="Red Hat Text"/>
                <a:ea typeface="Red Hat Text"/>
                <a:cs typeface="Red Hat Text"/>
                <a:sym typeface="Red Hat Text"/>
              </a:rPr>
              <a:t>Service mesh</a:t>
            </a:r>
            <a:endParaRPr sz="800">
              <a:latin typeface="Red Hat Text"/>
              <a:ea typeface="Red Hat Text"/>
              <a:cs typeface="Red Hat Text"/>
              <a:sym typeface="Red Hat Text"/>
            </a:endParaRPr>
          </a:p>
          <a:p>
            <a:pPr marL="0" lvl="0" indent="0" algn="l" rtl="0">
              <a:spcBef>
                <a:spcPts val="0"/>
              </a:spcBef>
              <a:spcAft>
                <a:spcPts val="0"/>
              </a:spcAft>
              <a:buNone/>
            </a:pPr>
            <a:r>
              <a:rPr lang="en" sz="800">
                <a:latin typeface="Red Hat Text"/>
                <a:ea typeface="Red Hat Text"/>
                <a:cs typeface="Red Hat Text"/>
                <a:sym typeface="Red Hat Text"/>
              </a:rPr>
              <a:t>OCP IPSec</a:t>
            </a:r>
            <a:br>
              <a:rPr lang="en" sz="800">
                <a:latin typeface="Red Hat Text"/>
                <a:ea typeface="Red Hat Text"/>
                <a:cs typeface="Red Hat Text"/>
                <a:sym typeface="Red Hat Text"/>
              </a:rPr>
            </a:br>
            <a:r>
              <a:rPr lang="en" sz="800">
                <a:latin typeface="Red Hat Text"/>
                <a:ea typeface="Red Hat Text"/>
                <a:cs typeface="Red Hat Text"/>
                <a:sym typeface="Red Hat Text"/>
              </a:rPr>
              <a:t>RHCOS NBDE</a:t>
            </a:r>
            <a:endParaRPr sz="800">
              <a:latin typeface="Red Hat Text"/>
              <a:ea typeface="Red Hat Text"/>
              <a:cs typeface="Red Hat Text"/>
              <a:sym typeface="Red Hat Text"/>
            </a:endParaRPr>
          </a:p>
          <a:p>
            <a:pPr marL="0" lvl="0" indent="0" algn="l" rtl="0">
              <a:spcBef>
                <a:spcPts val="0"/>
              </a:spcBef>
              <a:spcAft>
                <a:spcPts val="0"/>
              </a:spcAft>
              <a:buNone/>
            </a:pPr>
            <a:r>
              <a:rPr lang="en" sz="800">
                <a:latin typeface="Red Hat Text"/>
                <a:ea typeface="Red Hat Text"/>
                <a:cs typeface="Red Hat Text"/>
                <a:sym typeface="Red Hat Text"/>
              </a:rPr>
              <a:t>Encrypt etcd</a:t>
            </a:r>
            <a:endParaRPr sz="800">
              <a:latin typeface="Red Hat Text"/>
              <a:ea typeface="Red Hat Text"/>
              <a:cs typeface="Red Hat Text"/>
              <a:sym typeface="Red Hat Text"/>
            </a:endParaRPr>
          </a:p>
        </p:txBody>
      </p:sp>
      <p:sp>
        <p:nvSpPr>
          <p:cNvPr id="6341" name="Google Shape;6341;p704"/>
          <p:cNvSpPr txBox="1"/>
          <p:nvPr/>
        </p:nvSpPr>
        <p:spPr>
          <a:xfrm>
            <a:off x="264525" y="3365850"/>
            <a:ext cx="935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Red Hat Text"/>
                <a:ea typeface="Red Hat Text"/>
                <a:cs typeface="Red Hat Text"/>
                <a:sym typeface="Red Hat Text"/>
              </a:rPr>
              <a:t>OCP RBAC</a:t>
            </a:r>
            <a:endParaRPr sz="800">
              <a:latin typeface="Red Hat Text"/>
              <a:ea typeface="Red Hat Text"/>
              <a:cs typeface="Red Hat Text"/>
              <a:sym typeface="Red Hat Text"/>
            </a:endParaRPr>
          </a:p>
          <a:p>
            <a:pPr marL="0" lvl="0" indent="0" algn="l" rtl="0">
              <a:spcBef>
                <a:spcPts val="0"/>
              </a:spcBef>
              <a:spcAft>
                <a:spcPts val="0"/>
              </a:spcAft>
              <a:buNone/>
            </a:pPr>
            <a:r>
              <a:rPr lang="en" sz="800">
                <a:latin typeface="Red Hat Text"/>
                <a:ea typeface="Red Hat Text"/>
                <a:cs typeface="Red Hat Text"/>
                <a:sym typeface="Red Hat Text"/>
              </a:rPr>
              <a:t>ACS to monitor</a:t>
            </a:r>
            <a:endParaRPr sz="800">
              <a:latin typeface="Red Hat Text"/>
              <a:ea typeface="Red Hat Text"/>
              <a:cs typeface="Red Hat Text"/>
              <a:sym typeface="Red Hat Text"/>
            </a:endParaRPr>
          </a:p>
          <a:p>
            <a:pPr marL="0" lvl="0" indent="0" algn="l" rtl="0">
              <a:spcBef>
                <a:spcPts val="0"/>
              </a:spcBef>
              <a:spcAft>
                <a:spcPts val="0"/>
              </a:spcAft>
              <a:buNone/>
            </a:pPr>
            <a:r>
              <a:rPr lang="en" sz="800">
                <a:latin typeface="Red Hat Text"/>
                <a:ea typeface="Red Hat Text"/>
                <a:cs typeface="Red Hat Text"/>
                <a:sym typeface="Red Hat Text"/>
              </a:rPr>
              <a:t>ACM to enforce</a:t>
            </a:r>
            <a:endParaRPr sz="800">
              <a:latin typeface="Red Hat Text"/>
              <a:ea typeface="Red Hat Text"/>
              <a:cs typeface="Red Hat Text"/>
              <a:sym typeface="Red Hat Text"/>
            </a:endParaRPr>
          </a:p>
        </p:txBody>
      </p:sp>
      <p:sp>
        <p:nvSpPr>
          <p:cNvPr id="6342" name="Google Shape;6342;p704"/>
          <p:cNvSpPr txBox="1"/>
          <p:nvPr/>
        </p:nvSpPr>
        <p:spPr>
          <a:xfrm>
            <a:off x="264525" y="2756250"/>
            <a:ext cx="935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Red Hat Text"/>
                <a:ea typeface="Red Hat Text"/>
                <a:cs typeface="Red Hat Text"/>
                <a:sym typeface="Red Hat Text"/>
              </a:rPr>
              <a:t>OCP Operators </a:t>
            </a:r>
            <a:endParaRPr sz="800">
              <a:latin typeface="Red Hat Text"/>
              <a:ea typeface="Red Hat Text"/>
              <a:cs typeface="Red Hat Text"/>
              <a:sym typeface="Red Hat Text"/>
            </a:endParaRPr>
          </a:p>
          <a:p>
            <a:pPr marL="0" lvl="0" indent="0" algn="l" rtl="0">
              <a:spcBef>
                <a:spcPts val="0"/>
              </a:spcBef>
              <a:spcAft>
                <a:spcPts val="0"/>
              </a:spcAft>
              <a:buNone/>
            </a:pPr>
            <a:r>
              <a:rPr lang="en" sz="800">
                <a:latin typeface="Red Hat Text"/>
                <a:ea typeface="Red Hat Text"/>
                <a:cs typeface="Red Hat Text"/>
                <a:sym typeface="Red Hat Text"/>
              </a:rPr>
              <a:t>ACM</a:t>
            </a:r>
            <a:endParaRPr sz="800">
              <a:latin typeface="Red Hat Text"/>
              <a:ea typeface="Red Hat Text"/>
              <a:cs typeface="Red Hat Text"/>
              <a:sym typeface="Red Hat Text"/>
            </a:endParaRPr>
          </a:p>
        </p:txBody>
      </p:sp>
      <p:sp>
        <p:nvSpPr>
          <p:cNvPr id="6343" name="Google Shape;6343;p704"/>
          <p:cNvSpPr txBox="1"/>
          <p:nvPr/>
        </p:nvSpPr>
        <p:spPr>
          <a:xfrm>
            <a:off x="264525" y="2070450"/>
            <a:ext cx="9351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Red Hat Text"/>
                <a:ea typeface="Red Hat Text"/>
                <a:cs typeface="Red Hat Text"/>
                <a:sym typeface="Red Hat Text"/>
              </a:rPr>
              <a:t>RHEL CoreOS</a:t>
            </a:r>
            <a:endParaRPr sz="800">
              <a:latin typeface="Red Hat Text"/>
              <a:ea typeface="Red Hat Text"/>
              <a:cs typeface="Red Hat Text"/>
              <a:sym typeface="Red Hat Text"/>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120"/>
        <p:cNvGrpSpPr/>
        <p:nvPr/>
      </p:nvGrpSpPr>
      <p:grpSpPr>
        <a:xfrm>
          <a:off x="0" y="0"/>
          <a:ext cx="0" cy="0"/>
          <a:chOff x="0" y="0"/>
          <a:chExt cx="0" cy="0"/>
        </a:xfrm>
      </p:grpSpPr>
      <p:grpSp>
        <p:nvGrpSpPr>
          <p:cNvPr id="7121" name="Google Shape;7121;p749"/>
          <p:cNvGrpSpPr/>
          <p:nvPr/>
        </p:nvGrpSpPr>
        <p:grpSpPr>
          <a:xfrm>
            <a:off x="6207807" y="2150850"/>
            <a:ext cx="5545598" cy="3905400"/>
            <a:chOff x="6489469" y="2150850"/>
            <a:chExt cx="5395075" cy="3905400"/>
          </a:xfrm>
        </p:grpSpPr>
        <p:sp>
          <p:nvSpPr>
            <p:cNvPr id="7122" name="Google Shape;7122;p749"/>
            <p:cNvSpPr/>
            <p:nvPr/>
          </p:nvSpPr>
          <p:spPr>
            <a:xfrm>
              <a:off x="7954844" y="2150850"/>
              <a:ext cx="3929700" cy="3905400"/>
            </a:xfrm>
            <a:prstGeom prst="roundRect">
              <a:avLst>
                <a:gd name="adj" fmla="val 1839"/>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7123" name="Google Shape;7123;p749"/>
            <p:cNvSpPr/>
            <p:nvPr/>
          </p:nvSpPr>
          <p:spPr>
            <a:xfrm>
              <a:off x="6489469" y="2150850"/>
              <a:ext cx="3929700" cy="3905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grpSp>
      <p:sp>
        <p:nvSpPr>
          <p:cNvPr id="7124" name="Google Shape;7124;p749"/>
          <p:cNvSpPr/>
          <p:nvPr/>
        </p:nvSpPr>
        <p:spPr>
          <a:xfrm>
            <a:off x="6172197" y="2150850"/>
            <a:ext cx="35400" cy="3905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cxnSp>
        <p:nvCxnSpPr>
          <p:cNvPr id="7125" name="Google Shape;7125;p749"/>
          <p:cNvCxnSpPr/>
          <p:nvPr/>
        </p:nvCxnSpPr>
        <p:spPr>
          <a:xfrm>
            <a:off x="1848385" y="2605350"/>
            <a:ext cx="4296900" cy="0"/>
          </a:xfrm>
          <a:prstGeom prst="straightConnector1">
            <a:avLst/>
          </a:prstGeom>
          <a:noFill/>
          <a:ln w="19050" cap="rnd" cmpd="sng">
            <a:solidFill>
              <a:schemeClr val="accent1"/>
            </a:solidFill>
            <a:prstDash val="dot"/>
            <a:round/>
            <a:headEnd type="none" w="med" len="med"/>
            <a:tailEnd type="none" w="med" len="med"/>
          </a:ln>
        </p:spPr>
      </p:cxnSp>
      <p:sp>
        <p:nvSpPr>
          <p:cNvPr id="7126" name="Google Shape;7126;p749"/>
          <p:cNvSpPr txBox="1">
            <a:spLocks noGrp="1"/>
          </p:cNvSpPr>
          <p:nvPr>
            <p:ph type="subTitle" idx="3"/>
          </p:nvPr>
        </p:nvSpPr>
        <p:spPr>
          <a:xfrm>
            <a:off x="885125" y="1653550"/>
            <a:ext cx="10422000" cy="291900"/>
          </a:xfrm>
          <a:prstGeom prst="rect">
            <a:avLst/>
          </a:prstGeom>
        </p:spPr>
        <p:txBody>
          <a:bodyPr spcFirstLastPara="1" wrap="square" lIns="0" tIns="0" rIns="0" bIns="0" anchor="t" anchorCtr="0">
            <a:noAutofit/>
          </a:bodyPr>
          <a:lstStyle/>
          <a:p>
            <a:pPr marL="0" lvl="0" indent="0" algn="ctr" rtl="0">
              <a:spcBef>
                <a:spcPts val="0"/>
              </a:spcBef>
              <a:spcAft>
                <a:spcPts val="500"/>
              </a:spcAft>
              <a:buNone/>
            </a:pPr>
            <a:r>
              <a:rPr lang="en"/>
              <a:t>Get wider visibility and readily view the health of pods</a:t>
            </a:r>
            <a:endParaRPr/>
          </a:p>
        </p:txBody>
      </p:sp>
      <p:sp>
        <p:nvSpPr>
          <p:cNvPr id="7127" name="Google Shape;7127;p749"/>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Advanced application life cycle management</a:t>
            </a:r>
            <a:endParaRPr/>
          </a:p>
        </p:txBody>
      </p:sp>
      <p:sp>
        <p:nvSpPr>
          <p:cNvPr id="7128" name="Google Shape;7128;p749"/>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50</a:t>
            </a:fld>
            <a:endParaRPr/>
          </a:p>
        </p:txBody>
      </p:sp>
      <p:sp>
        <p:nvSpPr>
          <p:cNvPr id="7129" name="Google Shape;7129;p749"/>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Application topology view</a:t>
            </a:r>
            <a:endParaRPr/>
          </a:p>
        </p:txBody>
      </p:sp>
      <p:sp>
        <p:nvSpPr>
          <p:cNvPr id="7130" name="Google Shape;7130;p749"/>
          <p:cNvSpPr/>
          <p:nvPr/>
        </p:nvSpPr>
        <p:spPr>
          <a:xfrm>
            <a:off x="885050" y="2152650"/>
            <a:ext cx="905400" cy="9054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7131" name="Google Shape;7131;p749"/>
          <p:cNvSpPr txBox="1"/>
          <p:nvPr/>
        </p:nvSpPr>
        <p:spPr>
          <a:xfrm>
            <a:off x="885050" y="3319300"/>
            <a:ext cx="4799700" cy="2214300"/>
          </a:xfrm>
          <a:prstGeom prst="rect">
            <a:avLst/>
          </a:prstGeom>
          <a:noFill/>
          <a:ln>
            <a:noFill/>
          </a:ln>
        </p:spPr>
        <p:txBody>
          <a:bodyPr spcFirstLastPara="1" wrap="square" lIns="0" tIns="0" rIns="0" bIns="0" anchor="t" anchorCtr="0">
            <a:noAutofit/>
          </a:bodyPr>
          <a:lstStyle/>
          <a:p>
            <a:pPr marL="228600" lvl="0" indent="-226059" algn="l" rtl="0">
              <a:lnSpc>
                <a:spcPct val="135000"/>
              </a:lnSpc>
              <a:spcBef>
                <a:spcPts val="0"/>
              </a:spcBef>
              <a:spcAft>
                <a:spcPts val="1000"/>
              </a:spcAft>
              <a:buClr>
                <a:schemeClr val="accent1"/>
              </a:buClr>
              <a:buSzPts val="1400"/>
              <a:buFont typeface="Red Hat Display"/>
              <a:buChar char="▸"/>
            </a:pPr>
            <a:r>
              <a:rPr lang="en">
                <a:solidFill>
                  <a:srgbClr val="151515"/>
                </a:solidFill>
                <a:latin typeface="Red Hat Display Medium"/>
                <a:ea typeface="Red Hat Display Medium"/>
                <a:cs typeface="Red Hat Display Medium"/>
                <a:sym typeface="Red Hat Display Medium"/>
              </a:rPr>
              <a:t>Get wider visibility </a:t>
            </a:r>
            <a:r>
              <a:rPr lang="en">
                <a:solidFill>
                  <a:srgbClr val="151515"/>
                </a:solidFill>
                <a:latin typeface="Red Hat Display"/>
                <a:ea typeface="Red Hat Display"/>
                <a:cs typeface="Red Hat Display"/>
                <a:sym typeface="Red Hat Display"/>
              </a:rPr>
              <a:t>of the application topology and readily view the health of service endpoints and pods with all of the connected dependencies like image versions, associated placement rules, Kubernetes resources, and ConfigMaps, no matter if your application was created within Red Hat Advanced Cluster Management,</a:t>
            </a:r>
            <a:br>
              <a:rPr lang="en">
                <a:solidFill>
                  <a:srgbClr val="151515"/>
                </a:solidFill>
                <a:latin typeface="Red Hat Display"/>
                <a:ea typeface="Red Hat Display"/>
                <a:cs typeface="Red Hat Display"/>
                <a:sym typeface="Red Hat Display"/>
              </a:rPr>
            </a:br>
            <a:r>
              <a:rPr lang="en">
                <a:solidFill>
                  <a:srgbClr val="151515"/>
                </a:solidFill>
                <a:latin typeface="Red Hat Display"/>
                <a:ea typeface="Red Hat Display"/>
                <a:cs typeface="Red Hat Display"/>
                <a:sym typeface="Red Hat Display"/>
              </a:rPr>
              <a:t>Red Hat OpenShift, or GitOps tools like ArgoCD and Flux.</a:t>
            </a:r>
            <a:r>
              <a:rPr lang="en">
                <a:solidFill>
                  <a:srgbClr val="151515"/>
                </a:solidFill>
                <a:highlight>
                  <a:srgbClr val="FFFFFF"/>
                </a:highlight>
                <a:latin typeface="Red Hat Display"/>
                <a:ea typeface="Red Hat Display"/>
                <a:cs typeface="Red Hat Display"/>
                <a:sym typeface="Red Hat Display"/>
              </a:rPr>
              <a:t> </a:t>
            </a:r>
            <a:endParaRPr>
              <a:solidFill>
                <a:srgbClr val="151515"/>
              </a:solidFill>
              <a:highlight>
                <a:srgbClr val="FFFFFF"/>
              </a:highlight>
              <a:latin typeface="Red Hat Display"/>
              <a:ea typeface="Red Hat Display"/>
              <a:cs typeface="Red Hat Display"/>
              <a:sym typeface="Red Hat Display"/>
            </a:endParaRPr>
          </a:p>
        </p:txBody>
      </p:sp>
      <p:pic>
        <p:nvPicPr>
          <p:cNvPr id="7132" name="Google Shape;7132;p749"/>
          <p:cNvPicPr preferRelativeResize="0"/>
          <p:nvPr/>
        </p:nvPicPr>
        <p:blipFill rotWithShape="1">
          <a:blip r:embed="rId3">
            <a:alphaModFix/>
          </a:blip>
          <a:srcRect/>
          <a:stretch/>
        </p:blipFill>
        <p:spPr>
          <a:xfrm>
            <a:off x="1030476" y="2325102"/>
            <a:ext cx="614550" cy="614550"/>
          </a:xfrm>
          <a:prstGeom prst="rect">
            <a:avLst/>
          </a:prstGeom>
          <a:noFill/>
          <a:ln>
            <a:noFill/>
          </a:ln>
        </p:spPr>
      </p:pic>
      <p:pic>
        <p:nvPicPr>
          <p:cNvPr id="7133" name="Google Shape;7133;p749"/>
          <p:cNvPicPr preferRelativeResize="0"/>
          <p:nvPr/>
        </p:nvPicPr>
        <p:blipFill>
          <a:blip r:embed="rId4">
            <a:alphaModFix/>
          </a:blip>
          <a:stretch>
            <a:fillRect/>
          </a:stretch>
        </p:blipFill>
        <p:spPr>
          <a:xfrm>
            <a:off x="6296843" y="2510514"/>
            <a:ext cx="5367526" cy="318607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137"/>
        <p:cNvGrpSpPr/>
        <p:nvPr/>
      </p:nvGrpSpPr>
      <p:grpSpPr>
        <a:xfrm>
          <a:off x="0" y="0"/>
          <a:ext cx="0" cy="0"/>
          <a:chOff x="0" y="0"/>
          <a:chExt cx="0" cy="0"/>
        </a:xfrm>
      </p:grpSpPr>
      <p:grpSp>
        <p:nvGrpSpPr>
          <p:cNvPr id="7138" name="Google Shape;7138;p750"/>
          <p:cNvGrpSpPr/>
          <p:nvPr/>
        </p:nvGrpSpPr>
        <p:grpSpPr>
          <a:xfrm>
            <a:off x="6207807" y="2150850"/>
            <a:ext cx="5545598" cy="3905400"/>
            <a:chOff x="6489469" y="2150850"/>
            <a:chExt cx="5395075" cy="3905400"/>
          </a:xfrm>
        </p:grpSpPr>
        <p:sp>
          <p:nvSpPr>
            <p:cNvPr id="7139" name="Google Shape;7139;p750"/>
            <p:cNvSpPr/>
            <p:nvPr/>
          </p:nvSpPr>
          <p:spPr>
            <a:xfrm>
              <a:off x="7954844" y="2150850"/>
              <a:ext cx="3929700" cy="3905400"/>
            </a:xfrm>
            <a:prstGeom prst="roundRect">
              <a:avLst>
                <a:gd name="adj" fmla="val 1839"/>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7140" name="Google Shape;7140;p750"/>
            <p:cNvSpPr/>
            <p:nvPr/>
          </p:nvSpPr>
          <p:spPr>
            <a:xfrm>
              <a:off x="6489469" y="2150850"/>
              <a:ext cx="3929700" cy="3905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grpSp>
      <p:sp>
        <p:nvSpPr>
          <p:cNvPr id="7141" name="Google Shape;7141;p750"/>
          <p:cNvSpPr/>
          <p:nvPr/>
        </p:nvSpPr>
        <p:spPr>
          <a:xfrm>
            <a:off x="6172197" y="2150850"/>
            <a:ext cx="35400" cy="3905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cxnSp>
        <p:nvCxnSpPr>
          <p:cNvPr id="7142" name="Google Shape;7142;p750"/>
          <p:cNvCxnSpPr/>
          <p:nvPr/>
        </p:nvCxnSpPr>
        <p:spPr>
          <a:xfrm>
            <a:off x="1848385" y="2605350"/>
            <a:ext cx="4296900" cy="0"/>
          </a:xfrm>
          <a:prstGeom prst="straightConnector1">
            <a:avLst/>
          </a:prstGeom>
          <a:noFill/>
          <a:ln w="19050" cap="rnd" cmpd="sng">
            <a:solidFill>
              <a:schemeClr val="accent1"/>
            </a:solidFill>
            <a:prstDash val="dot"/>
            <a:round/>
            <a:headEnd type="none" w="med" len="med"/>
            <a:tailEnd type="none" w="med" len="med"/>
          </a:ln>
        </p:spPr>
      </p:cxnSp>
      <p:sp>
        <p:nvSpPr>
          <p:cNvPr id="7143" name="Google Shape;7143;p750"/>
          <p:cNvSpPr txBox="1">
            <a:spLocks noGrp="1"/>
          </p:cNvSpPr>
          <p:nvPr>
            <p:ph type="subTitle" idx="3"/>
          </p:nvPr>
        </p:nvSpPr>
        <p:spPr>
          <a:xfrm>
            <a:off x="885125" y="1653550"/>
            <a:ext cx="10422000" cy="291900"/>
          </a:xfrm>
          <a:prstGeom prst="rect">
            <a:avLst/>
          </a:prstGeom>
        </p:spPr>
        <p:txBody>
          <a:bodyPr spcFirstLastPara="1" wrap="square" lIns="0" tIns="0" rIns="0" bIns="0" anchor="t" anchorCtr="0">
            <a:noAutofit/>
          </a:bodyPr>
          <a:lstStyle/>
          <a:p>
            <a:pPr marL="0" lvl="0" indent="0" algn="ctr" rtl="0">
              <a:spcBef>
                <a:spcPts val="0"/>
              </a:spcBef>
              <a:spcAft>
                <a:spcPts val="500"/>
              </a:spcAft>
              <a:buNone/>
            </a:pPr>
            <a:r>
              <a:rPr lang="en"/>
              <a:t>Deploy workloads across your fleet or only to specific clusters</a:t>
            </a:r>
            <a:endParaRPr/>
          </a:p>
        </p:txBody>
      </p:sp>
      <p:sp>
        <p:nvSpPr>
          <p:cNvPr id="7144" name="Google Shape;7144;p750"/>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Advanced application life cycle management</a:t>
            </a:r>
            <a:endParaRPr/>
          </a:p>
        </p:txBody>
      </p:sp>
      <p:sp>
        <p:nvSpPr>
          <p:cNvPr id="7145" name="Google Shape;7145;p750"/>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51</a:t>
            </a:fld>
            <a:endParaRPr/>
          </a:p>
        </p:txBody>
      </p:sp>
      <p:sp>
        <p:nvSpPr>
          <p:cNvPr id="7146" name="Google Shape;7146;p750"/>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Workload placement(s)</a:t>
            </a:r>
            <a:endParaRPr/>
          </a:p>
        </p:txBody>
      </p:sp>
      <p:sp>
        <p:nvSpPr>
          <p:cNvPr id="7147" name="Google Shape;7147;p750"/>
          <p:cNvSpPr/>
          <p:nvPr/>
        </p:nvSpPr>
        <p:spPr>
          <a:xfrm>
            <a:off x="885050" y="2152650"/>
            <a:ext cx="905400" cy="9054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7148" name="Google Shape;7148;p750"/>
          <p:cNvSpPr txBox="1"/>
          <p:nvPr/>
        </p:nvSpPr>
        <p:spPr>
          <a:xfrm>
            <a:off x="885050" y="3319300"/>
            <a:ext cx="4711500" cy="1412400"/>
          </a:xfrm>
          <a:prstGeom prst="rect">
            <a:avLst/>
          </a:prstGeom>
          <a:noFill/>
          <a:ln>
            <a:noFill/>
          </a:ln>
        </p:spPr>
        <p:txBody>
          <a:bodyPr spcFirstLastPara="1" wrap="square" lIns="0" tIns="0" rIns="0" bIns="0" anchor="t" anchorCtr="0">
            <a:noAutofit/>
          </a:bodyPr>
          <a:lstStyle/>
          <a:p>
            <a:pPr marL="228600" lvl="0" indent="-226059" algn="l" rtl="0">
              <a:lnSpc>
                <a:spcPct val="135000"/>
              </a:lnSpc>
              <a:spcBef>
                <a:spcPts val="0"/>
              </a:spcBef>
              <a:spcAft>
                <a:spcPts val="0"/>
              </a:spcAft>
              <a:buClr>
                <a:schemeClr val="accent1"/>
              </a:buClr>
              <a:buSzPts val="1400"/>
              <a:buFont typeface="Red Hat Display"/>
              <a:buChar char="▸"/>
            </a:pPr>
            <a:r>
              <a:rPr lang="en">
                <a:solidFill>
                  <a:srgbClr val="151515"/>
                </a:solidFill>
                <a:latin typeface="Red Hat Display Medium"/>
                <a:ea typeface="Red Hat Display Medium"/>
                <a:cs typeface="Red Hat Display Medium"/>
                <a:sym typeface="Red Hat Display Medium"/>
              </a:rPr>
              <a:t>Rapidly deploy workloads across your fleet, </a:t>
            </a:r>
            <a:r>
              <a:rPr lang="en">
                <a:solidFill>
                  <a:srgbClr val="151515"/>
                </a:solidFill>
                <a:latin typeface="Red Hat Display"/>
                <a:ea typeface="Red Hat Display"/>
                <a:cs typeface="Red Hat Display"/>
                <a:sym typeface="Red Hat Display"/>
              </a:rPr>
              <a:t>or only to specific clusters, on the basis of placement rule definitions and time windows to control when and where your applications are being deployed.</a:t>
            </a:r>
            <a:endParaRPr>
              <a:solidFill>
                <a:srgbClr val="151515"/>
              </a:solidFill>
              <a:latin typeface="Red Hat Display"/>
              <a:ea typeface="Red Hat Display"/>
              <a:cs typeface="Red Hat Display"/>
              <a:sym typeface="Red Hat Display"/>
            </a:endParaRPr>
          </a:p>
          <a:p>
            <a:pPr marL="228600" lvl="0" indent="-226059" algn="l" rtl="0">
              <a:lnSpc>
                <a:spcPct val="135000"/>
              </a:lnSpc>
              <a:spcBef>
                <a:spcPts val="1000"/>
              </a:spcBef>
              <a:spcAft>
                <a:spcPts val="1000"/>
              </a:spcAft>
              <a:buClr>
                <a:schemeClr val="accent1"/>
              </a:buClr>
              <a:buSzPts val="1400"/>
              <a:buFont typeface="Red Hat Display"/>
              <a:buChar char="▸"/>
            </a:pPr>
            <a:r>
              <a:rPr lang="en">
                <a:solidFill>
                  <a:srgbClr val="151515"/>
                </a:solidFill>
                <a:latin typeface="Red Hat Display"/>
                <a:ea typeface="Red Hat Display"/>
                <a:cs typeface="Red Hat Display"/>
                <a:sym typeface="Red Hat Display"/>
              </a:rPr>
              <a:t>Based on the </a:t>
            </a:r>
            <a:r>
              <a:rPr lang="en" u="sng">
                <a:solidFill>
                  <a:schemeClr val="hlink"/>
                </a:solidFill>
                <a:latin typeface="Red Hat Display"/>
                <a:ea typeface="Red Hat Display"/>
                <a:cs typeface="Red Hat Display"/>
                <a:sym typeface="Red Hat Display"/>
                <a:hlinkClick r:id="rId3"/>
              </a:rPr>
              <a:t>P</a:t>
            </a:r>
            <a:r>
              <a:rPr lang="en" u="sng">
                <a:solidFill>
                  <a:schemeClr val="hlink"/>
                </a:solidFill>
                <a:latin typeface="Red Hat Display"/>
                <a:ea typeface="Red Hat Display"/>
                <a:cs typeface="Red Hat Display"/>
                <a:sym typeface="Red Hat Display"/>
                <a:hlinkClick r:id="rId3"/>
              </a:rPr>
              <a:t>lacement API</a:t>
            </a:r>
            <a:r>
              <a:rPr lang="en">
                <a:solidFill>
                  <a:srgbClr val="151515"/>
                </a:solidFill>
                <a:latin typeface="Red Hat Display"/>
                <a:ea typeface="Red Hat Display"/>
                <a:cs typeface="Red Hat Display"/>
                <a:sym typeface="Red Hat Display"/>
              </a:rPr>
              <a:t> from </a:t>
            </a:r>
            <a:br>
              <a:rPr lang="en">
                <a:solidFill>
                  <a:srgbClr val="151515"/>
                </a:solidFill>
                <a:latin typeface="Red Hat Display"/>
                <a:ea typeface="Red Hat Display"/>
                <a:cs typeface="Red Hat Display"/>
                <a:sym typeface="Red Hat Display"/>
              </a:rPr>
            </a:br>
            <a:r>
              <a:rPr lang="en">
                <a:solidFill>
                  <a:srgbClr val="151515"/>
                </a:solidFill>
                <a:latin typeface="Red Hat Display"/>
                <a:ea typeface="Red Hat Display"/>
                <a:cs typeface="Red Hat Display"/>
                <a:sym typeface="Red Hat Display"/>
              </a:rPr>
              <a:t>Open Cluster Management </a:t>
            </a:r>
            <a:endParaRPr>
              <a:solidFill>
                <a:srgbClr val="151515"/>
              </a:solidFill>
              <a:latin typeface="Red Hat Display"/>
              <a:ea typeface="Red Hat Display"/>
              <a:cs typeface="Red Hat Display"/>
              <a:sym typeface="Red Hat Display"/>
            </a:endParaRPr>
          </a:p>
        </p:txBody>
      </p:sp>
      <p:pic>
        <p:nvPicPr>
          <p:cNvPr id="7149" name="Google Shape;7149;p750"/>
          <p:cNvPicPr preferRelativeResize="0"/>
          <p:nvPr/>
        </p:nvPicPr>
        <p:blipFill rotWithShape="1">
          <a:blip r:embed="rId4">
            <a:alphaModFix/>
          </a:blip>
          <a:srcRect/>
          <a:stretch/>
        </p:blipFill>
        <p:spPr>
          <a:xfrm>
            <a:off x="1030474" y="2298075"/>
            <a:ext cx="614550" cy="614550"/>
          </a:xfrm>
          <a:prstGeom prst="rect">
            <a:avLst/>
          </a:prstGeom>
          <a:noFill/>
          <a:ln>
            <a:noFill/>
          </a:ln>
        </p:spPr>
      </p:pic>
      <p:pic>
        <p:nvPicPr>
          <p:cNvPr id="7150" name="Google Shape;7150;p750"/>
          <p:cNvPicPr preferRelativeResize="0"/>
          <p:nvPr/>
        </p:nvPicPr>
        <p:blipFill>
          <a:blip r:embed="rId5">
            <a:alphaModFix/>
          </a:blip>
          <a:stretch>
            <a:fillRect/>
          </a:stretch>
        </p:blipFill>
        <p:spPr>
          <a:xfrm>
            <a:off x="6501675" y="2343600"/>
            <a:ext cx="4957850" cy="351990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154"/>
        <p:cNvGrpSpPr/>
        <p:nvPr/>
      </p:nvGrpSpPr>
      <p:grpSpPr>
        <a:xfrm>
          <a:off x="0" y="0"/>
          <a:ext cx="0" cy="0"/>
          <a:chOff x="0" y="0"/>
          <a:chExt cx="0" cy="0"/>
        </a:xfrm>
      </p:grpSpPr>
      <p:grpSp>
        <p:nvGrpSpPr>
          <p:cNvPr id="7155" name="Google Shape;7155;p751"/>
          <p:cNvGrpSpPr/>
          <p:nvPr/>
        </p:nvGrpSpPr>
        <p:grpSpPr>
          <a:xfrm>
            <a:off x="6207807" y="2150850"/>
            <a:ext cx="5545598" cy="3905400"/>
            <a:chOff x="6489469" y="2150850"/>
            <a:chExt cx="5395075" cy="3905400"/>
          </a:xfrm>
        </p:grpSpPr>
        <p:sp>
          <p:nvSpPr>
            <p:cNvPr id="7156" name="Google Shape;7156;p751"/>
            <p:cNvSpPr/>
            <p:nvPr/>
          </p:nvSpPr>
          <p:spPr>
            <a:xfrm>
              <a:off x="7954844" y="2150850"/>
              <a:ext cx="3929700" cy="3905400"/>
            </a:xfrm>
            <a:prstGeom prst="roundRect">
              <a:avLst>
                <a:gd name="adj" fmla="val 1839"/>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7157" name="Google Shape;7157;p751"/>
            <p:cNvSpPr/>
            <p:nvPr/>
          </p:nvSpPr>
          <p:spPr>
            <a:xfrm>
              <a:off x="6489469" y="2150850"/>
              <a:ext cx="3929700" cy="3905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grpSp>
      <p:sp>
        <p:nvSpPr>
          <p:cNvPr id="7158" name="Google Shape;7158;p751"/>
          <p:cNvSpPr/>
          <p:nvPr/>
        </p:nvSpPr>
        <p:spPr>
          <a:xfrm>
            <a:off x="6172197" y="2150850"/>
            <a:ext cx="35400" cy="3905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cxnSp>
        <p:nvCxnSpPr>
          <p:cNvPr id="7159" name="Google Shape;7159;p751"/>
          <p:cNvCxnSpPr/>
          <p:nvPr/>
        </p:nvCxnSpPr>
        <p:spPr>
          <a:xfrm>
            <a:off x="1848385" y="2605350"/>
            <a:ext cx="4296900" cy="0"/>
          </a:xfrm>
          <a:prstGeom prst="straightConnector1">
            <a:avLst/>
          </a:prstGeom>
          <a:noFill/>
          <a:ln w="19050" cap="rnd" cmpd="sng">
            <a:solidFill>
              <a:schemeClr val="accent1"/>
            </a:solidFill>
            <a:prstDash val="dot"/>
            <a:round/>
            <a:headEnd type="none" w="med" len="med"/>
            <a:tailEnd type="none" w="med" len="med"/>
          </a:ln>
        </p:spPr>
      </p:cxnSp>
      <p:sp>
        <p:nvSpPr>
          <p:cNvPr id="7160" name="Google Shape;7160;p751"/>
          <p:cNvSpPr txBox="1">
            <a:spLocks noGrp="1"/>
          </p:cNvSpPr>
          <p:nvPr>
            <p:ph type="subTitle" idx="3"/>
          </p:nvPr>
        </p:nvSpPr>
        <p:spPr>
          <a:xfrm>
            <a:off x="885125" y="1653550"/>
            <a:ext cx="10422000" cy="291900"/>
          </a:xfrm>
          <a:prstGeom prst="rect">
            <a:avLst/>
          </a:prstGeom>
        </p:spPr>
        <p:txBody>
          <a:bodyPr spcFirstLastPara="1" wrap="square" lIns="0" tIns="0" rIns="0" bIns="0" anchor="t" anchorCtr="0">
            <a:noAutofit/>
          </a:bodyPr>
          <a:lstStyle/>
          <a:p>
            <a:pPr marL="0" lvl="0" indent="0" algn="ctr" rtl="0">
              <a:spcBef>
                <a:spcPts val="0"/>
              </a:spcBef>
              <a:spcAft>
                <a:spcPts val="500"/>
              </a:spcAft>
              <a:buNone/>
            </a:pPr>
            <a:r>
              <a:rPr lang="en"/>
              <a:t>Automatically deliver content as clusters</a:t>
            </a:r>
            <a:endParaRPr/>
          </a:p>
        </p:txBody>
      </p:sp>
      <p:sp>
        <p:nvSpPr>
          <p:cNvPr id="7161" name="Google Shape;7161;p751"/>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Advanced application life cycle management</a:t>
            </a:r>
            <a:endParaRPr/>
          </a:p>
        </p:txBody>
      </p:sp>
      <p:sp>
        <p:nvSpPr>
          <p:cNvPr id="7162" name="Google Shape;7162;p751"/>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52</a:t>
            </a:fld>
            <a:endParaRPr/>
          </a:p>
        </p:txBody>
      </p:sp>
      <p:sp>
        <p:nvSpPr>
          <p:cNvPr id="7163" name="Google Shape;7163;p751"/>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OpenShift GitOps/Argo CD integration</a:t>
            </a:r>
            <a:endParaRPr/>
          </a:p>
        </p:txBody>
      </p:sp>
      <p:sp>
        <p:nvSpPr>
          <p:cNvPr id="7164" name="Google Shape;7164;p751"/>
          <p:cNvSpPr/>
          <p:nvPr/>
        </p:nvSpPr>
        <p:spPr>
          <a:xfrm>
            <a:off x="885050" y="2152650"/>
            <a:ext cx="905400" cy="9054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7165" name="Google Shape;7165;p751"/>
          <p:cNvSpPr txBox="1"/>
          <p:nvPr/>
        </p:nvSpPr>
        <p:spPr>
          <a:xfrm>
            <a:off x="885050" y="3319300"/>
            <a:ext cx="4623300" cy="3241200"/>
          </a:xfrm>
          <a:prstGeom prst="rect">
            <a:avLst/>
          </a:prstGeom>
          <a:noFill/>
          <a:ln>
            <a:noFill/>
          </a:ln>
        </p:spPr>
        <p:txBody>
          <a:bodyPr spcFirstLastPara="1" wrap="square" lIns="0" tIns="0" rIns="0" bIns="0" anchor="t" anchorCtr="0">
            <a:noAutofit/>
          </a:bodyPr>
          <a:lstStyle/>
          <a:p>
            <a:pPr marL="228600" lvl="0" indent="-213359" algn="l" rtl="0">
              <a:lnSpc>
                <a:spcPct val="135000"/>
              </a:lnSpc>
              <a:spcBef>
                <a:spcPts val="0"/>
              </a:spcBef>
              <a:spcAft>
                <a:spcPts val="0"/>
              </a:spcAft>
              <a:buClr>
                <a:schemeClr val="accent1"/>
              </a:buClr>
              <a:buSzPts val="1200"/>
              <a:buFont typeface="Red Hat Display"/>
              <a:buChar char="▸"/>
            </a:pPr>
            <a:r>
              <a:rPr lang="en" sz="1200">
                <a:solidFill>
                  <a:srgbClr val="151515"/>
                </a:solidFill>
                <a:latin typeface="Red Hat Display Medium"/>
                <a:ea typeface="Red Hat Display Medium"/>
                <a:cs typeface="Red Hat Display Medium"/>
                <a:sym typeface="Red Hat Display Medium"/>
              </a:rPr>
              <a:t>Use Red Hat Advanced Cluster Management (RHACM) </a:t>
            </a:r>
            <a:r>
              <a:rPr lang="en" sz="1200">
                <a:solidFill>
                  <a:srgbClr val="151515"/>
                </a:solidFill>
                <a:latin typeface="Red Hat Display"/>
                <a:ea typeface="Red Hat Display"/>
                <a:cs typeface="Red Hat Display"/>
                <a:sym typeface="Red Hat Display"/>
              </a:rPr>
              <a:t>to allow OpenShift GitOps/Argo CD to automatically deliver content as clusters come online or get imported.</a:t>
            </a:r>
            <a:endParaRPr sz="1200">
              <a:solidFill>
                <a:srgbClr val="151515"/>
              </a:solidFill>
              <a:latin typeface="Red Hat Display"/>
              <a:ea typeface="Red Hat Display"/>
              <a:cs typeface="Red Hat Display"/>
              <a:sym typeface="Red Hat Display"/>
            </a:endParaRPr>
          </a:p>
          <a:p>
            <a:pPr marL="228600" lvl="0" indent="-213359" algn="l" rtl="0">
              <a:lnSpc>
                <a:spcPct val="135000"/>
              </a:lnSpc>
              <a:spcBef>
                <a:spcPts val="300"/>
              </a:spcBef>
              <a:spcAft>
                <a:spcPts val="0"/>
              </a:spcAft>
              <a:buClr>
                <a:schemeClr val="accent1"/>
              </a:buClr>
              <a:buSzPts val="1200"/>
              <a:buFont typeface="Red Hat Display"/>
              <a:buChar char="▸"/>
            </a:pPr>
            <a:r>
              <a:rPr lang="en" sz="1200">
                <a:solidFill>
                  <a:srgbClr val="151515"/>
                </a:solidFill>
                <a:latin typeface="Red Hat Display Medium"/>
                <a:ea typeface="Red Hat Display Medium"/>
                <a:cs typeface="Red Hat Display Medium"/>
                <a:sym typeface="Red Hat Display Medium"/>
              </a:rPr>
              <a:t>RHACM</a:t>
            </a:r>
            <a:r>
              <a:rPr lang="en" sz="1200">
                <a:solidFill>
                  <a:srgbClr val="151515"/>
                </a:solidFill>
                <a:latin typeface="Red Hat Display"/>
                <a:ea typeface="Red Hat Display"/>
                <a:cs typeface="Red Hat Display"/>
                <a:sym typeface="Red Hat Display"/>
              </a:rPr>
              <a:t> policies work in tandem with Argo CD to make sure compliance and configuration are managed and maintained at scale for tighter CI/CD alignment.</a:t>
            </a:r>
            <a:endParaRPr sz="1200">
              <a:solidFill>
                <a:srgbClr val="151515"/>
              </a:solidFill>
              <a:latin typeface="Red Hat Display"/>
              <a:ea typeface="Red Hat Display"/>
              <a:cs typeface="Red Hat Display"/>
              <a:sym typeface="Red Hat Display"/>
            </a:endParaRPr>
          </a:p>
          <a:p>
            <a:pPr marL="228600" lvl="0" indent="-213359" algn="l" rtl="0">
              <a:lnSpc>
                <a:spcPct val="135000"/>
              </a:lnSpc>
              <a:spcBef>
                <a:spcPts val="300"/>
              </a:spcBef>
              <a:spcAft>
                <a:spcPts val="0"/>
              </a:spcAft>
              <a:buClr>
                <a:schemeClr val="accent1"/>
              </a:buClr>
              <a:buSzPts val="1200"/>
              <a:buFont typeface="Red Hat Display"/>
              <a:buChar char="▸"/>
            </a:pPr>
            <a:r>
              <a:rPr lang="en" sz="1200">
                <a:solidFill>
                  <a:srgbClr val="151515"/>
                </a:solidFill>
                <a:latin typeface="Red Hat Display Medium"/>
                <a:ea typeface="Red Hat Display Medium"/>
                <a:cs typeface="Red Hat Display Medium"/>
                <a:sym typeface="Red Hat Display Medium"/>
              </a:rPr>
              <a:t>View and troubleshoot applications</a:t>
            </a:r>
            <a:r>
              <a:rPr lang="en" sz="1200">
                <a:solidFill>
                  <a:srgbClr val="151515"/>
                </a:solidFill>
                <a:latin typeface="Red Hat Display"/>
                <a:ea typeface="Red Hat Display"/>
                <a:cs typeface="Red Hat Display"/>
                <a:sym typeface="Red Hat Display"/>
              </a:rPr>
              <a:t> deployed by Argo CD in the RHACM application topology view.</a:t>
            </a:r>
            <a:endParaRPr sz="1200">
              <a:solidFill>
                <a:srgbClr val="151515"/>
              </a:solidFill>
              <a:latin typeface="Red Hat Display"/>
              <a:ea typeface="Red Hat Display"/>
              <a:cs typeface="Red Hat Display"/>
              <a:sym typeface="Red Hat Display"/>
            </a:endParaRPr>
          </a:p>
          <a:p>
            <a:pPr marL="228600" lvl="0" indent="-213359" algn="l" rtl="0">
              <a:lnSpc>
                <a:spcPct val="135000"/>
              </a:lnSpc>
              <a:spcBef>
                <a:spcPts val="300"/>
              </a:spcBef>
              <a:spcAft>
                <a:spcPts val="300"/>
              </a:spcAft>
              <a:buClr>
                <a:schemeClr val="accent1"/>
              </a:buClr>
              <a:buSzPts val="1200"/>
              <a:buFont typeface="Red Hat Display"/>
              <a:buChar char="▸"/>
            </a:pPr>
            <a:r>
              <a:rPr lang="en" sz="1200">
                <a:solidFill>
                  <a:srgbClr val="151515"/>
                </a:solidFill>
                <a:latin typeface="Red Hat Display Medium"/>
                <a:ea typeface="Red Hat Display Medium"/>
                <a:cs typeface="Red Hat Display Medium"/>
                <a:sym typeface="Red Hat Display Medium"/>
              </a:rPr>
              <a:t>Create application set objects </a:t>
            </a:r>
            <a:r>
              <a:rPr lang="en" sz="1200">
                <a:solidFill>
                  <a:srgbClr val="151515"/>
                </a:solidFill>
                <a:latin typeface="Red Hat Display"/>
                <a:ea typeface="Red Hat Display"/>
                <a:cs typeface="Red Hat Display"/>
                <a:sym typeface="Red Hat Display"/>
              </a:rPr>
              <a:t>for your clusters, registered within Argo, from RHACM console.</a:t>
            </a:r>
            <a:endParaRPr sz="1200">
              <a:solidFill>
                <a:srgbClr val="151515"/>
              </a:solidFill>
              <a:latin typeface="Red Hat Display"/>
              <a:ea typeface="Red Hat Display"/>
              <a:cs typeface="Red Hat Display"/>
              <a:sym typeface="Red Hat Display"/>
            </a:endParaRPr>
          </a:p>
        </p:txBody>
      </p:sp>
      <p:pic>
        <p:nvPicPr>
          <p:cNvPr id="7166" name="Google Shape;7166;p751"/>
          <p:cNvPicPr preferRelativeResize="0"/>
          <p:nvPr/>
        </p:nvPicPr>
        <p:blipFill rotWithShape="1">
          <a:blip r:embed="rId3">
            <a:alphaModFix/>
          </a:blip>
          <a:srcRect/>
          <a:stretch/>
        </p:blipFill>
        <p:spPr>
          <a:xfrm>
            <a:off x="1030490" y="2298075"/>
            <a:ext cx="614550" cy="614550"/>
          </a:xfrm>
          <a:prstGeom prst="rect">
            <a:avLst/>
          </a:prstGeom>
          <a:noFill/>
          <a:ln>
            <a:noFill/>
          </a:ln>
        </p:spPr>
      </p:pic>
      <p:pic>
        <p:nvPicPr>
          <p:cNvPr id="7167" name="Google Shape;7167;p751"/>
          <p:cNvPicPr preferRelativeResize="0"/>
          <p:nvPr/>
        </p:nvPicPr>
        <p:blipFill>
          <a:blip r:embed="rId4">
            <a:alphaModFix/>
          </a:blip>
          <a:stretch>
            <a:fillRect/>
          </a:stretch>
        </p:blipFill>
        <p:spPr>
          <a:xfrm>
            <a:off x="6296843" y="2505730"/>
            <a:ext cx="5367526" cy="319564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171"/>
        <p:cNvGrpSpPr/>
        <p:nvPr/>
      </p:nvGrpSpPr>
      <p:grpSpPr>
        <a:xfrm>
          <a:off x="0" y="0"/>
          <a:ext cx="0" cy="0"/>
          <a:chOff x="0" y="0"/>
          <a:chExt cx="0" cy="0"/>
        </a:xfrm>
      </p:grpSpPr>
      <p:grpSp>
        <p:nvGrpSpPr>
          <p:cNvPr id="7172" name="Google Shape;7172;p752"/>
          <p:cNvGrpSpPr/>
          <p:nvPr/>
        </p:nvGrpSpPr>
        <p:grpSpPr>
          <a:xfrm>
            <a:off x="6207807" y="2150850"/>
            <a:ext cx="5545598" cy="3905400"/>
            <a:chOff x="6489469" y="2150850"/>
            <a:chExt cx="5395075" cy="3905400"/>
          </a:xfrm>
        </p:grpSpPr>
        <p:sp>
          <p:nvSpPr>
            <p:cNvPr id="7173" name="Google Shape;7173;p752"/>
            <p:cNvSpPr/>
            <p:nvPr/>
          </p:nvSpPr>
          <p:spPr>
            <a:xfrm>
              <a:off x="7954844" y="2150850"/>
              <a:ext cx="3929700" cy="3905400"/>
            </a:xfrm>
            <a:prstGeom prst="roundRect">
              <a:avLst>
                <a:gd name="adj" fmla="val 1839"/>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7174" name="Google Shape;7174;p752"/>
            <p:cNvSpPr/>
            <p:nvPr/>
          </p:nvSpPr>
          <p:spPr>
            <a:xfrm>
              <a:off x="6489469" y="2150850"/>
              <a:ext cx="3929700" cy="3905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grpSp>
      <p:sp>
        <p:nvSpPr>
          <p:cNvPr id="7175" name="Google Shape;7175;p752"/>
          <p:cNvSpPr/>
          <p:nvPr/>
        </p:nvSpPr>
        <p:spPr>
          <a:xfrm>
            <a:off x="6172197" y="2150850"/>
            <a:ext cx="35400" cy="3905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cxnSp>
        <p:nvCxnSpPr>
          <p:cNvPr id="7176" name="Google Shape;7176;p752"/>
          <p:cNvCxnSpPr/>
          <p:nvPr/>
        </p:nvCxnSpPr>
        <p:spPr>
          <a:xfrm>
            <a:off x="1848385" y="2605350"/>
            <a:ext cx="4296900" cy="0"/>
          </a:xfrm>
          <a:prstGeom prst="straightConnector1">
            <a:avLst/>
          </a:prstGeom>
          <a:noFill/>
          <a:ln w="19050" cap="rnd" cmpd="sng">
            <a:solidFill>
              <a:schemeClr val="accent1"/>
            </a:solidFill>
            <a:prstDash val="dot"/>
            <a:round/>
            <a:headEnd type="none" w="med" len="med"/>
            <a:tailEnd type="none" w="med" len="med"/>
          </a:ln>
        </p:spPr>
      </p:cxnSp>
      <p:sp>
        <p:nvSpPr>
          <p:cNvPr id="7177" name="Google Shape;7177;p752"/>
          <p:cNvSpPr txBox="1">
            <a:spLocks noGrp="1"/>
          </p:cNvSpPr>
          <p:nvPr>
            <p:ph type="subTitle" idx="3"/>
          </p:nvPr>
        </p:nvSpPr>
        <p:spPr>
          <a:xfrm>
            <a:off x="885125" y="1653550"/>
            <a:ext cx="10422000" cy="291900"/>
          </a:xfrm>
          <a:prstGeom prst="rect">
            <a:avLst/>
          </a:prstGeom>
        </p:spPr>
        <p:txBody>
          <a:bodyPr spcFirstLastPara="1" wrap="square" lIns="0" tIns="0" rIns="0" bIns="0" anchor="t" anchorCtr="0">
            <a:noAutofit/>
          </a:bodyPr>
          <a:lstStyle/>
          <a:p>
            <a:pPr marL="0" lvl="0" indent="0" algn="ctr" rtl="0">
              <a:spcBef>
                <a:spcPts val="0"/>
              </a:spcBef>
              <a:spcAft>
                <a:spcPts val="500"/>
              </a:spcAft>
              <a:buNone/>
            </a:pPr>
            <a:r>
              <a:rPr lang="en"/>
              <a:t>Create intuitive applications, using a form-based input</a:t>
            </a:r>
            <a:endParaRPr/>
          </a:p>
        </p:txBody>
      </p:sp>
      <p:sp>
        <p:nvSpPr>
          <p:cNvPr id="7178" name="Google Shape;7178;p752"/>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Advanced application life cycle management</a:t>
            </a:r>
            <a:endParaRPr/>
          </a:p>
        </p:txBody>
      </p:sp>
      <p:sp>
        <p:nvSpPr>
          <p:cNvPr id="7179" name="Google Shape;7179;p752"/>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53</a:t>
            </a:fld>
            <a:endParaRPr/>
          </a:p>
        </p:txBody>
      </p:sp>
      <p:sp>
        <p:nvSpPr>
          <p:cNvPr id="7180" name="Google Shape;7180;p752"/>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Application builder</a:t>
            </a:r>
            <a:endParaRPr/>
          </a:p>
        </p:txBody>
      </p:sp>
      <p:sp>
        <p:nvSpPr>
          <p:cNvPr id="7181" name="Google Shape;7181;p752"/>
          <p:cNvSpPr/>
          <p:nvPr/>
        </p:nvSpPr>
        <p:spPr>
          <a:xfrm>
            <a:off x="885050" y="2152650"/>
            <a:ext cx="905400" cy="9054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7182" name="Google Shape;7182;p752"/>
          <p:cNvSpPr txBox="1"/>
          <p:nvPr/>
        </p:nvSpPr>
        <p:spPr>
          <a:xfrm>
            <a:off x="885050" y="3319300"/>
            <a:ext cx="5217900" cy="2738700"/>
          </a:xfrm>
          <a:prstGeom prst="rect">
            <a:avLst/>
          </a:prstGeom>
          <a:noFill/>
          <a:ln>
            <a:noFill/>
          </a:ln>
        </p:spPr>
        <p:txBody>
          <a:bodyPr spcFirstLastPara="1" wrap="square" lIns="0" tIns="0" rIns="0" bIns="0" anchor="t" anchorCtr="0">
            <a:noAutofit/>
          </a:bodyPr>
          <a:lstStyle/>
          <a:p>
            <a:pPr marL="228600" lvl="0" indent="-226059" algn="l" rtl="0">
              <a:lnSpc>
                <a:spcPct val="135000"/>
              </a:lnSpc>
              <a:spcBef>
                <a:spcPts val="0"/>
              </a:spcBef>
              <a:spcAft>
                <a:spcPts val="0"/>
              </a:spcAft>
              <a:buClr>
                <a:schemeClr val="accent1"/>
              </a:buClr>
              <a:buSzPts val="1400"/>
              <a:buFont typeface="Red Hat Display"/>
              <a:buChar char="▸"/>
            </a:pPr>
            <a:r>
              <a:rPr lang="en">
                <a:solidFill>
                  <a:srgbClr val="151515"/>
                </a:solidFill>
                <a:latin typeface="Red Hat Display Medium"/>
                <a:ea typeface="Red Hat Display Medium"/>
                <a:cs typeface="Red Hat Display Medium"/>
                <a:sym typeface="Red Hat Display Medium"/>
              </a:rPr>
              <a:t>Create intuitive applications, </a:t>
            </a:r>
            <a:r>
              <a:rPr lang="en">
                <a:solidFill>
                  <a:srgbClr val="151515"/>
                </a:solidFill>
                <a:latin typeface="Red Hat Display"/>
                <a:ea typeface="Red Hat Display"/>
                <a:cs typeface="Red Hat Display"/>
                <a:sym typeface="Red Hat Display"/>
              </a:rPr>
              <a:t>using a form-based input with contextual help to guide you in defining your application components without dealing directly with YAML.</a:t>
            </a:r>
            <a:endParaRPr>
              <a:solidFill>
                <a:srgbClr val="151515"/>
              </a:solidFill>
              <a:latin typeface="Red Hat Display"/>
              <a:ea typeface="Red Hat Display"/>
              <a:cs typeface="Red Hat Display"/>
              <a:sym typeface="Red Hat Display"/>
            </a:endParaRPr>
          </a:p>
          <a:p>
            <a:pPr marL="228600" lvl="0" indent="-226059" algn="l" rtl="0">
              <a:lnSpc>
                <a:spcPct val="135000"/>
              </a:lnSpc>
              <a:spcBef>
                <a:spcPts val="1000"/>
              </a:spcBef>
              <a:spcAft>
                <a:spcPts val="0"/>
              </a:spcAft>
              <a:buClr>
                <a:schemeClr val="accent1"/>
              </a:buClr>
              <a:buSzPts val="1400"/>
              <a:buFont typeface="Red Hat Display"/>
              <a:buChar char="▸"/>
            </a:pPr>
            <a:r>
              <a:rPr lang="en">
                <a:solidFill>
                  <a:srgbClr val="151515"/>
                </a:solidFill>
                <a:latin typeface="Red Hat Display Medium"/>
                <a:ea typeface="Red Hat Display Medium"/>
                <a:cs typeface="Red Hat Display Medium"/>
                <a:sym typeface="Red Hat Display Medium"/>
              </a:rPr>
              <a:t>Get UI support </a:t>
            </a:r>
            <a:r>
              <a:rPr lang="en">
                <a:solidFill>
                  <a:srgbClr val="151515"/>
                </a:solidFill>
                <a:latin typeface="Red Hat Display"/>
                <a:ea typeface="Red Hat Display"/>
                <a:cs typeface="Red Hat Display"/>
                <a:sym typeface="Red Hat Display"/>
              </a:rPr>
              <a:t>to install GitOps Operator</a:t>
            </a:r>
            <a:endParaRPr>
              <a:solidFill>
                <a:srgbClr val="151515"/>
              </a:solidFill>
              <a:latin typeface="Red Hat Display"/>
              <a:ea typeface="Red Hat Display"/>
              <a:cs typeface="Red Hat Display"/>
              <a:sym typeface="Red Hat Display"/>
            </a:endParaRPr>
          </a:p>
          <a:p>
            <a:pPr marL="228600" lvl="0" indent="-226059" algn="l" rtl="0">
              <a:lnSpc>
                <a:spcPct val="135000"/>
              </a:lnSpc>
              <a:spcBef>
                <a:spcPts val="1000"/>
              </a:spcBef>
              <a:spcAft>
                <a:spcPts val="0"/>
              </a:spcAft>
              <a:buClr>
                <a:schemeClr val="accent1"/>
              </a:buClr>
              <a:buSzPts val="1400"/>
              <a:buFont typeface="Red Hat Display"/>
              <a:buChar char="▸"/>
            </a:pPr>
            <a:r>
              <a:rPr lang="en">
                <a:solidFill>
                  <a:srgbClr val="151515"/>
                </a:solidFill>
                <a:latin typeface="Red Hat Display Medium"/>
                <a:ea typeface="Red Hat Display Medium"/>
                <a:cs typeface="Red Hat Display Medium"/>
                <a:sym typeface="Red Hat Display Medium"/>
              </a:rPr>
              <a:t>Create GitOps clusters </a:t>
            </a:r>
            <a:r>
              <a:rPr lang="en">
                <a:solidFill>
                  <a:srgbClr val="151515"/>
                </a:solidFill>
                <a:latin typeface="Red Hat Display"/>
                <a:ea typeface="Red Hat Display"/>
                <a:cs typeface="Red Hat Display"/>
                <a:sym typeface="Red Hat Display"/>
              </a:rPr>
              <a:t>before you can create ApplicationSets</a:t>
            </a:r>
            <a:endParaRPr>
              <a:solidFill>
                <a:srgbClr val="151515"/>
              </a:solidFill>
              <a:latin typeface="Red Hat Display"/>
              <a:ea typeface="Red Hat Display"/>
              <a:cs typeface="Red Hat Display"/>
              <a:sym typeface="Red Hat Display"/>
            </a:endParaRPr>
          </a:p>
          <a:p>
            <a:pPr marL="228600" lvl="0" indent="-226059" algn="l" rtl="0">
              <a:lnSpc>
                <a:spcPct val="135000"/>
              </a:lnSpc>
              <a:spcBef>
                <a:spcPts val="1000"/>
              </a:spcBef>
              <a:spcAft>
                <a:spcPts val="0"/>
              </a:spcAft>
              <a:buClr>
                <a:schemeClr val="accent1"/>
              </a:buClr>
              <a:buSzPts val="1400"/>
              <a:buFont typeface="Red Hat Display Medium"/>
              <a:buChar char="▸"/>
            </a:pPr>
            <a:r>
              <a:rPr lang="en">
                <a:solidFill>
                  <a:srgbClr val="151515"/>
                </a:solidFill>
                <a:latin typeface="Red Hat Display Medium"/>
                <a:ea typeface="Red Hat Display Medium"/>
                <a:cs typeface="Red Hat Display Medium"/>
                <a:sym typeface="Red Hat Display Medium"/>
              </a:rPr>
              <a:t>An ApplicationSet</a:t>
            </a:r>
            <a:r>
              <a:rPr lang="en">
                <a:solidFill>
                  <a:srgbClr val="151515"/>
                </a:solidFill>
                <a:latin typeface="Red Hat Display"/>
                <a:ea typeface="Red Hat Display"/>
                <a:cs typeface="Red Hat Display"/>
                <a:sym typeface="Red Hat Display"/>
              </a:rPr>
              <a:t> represents Argo applications that are generated from the controller.</a:t>
            </a:r>
            <a:endParaRPr>
              <a:solidFill>
                <a:srgbClr val="151515"/>
              </a:solidFill>
              <a:latin typeface="Red Hat Display"/>
              <a:ea typeface="Red Hat Display"/>
              <a:cs typeface="Red Hat Display"/>
              <a:sym typeface="Red Hat Display"/>
            </a:endParaRPr>
          </a:p>
        </p:txBody>
      </p:sp>
      <p:pic>
        <p:nvPicPr>
          <p:cNvPr id="7183" name="Google Shape;7183;p752"/>
          <p:cNvPicPr preferRelativeResize="0"/>
          <p:nvPr/>
        </p:nvPicPr>
        <p:blipFill rotWithShape="1">
          <a:blip r:embed="rId3">
            <a:alphaModFix/>
          </a:blip>
          <a:srcRect/>
          <a:stretch/>
        </p:blipFill>
        <p:spPr>
          <a:xfrm>
            <a:off x="1030474" y="2298073"/>
            <a:ext cx="614550" cy="614550"/>
          </a:xfrm>
          <a:prstGeom prst="rect">
            <a:avLst/>
          </a:prstGeom>
          <a:noFill/>
          <a:ln>
            <a:noFill/>
          </a:ln>
        </p:spPr>
      </p:pic>
      <p:pic>
        <p:nvPicPr>
          <p:cNvPr id="7184" name="Google Shape;7184;p752"/>
          <p:cNvPicPr preferRelativeResize="0"/>
          <p:nvPr/>
        </p:nvPicPr>
        <p:blipFill>
          <a:blip r:embed="rId4">
            <a:alphaModFix/>
          </a:blip>
          <a:stretch>
            <a:fillRect/>
          </a:stretch>
        </p:blipFill>
        <p:spPr>
          <a:xfrm>
            <a:off x="6296843" y="2505730"/>
            <a:ext cx="5367526" cy="319564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188"/>
        <p:cNvGrpSpPr/>
        <p:nvPr/>
      </p:nvGrpSpPr>
      <p:grpSpPr>
        <a:xfrm>
          <a:off x="0" y="0"/>
          <a:ext cx="0" cy="0"/>
          <a:chOff x="0" y="0"/>
          <a:chExt cx="0" cy="0"/>
        </a:xfrm>
      </p:grpSpPr>
      <p:sp>
        <p:nvSpPr>
          <p:cNvPr id="7189" name="Google Shape;7189;p753"/>
          <p:cNvSpPr txBox="1">
            <a:spLocks noGrp="1"/>
          </p:cNvSpPr>
          <p:nvPr>
            <p:ph type="title"/>
          </p:nvPr>
        </p:nvSpPr>
        <p:spPr>
          <a:xfrm>
            <a:off x="2076025" y="1883250"/>
            <a:ext cx="7992000" cy="307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Edge management </a:t>
            </a:r>
            <a:endParaRPr/>
          </a:p>
          <a:p>
            <a:pPr marL="0" lvl="0" indent="0" algn="l" rtl="0">
              <a:spcBef>
                <a:spcPts val="0"/>
              </a:spcBef>
              <a:spcAft>
                <a:spcPts val="0"/>
              </a:spcAft>
              <a:buNone/>
            </a:pPr>
            <a:r>
              <a:rPr lang="en"/>
              <a:t>at scale</a:t>
            </a:r>
            <a:endParaRPr/>
          </a:p>
        </p:txBody>
      </p:sp>
      <p:sp>
        <p:nvSpPr>
          <p:cNvPr id="7190" name="Google Shape;7190;p753"/>
          <p:cNvSpPr txBox="1">
            <a:spLocks noGrp="1"/>
          </p:cNvSpPr>
          <p:nvPr>
            <p:ph type="subTitle" idx="1"/>
          </p:nvPr>
        </p:nvSpPr>
        <p:spPr>
          <a:xfrm rot="5400000">
            <a:off x="-2138450" y="2138400"/>
            <a:ext cx="5148900" cy="872100"/>
          </a:xfrm>
          <a:prstGeom prst="rect">
            <a:avLst/>
          </a:prstGeom>
        </p:spPr>
        <p:txBody>
          <a:bodyPr spcFirstLastPara="1" wrap="square" lIns="502900" tIns="91425" rIns="91425" bIns="91425" anchor="ctr" anchorCtr="0">
            <a:noAutofit/>
          </a:bodyPr>
          <a:lstStyle/>
          <a:p>
            <a:pPr marL="0" lvl="0" indent="0" algn="l" rtl="0">
              <a:spcBef>
                <a:spcPts val="0"/>
              </a:spcBef>
              <a:spcAft>
                <a:spcPts val="0"/>
              </a:spcAft>
              <a:buNone/>
            </a:pPr>
            <a:r>
              <a:rPr lang="en"/>
              <a:t>Red Hat Advanced Cluster Management for Kubernetes</a:t>
            </a:r>
            <a:endParaRPr/>
          </a:p>
        </p:txBody>
      </p:sp>
      <p:sp>
        <p:nvSpPr>
          <p:cNvPr id="7191" name="Google Shape;7191;p753"/>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54</a:t>
            </a:fld>
            <a:endParaRPr/>
          </a:p>
        </p:txBody>
      </p:sp>
      <p:sp>
        <p:nvSpPr>
          <p:cNvPr id="7192" name="Google Shape;7192;p753"/>
          <p:cNvSpPr txBox="1"/>
          <p:nvPr/>
        </p:nvSpPr>
        <p:spPr>
          <a:xfrm>
            <a:off x="2109643" y="1090650"/>
            <a:ext cx="7992000" cy="4920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400">
                <a:solidFill>
                  <a:schemeClr val="dk1"/>
                </a:solidFill>
                <a:latin typeface="Red Hat Display"/>
                <a:ea typeface="Red Hat Display"/>
                <a:cs typeface="Red Hat Display"/>
                <a:sym typeface="Red Hat Display"/>
              </a:rPr>
              <a:t>Use case</a:t>
            </a:r>
            <a:endParaRPr sz="2400">
              <a:solidFill>
                <a:schemeClr val="dk1"/>
              </a:solidFill>
              <a:latin typeface="Red Hat Display"/>
              <a:ea typeface="Red Hat Display"/>
              <a:cs typeface="Red Hat Display"/>
              <a:sym typeface="Red Hat Display"/>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196"/>
        <p:cNvGrpSpPr/>
        <p:nvPr/>
      </p:nvGrpSpPr>
      <p:grpSpPr>
        <a:xfrm>
          <a:off x="0" y="0"/>
          <a:ext cx="0" cy="0"/>
          <a:chOff x="0" y="0"/>
          <a:chExt cx="0" cy="0"/>
        </a:xfrm>
      </p:grpSpPr>
      <p:sp>
        <p:nvSpPr>
          <p:cNvPr id="7197" name="Google Shape;7197;p754"/>
          <p:cNvSpPr/>
          <p:nvPr/>
        </p:nvSpPr>
        <p:spPr>
          <a:xfrm>
            <a:off x="6391650" y="3575658"/>
            <a:ext cx="431100" cy="4311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7198" name="Google Shape;7198;p754"/>
          <p:cNvSpPr/>
          <p:nvPr/>
        </p:nvSpPr>
        <p:spPr>
          <a:xfrm>
            <a:off x="875757" y="3575658"/>
            <a:ext cx="431100" cy="4311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pic>
        <p:nvPicPr>
          <p:cNvPr id="7199" name="Google Shape;7199;p754"/>
          <p:cNvPicPr preferRelativeResize="0"/>
          <p:nvPr/>
        </p:nvPicPr>
        <p:blipFill rotWithShape="1">
          <a:blip r:embed="rId3">
            <a:alphaModFix/>
          </a:blip>
          <a:srcRect/>
          <a:stretch/>
        </p:blipFill>
        <p:spPr>
          <a:xfrm>
            <a:off x="875757" y="3576300"/>
            <a:ext cx="429768" cy="429768"/>
          </a:xfrm>
          <a:prstGeom prst="rect">
            <a:avLst/>
          </a:prstGeom>
          <a:noFill/>
          <a:ln>
            <a:noFill/>
          </a:ln>
        </p:spPr>
      </p:pic>
      <p:sp>
        <p:nvSpPr>
          <p:cNvPr id="7200" name="Google Shape;7200;p754"/>
          <p:cNvSpPr/>
          <p:nvPr/>
        </p:nvSpPr>
        <p:spPr>
          <a:xfrm>
            <a:off x="875757" y="2458403"/>
            <a:ext cx="431100" cy="4311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pic>
        <p:nvPicPr>
          <p:cNvPr id="7201" name="Google Shape;7201;p754"/>
          <p:cNvPicPr preferRelativeResize="0"/>
          <p:nvPr/>
        </p:nvPicPr>
        <p:blipFill rotWithShape="1">
          <a:blip r:embed="rId4">
            <a:alphaModFix/>
          </a:blip>
          <a:srcRect/>
          <a:stretch/>
        </p:blipFill>
        <p:spPr>
          <a:xfrm>
            <a:off x="875757" y="2459038"/>
            <a:ext cx="429768" cy="429768"/>
          </a:xfrm>
          <a:prstGeom prst="rect">
            <a:avLst/>
          </a:prstGeom>
          <a:noFill/>
          <a:ln>
            <a:noFill/>
          </a:ln>
        </p:spPr>
      </p:pic>
      <p:sp>
        <p:nvSpPr>
          <p:cNvPr id="7202" name="Google Shape;7202;p754"/>
          <p:cNvSpPr txBox="1">
            <a:spLocks noGrp="1"/>
          </p:cNvSpPr>
          <p:nvPr>
            <p:ph type="subTitle" idx="3"/>
          </p:nvPr>
        </p:nvSpPr>
        <p:spPr>
          <a:xfrm>
            <a:off x="885125" y="1653550"/>
            <a:ext cx="10422000" cy="291900"/>
          </a:xfrm>
          <a:prstGeom prst="rect">
            <a:avLst/>
          </a:prstGeom>
        </p:spPr>
        <p:txBody>
          <a:bodyPr spcFirstLastPara="1" wrap="square" lIns="0" tIns="0" rIns="0" bIns="0" anchor="t" anchorCtr="0">
            <a:noAutofit/>
          </a:bodyPr>
          <a:lstStyle/>
          <a:p>
            <a:pPr marL="0" lvl="0" indent="0" algn="ctr" rtl="0">
              <a:spcBef>
                <a:spcPts val="0"/>
              </a:spcBef>
              <a:spcAft>
                <a:spcPts val="500"/>
              </a:spcAft>
              <a:buNone/>
            </a:pPr>
            <a:r>
              <a:rPr lang="en"/>
              <a:t>Continuously scale while enabling availability in edge use cases</a:t>
            </a:r>
            <a:endParaRPr/>
          </a:p>
        </p:txBody>
      </p:sp>
      <p:sp>
        <p:nvSpPr>
          <p:cNvPr id="7203" name="Google Shape;7203;p754"/>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Edge management at scale</a:t>
            </a:r>
            <a:endParaRPr/>
          </a:p>
        </p:txBody>
      </p:sp>
      <p:sp>
        <p:nvSpPr>
          <p:cNvPr id="7204" name="Google Shape;7204;p754"/>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55</a:t>
            </a:fld>
            <a:endParaRPr/>
          </a:p>
        </p:txBody>
      </p:sp>
      <p:sp>
        <p:nvSpPr>
          <p:cNvPr id="7205" name="Google Shape;7205;p754"/>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Edge management at scale</a:t>
            </a:r>
            <a:endParaRPr/>
          </a:p>
        </p:txBody>
      </p:sp>
      <p:sp>
        <p:nvSpPr>
          <p:cNvPr id="7206" name="Google Shape;7206;p754"/>
          <p:cNvSpPr txBox="1"/>
          <p:nvPr/>
        </p:nvSpPr>
        <p:spPr>
          <a:xfrm>
            <a:off x="896100" y="2931625"/>
            <a:ext cx="5047500" cy="4302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800"/>
              </a:spcAft>
              <a:buNone/>
            </a:pPr>
            <a:r>
              <a:rPr lang="en" sz="1300" b="1">
                <a:solidFill>
                  <a:srgbClr val="EE0000"/>
                </a:solidFill>
                <a:latin typeface="Red Hat Display"/>
                <a:ea typeface="Red Hat Display"/>
                <a:cs typeface="Red Hat Display"/>
                <a:sym typeface="Red Hat Display"/>
              </a:rPr>
              <a:t>Enhanced scalability</a:t>
            </a:r>
            <a:br>
              <a:rPr lang="en" sz="1300">
                <a:solidFill>
                  <a:srgbClr val="EE0000"/>
                </a:solidFill>
                <a:latin typeface="Red Hat Display Medium"/>
                <a:ea typeface="Red Hat Display Medium"/>
                <a:cs typeface="Red Hat Display Medium"/>
                <a:sym typeface="Red Hat Display Medium"/>
              </a:rPr>
            </a:br>
            <a:r>
              <a:rPr lang="en" sz="1300">
                <a:solidFill>
                  <a:srgbClr val="151515"/>
                </a:solidFill>
                <a:latin typeface="Red Hat Display"/>
                <a:ea typeface="Red Hat Display"/>
                <a:cs typeface="Red Hat Display"/>
                <a:sym typeface="Red Hat Display"/>
              </a:rPr>
              <a:t>Ensure scalability in low-bandwidth, high-latency sites</a:t>
            </a:r>
            <a:endParaRPr sz="1300">
              <a:solidFill>
                <a:srgbClr val="151515"/>
              </a:solidFill>
              <a:latin typeface="Red Hat Display"/>
              <a:ea typeface="Red Hat Display"/>
              <a:cs typeface="Red Hat Display"/>
              <a:sym typeface="Red Hat Display"/>
            </a:endParaRPr>
          </a:p>
        </p:txBody>
      </p:sp>
      <p:sp>
        <p:nvSpPr>
          <p:cNvPr id="7207" name="Google Shape;7207;p754"/>
          <p:cNvSpPr txBox="1"/>
          <p:nvPr/>
        </p:nvSpPr>
        <p:spPr>
          <a:xfrm>
            <a:off x="896100" y="4048883"/>
            <a:ext cx="5047500" cy="4302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800"/>
              </a:spcAft>
              <a:buNone/>
            </a:pPr>
            <a:r>
              <a:rPr lang="en" sz="1300" b="1">
                <a:solidFill>
                  <a:srgbClr val="EE0000"/>
                </a:solidFill>
                <a:latin typeface="Red Hat Display"/>
                <a:ea typeface="Red Hat Display"/>
                <a:cs typeface="Red Hat Display"/>
                <a:sym typeface="Red Hat Display"/>
              </a:rPr>
              <a:t>Zero touch provisioning and Red Hat Device Edge</a:t>
            </a:r>
            <a:br>
              <a:rPr lang="en" sz="1300">
                <a:solidFill>
                  <a:srgbClr val="EE0000"/>
                </a:solidFill>
                <a:latin typeface="Red Hat Display Medium"/>
                <a:ea typeface="Red Hat Display Medium"/>
                <a:cs typeface="Red Hat Display Medium"/>
                <a:sym typeface="Red Hat Display Medium"/>
              </a:rPr>
            </a:br>
            <a:r>
              <a:rPr lang="en" sz="1300">
                <a:solidFill>
                  <a:srgbClr val="151515"/>
                </a:solidFill>
                <a:latin typeface="Red Hat Display"/>
                <a:ea typeface="Red Hat Display"/>
                <a:cs typeface="Red Hat Display"/>
                <a:sym typeface="Red Hat Display"/>
              </a:rPr>
              <a:t>High-scale cluster deployment, serving telco and edge scenarios</a:t>
            </a:r>
            <a:endParaRPr sz="1300">
              <a:solidFill>
                <a:srgbClr val="151515"/>
              </a:solidFill>
              <a:latin typeface="Red Hat Display"/>
              <a:ea typeface="Red Hat Display"/>
              <a:cs typeface="Red Hat Display"/>
              <a:sym typeface="Red Hat Display"/>
            </a:endParaRPr>
          </a:p>
        </p:txBody>
      </p:sp>
      <p:sp>
        <p:nvSpPr>
          <p:cNvPr id="7208" name="Google Shape;7208;p754"/>
          <p:cNvSpPr txBox="1"/>
          <p:nvPr/>
        </p:nvSpPr>
        <p:spPr>
          <a:xfrm>
            <a:off x="6391650" y="2931625"/>
            <a:ext cx="5047500" cy="4302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800"/>
              </a:spcAft>
              <a:buNone/>
            </a:pPr>
            <a:r>
              <a:rPr lang="en" sz="1300" b="1">
                <a:solidFill>
                  <a:srgbClr val="EE0000"/>
                </a:solidFill>
                <a:latin typeface="Red Hat Display"/>
                <a:ea typeface="Red Hat Display"/>
                <a:cs typeface="Red Hat Display"/>
                <a:sym typeface="Red Hat Display"/>
              </a:rPr>
              <a:t>Single-node OpenShift management</a:t>
            </a:r>
            <a:br>
              <a:rPr lang="en" sz="1300">
                <a:solidFill>
                  <a:srgbClr val="EE0000"/>
                </a:solidFill>
                <a:latin typeface="Red Hat Display Medium"/>
                <a:ea typeface="Red Hat Display Medium"/>
                <a:cs typeface="Red Hat Display Medium"/>
                <a:sym typeface="Red Hat Display Medium"/>
              </a:rPr>
            </a:br>
            <a:r>
              <a:rPr lang="en" sz="1300">
                <a:solidFill>
                  <a:srgbClr val="151515"/>
                </a:solidFill>
                <a:latin typeface="Red Hat Display"/>
                <a:ea typeface="Red Hat Display"/>
                <a:cs typeface="Red Hat Display"/>
                <a:sym typeface="Red Hat Display"/>
              </a:rPr>
              <a:t>Get full management capabilities for your single-node clusters</a:t>
            </a:r>
            <a:endParaRPr sz="1300">
              <a:solidFill>
                <a:srgbClr val="151515"/>
              </a:solidFill>
              <a:latin typeface="Red Hat Display"/>
              <a:ea typeface="Red Hat Display"/>
              <a:cs typeface="Red Hat Display"/>
              <a:sym typeface="Red Hat Display"/>
            </a:endParaRPr>
          </a:p>
        </p:txBody>
      </p:sp>
      <p:sp>
        <p:nvSpPr>
          <p:cNvPr id="7209" name="Google Shape;7209;p754"/>
          <p:cNvSpPr txBox="1"/>
          <p:nvPr/>
        </p:nvSpPr>
        <p:spPr>
          <a:xfrm>
            <a:off x="6391650" y="4048875"/>
            <a:ext cx="5289900" cy="6603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800"/>
              </a:spcAft>
              <a:buNone/>
            </a:pPr>
            <a:r>
              <a:rPr lang="en" sz="1300" b="1">
                <a:solidFill>
                  <a:srgbClr val="EE0000"/>
                </a:solidFill>
                <a:latin typeface="Red Hat Display"/>
                <a:ea typeface="Red Hat Display"/>
                <a:cs typeface="Red Hat Display"/>
                <a:sym typeface="Red Hat Display"/>
              </a:rPr>
              <a:t>Topology aware life cycle manager (TALM)</a:t>
            </a:r>
            <a:br>
              <a:rPr lang="en" sz="1300">
                <a:solidFill>
                  <a:srgbClr val="EE0000"/>
                </a:solidFill>
                <a:latin typeface="Red Hat Display Medium"/>
                <a:ea typeface="Red Hat Display Medium"/>
                <a:cs typeface="Red Hat Display Medium"/>
                <a:sym typeface="Red Hat Display Medium"/>
              </a:rPr>
            </a:br>
            <a:r>
              <a:rPr lang="en" sz="1300">
                <a:solidFill>
                  <a:srgbClr val="151515"/>
                </a:solidFill>
                <a:latin typeface="Red Hat Display"/>
                <a:ea typeface="Red Hat Display"/>
                <a:cs typeface="Red Hat Display"/>
                <a:sym typeface="Red Hat Display"/>
              </a:rPr>
              <a:t>Manage fleet lifecycles in an orderly and predictable way across</a:t>
            </a:r>
            <a:br>
              <a:rPr lang="en" sz="1300">
                <a:solidFill>
                  <a:srgbClr val="151515"/>
                </a:solidFill>
                <a:latin typeface="Red Hat Display"/>
                <a:ea typeface="Red Hat Display"/>
                <a:cs typeface="Red Hat Display"/>
                <a:sym typeface="Red Hat Display"/>
              </a:rPr>
            </a:br>
            <a:r>
              <a:rPr lang="en" sz="1300">
                <a:solidFill>
                  <a:srgbClr val="151515"/>
                </a:solidFill>
                <a:latin typeface="Red Hat Display"/>
                <a:ea typeface="Red Hat Display"/>
                <a:cs typeface="Red Hat Display"/>
                <a:sym typeface="Red Hat Display"/>
              </a:rPr>
              <a:t>a vast provider network</a:t>
            </a:r>
            <a:endParaRPr sz="1300">
              <a:solidFill>
                <a:srgbClr val="151515"/>
              </a:solidFill>
              <a:latin typeface="Red Hat Display"/>
              <a:ea typeface="Red Hat Display"/>
              <a:cs typeface="Red Hat Display"/>
              <a:sym typeface="Red Hat Display"/>
            </a:endParaRPr>
          </a:p>
        </p:txBody>
      </p:sp>
      <p:cxnSp>
        <p:nvCxnSpPr>
          <p:cNvPr id="7210" name="Google Shape;7210;p754"/>
          <p:cNvCxnSpPr/>
          <p:nvPr/>
        </p:nvCxnSpPr>
        <p:spPr>
          <a:xfrm>
            <a:off x="1371600" y="2673950"/>
            <a:ext cx="4791000" cy="0"/>
          </a:xfrm>
          <a:prstGeom prst="straightConnector1">
            <a:avLst/>
          </a:prstGeom>
          <a:noFill/>
          <a:ln w="9525" cap="rnd" cmpd="sng">
            <a:solidFill>
              <a:schemeClr val="dk1"/>
            </a:solidFill>
            <a:prstDash val="dot"/>
            <a:round/>
            <a:headEnd type="none" w="med" len="med"/>
            <a:tailEnd type="none" w="med" len="med"/>
          </a:ln>
        </p:spPr>
      </p:cxnSp>
      <p:cxnSp>
        <p:nvCxnSpPr>
          <p:cNvPr id="7211" name="Google Shape;7211;p754"/>
          <p:cNvCxnSpPr/>
          <p:nvPr/>
        </p:nvCxnSpPr>
        <p:spPr>
          <a:xfrm>
            <a:off x="1371600" y="3791200"/>
            <a:ext cx="4791000" cy="0"/>
          </a:xfrm>
          <a:prstGeom prst="straightConnector1">
            <a:avLst/>
          </a:prstGeom>
          <a:noFill/>
          <a:ln w="9525" cap="rnd" cmpd="sng">
            <a:solidFill>
              <a:schemeClr val="dk1"/>
            </a:solidFill>
            <a:prstDash val="dot"/>
            <a:round/>
            <a:headEnd type="none" w="med" len="med"/>
            <a:tailEnd type="none" w="med" len="med"/>
          </a:ln>
        </p:spPr>
      </p:cxnSp>
      <p:cxnSp>
        <p:nvCxnSpPr>
          <p:cNvPr id="7212" name="Google Shape;7212;p754"/>
          <p:cNvCxnSpPr/>
          <p:nvPr/>
        </p:nvCxnSpPr>
        <p:spPr>
          <a:xfrm>
            <a:off x="6858000" y="2673950"/>
            <a:ext cx="4823400" cy="0"/>
          </a:xfrm>
          <a:prstGeom prst="straightConnector1">
            <a:avLst/>
          </a:prstGeom>
          <a:noFill/>
          <a:ln w="9525" cap="rnd" cmpd="sng">
            <a:solidFill>
              <a:schemeClr val="dk1"/>
            </a:solidFill>
            <a:prstDash val="dot"/>
            <a:round/>
            <a:headEnd type="none" w="med" len="med"/>
            <a:tailEnd type="none" w="med" len="med"/>
          </a:ln>
        </p:spPr>
      </p:cxnSp>
      <p:cxnSp>
        <p:nvCxnSpPr>
          <p:cNvPr id="7213" name="Google Shape;7213;p754"/>
          <p:cNvCxnSpPr/>
          <p:nvPr/>
        </p:nvCxnSpPr>
        <p:spPr>
          <a:xfrm>
            <a:off x="6858000" y="3791200"/>
            <a:ext cx="4823400" cy="0"/>
          </a:xfrm>
          <a:prstGeom prst="straightConnector1">
            <a:avLst/>
          </a:prstGeom>
          <a:noFill/>
          <a:ln w="9525" cap="rnd" cmpd="sng">
            <a:solidFill>
              <a:schemeClr val="dk1"/>
            </a:solidFill>
            <a:prstDash val="dot"/>
            <a:round/>
            <a:headEnd type="none" w="med" len="med"/>
            <a:tailEnd type="none" w="med" len="med"/>
          </a:ln>
        </p:spPr>
      </p:cxnSp>
      <p:sp>
        <p:nvSpPr>
          <p:cNvPr id="7214" name="Google Shape;7214;p754"/>
          <p:cNvSpPr/>
          <p:nvPr/>
        </p:nvSpPr>
        <p:spPr>
          <a:xfrm>
            <a:off x="6391650" y="2458403"/>
            <a:ext cx="431100" cy="4311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pic>
        <p:nvPicPr>
          <p:cNvPr id="7215" name="Google Shape;7215;p754"/>
          <p:cNvPicPr preferRelativeResize="0"/>
          <p:nvPr/>
        </p:nvPicPr>
        <p:blipFill rotWithShape="1">
          <a:blip r:embed="rId5">
            <a:alphaModFix/>
          </a:blip>
          <a:srcRect/>
          <a:stretch/>
        </p:blipFill>
        <p:spPr>
          <a:xfrm>
            <a:off x="6391650" y="2458375"/>
            <a:ext cx="431100" cy="431100"/>
          </a:xfrm>
          <a:prstGeom prst="rect">
            <a:avLst/>
          </a:prstGeom>
          <a:noFill/>
          <a:ln>
            <a:noFill/>
          </a:ln>
        </p:spPr>
      </p:pic>
      <p:pic>
        <p:nvPicPr>
          <p:cNvPr id="7216" name="Google Shape;7216;p754"/>
          <p:cNvPicPr preferRelativeResize="0"/>
          <p:nvPr/>
        </p:nvPicPr>
        <p:blipFill rotWithShape="1">
          <a:blip r:embed="rId6">
            <a:alphaModFix/>
          </a:blip>
          <a:srcRect/>
          <a:stretch/>
        </p:blipFill>
        <p:spPr>
          <a:xfrm>
            <a:off x="6391650" y="3576300"/>
            <a:ext cx="429768" cy="429768"/>
          </a:xfrm>
          <a:prstGeom prst="rect">
            <a:avLst/>
          </a:prstGeom>
          <a:noFill/>
          <a:ln>
            <a:noFill/>
          </a:ln>
        </p:spPr>
      </p:pic>
      <p:sp>
        <p:nvSpPr>
          <p:cNvPr id="7217" name="Google Shape;7217;p754"/>
          <p:cNvSpPr/>
          <p:nvPr/>
        </p:nvSpPr>
        <p:spPr>
          <a:xfrm>
            <a:off x="6391650" y="4686906"/>
            <a:ext cx="431100" cy="4311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221"/>
        <p:cNvGrpSpPr/>
        <p:nvPr/>
      </p:nvGrpSpPr>
      <p:grpSpPr>
        <a:xfrm>
          <a:off x="0" y="0"/>
          <a:ext cx="0" cy="0"/>
          <a:chOff x="0" y="0"/>
          <a:chExt cx="0" cy="0"/>
        </a:xfrm>
      </p:grpSpPr>
      <p:grpSp>
        <p:nvGrpSpPr>
          <p:cNvPr id="7222" name="Google Shape;7222;p755"/>
          <p:cNvGrpSpPr/>
          <p:nvPr/>
        </p:nvGrpSpPr>
        <p:grpSpPr>
          <a:xfrm>
            <a:off x="6207807" y="2150850"/>
            <a:ext cx="5545598" cy="3905400"/>
            <a:chOff x="6489469" y="2150850"/>
            <a:chExt cx="5395075" cy="3905400"/>
          </a:xfrm>
        </p:grpSpPr>
        <p:sp>
          <p:nvSpPr>
            <p:cNvPr id="7223" name="Google Shape;7223;p755"/>
            <p:cNvSpPr/>
            <p:nvPr/>
          </p:nvSpPr>
          <p:spPr>
            <a:xfrm>
              <a:off x="7954844" y="2150850"/>
              <a:ext cx="3929700" cy="3905400"/>
            </a:xfrm>
            <a:prstGeom prst="roundRect">
              <a:avLst>
                <a:gd name="adj" fmla="val 1839"/>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7224" name="Google Shape;7224;p755"/>
            <p:cNvSpPr/>
            <p:nvPr/>
          </p:nvSpPr>
          <p:spPr>
            <a:xfrm>
              <a:off x="6489469" y="2150850"/>
              <a:ext cx="3929700" cy="3905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grpSp>
      <p:sp>
        <p:nvSpPr>
          <p:cNvPr id="7225" name="Google Shape;7225;p755"/>
          <p:cNvSpPr/>
          <p:nvPr/>
        </p:nvSpPr>
        <p:spPr>
          <a:xfrm>
            <a:off x="6172197" y="2150850"/>
            <a:ext cx="35400" cy="3905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cxnSp>
        <p:nvCxnSpPr>
          <p:cNvPr id="7226" name="Google Shape;7226;p755"/>
          <p:cNvCxnSpPr/>
          <p:nvPr/>
        </p:nvCxnSpPr>
        <p:spPr>
          <a:xfrm>
            <a:off x="1848385" y="2605350"/>
            <a:ext cx="4296900" cy="0"/>
          </a:xfrm>
          <a:prstGeom prst="straightConnector1">
            <a:avLst/>
          </a:prstGeom>
          <a:noFill/>
          <a:ln w="19050" cap="rnd" cmpd="sng">
            <a:solidFill>
              <a:schemeClr val="accent1"/>
            </a:solidFill>
            <a:prstDash val="dot"/>
            <a:round/>
            <a:headEnd type="none" w="med" len="med"/>
            <a:tailEnd type="none" w="med" len="med"/>
          </a:ln>
        </p:spPr>
      </p:cxnSp>
      <p:sp>
        <p:nvSpPr>
          <p:cNvPr id="7227" name="Google Shape;7227;p755"/>
          <p:cNvSpPr txBox="1">
            <a:spLocks noGrp="1"/>
          </p:cNvSpPr>
          <p:nvPr>
            <p:ph type="subTitle" idx="3"/>
          </p:nvPr>
        </p:nvSpPr>
        <p:spPr>
          <a:xfrm>
            <a:off x="885125" y="1653550"/>
            <a:ext cx="10422000" cy="291900"/>
          </a:xfrm>
          <a:prstGeom prst="rect">
            <a:avLst/>
          </a:prstGeom>
        </p:spPr>
        <p:txBody>
          <a:bodyPr spcFirstLastPara="1" wrap="square" lIns="0" tIns="0" rIns="0" bIns="0" anchor="t" anchorCtr="0">
            <a:noAutofit/>
          </a:bodyPr>
          <a:lstStyle/>
          <a:p>
            <a:pPr marL="0" lvl="0" indent="0" algn="ctr" rtl="0">
              <a:spcBef>
                <a:spcPts val="0"/>
              </a:spcBef>
              <a:spcAft>
                <a:spcPts val="500"/>
              </a:spcAft>
              <a:buNone/>
            </a:pPr>
            <a:r>
              <a:rPr lang="en"/>
              <a:t>Ensure scalability in low-bandwidth, high-latency sites</a:t>
            </a:r>
            <a:endParaRPr/>
          </a:p>
        </p:txBody>
      </p:sp>
      <p:sp>
        <p:nvSpPr>
          <p:cNvPr id="7228" name="Google Shape;7228;p755"/>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Edge management at scale</a:t>
            </a:r>
            <a:endParaRPr/>
          </a:p>
        </p:txBody>
      </p:sp>
      <p:sp>
        <p:nvSpPr>
          <p:cNvPr id="7229" name="Google Shape;7229;p755"/>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56</a:t>
            </a:fld>
            <a:endParaRPr/>
          </a:p>
        </p:txBody>
      </p:sp>
      <p:sp>
        <p:nvSpPr>
          <p:cNvPr id="7230" name="Google Shape;7230;p755"/>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Enhanced scalability</a:t>
            </a:r>
            <a:endParaRPr/>
          </a:p>
        </p:txBody>
      </p:sp>
      <p:sp>
        <p:nvSpPr>
          <p:cNvPr id="7231" name="Google Shape;7231;p755"/>
          <p:cNvSpPr/>
          <p:nvPr/>
        </p:nvSpPr>
        <p:spPr>
          <a:xfrm>
            <a:off x="885050" y="2152650"/>
            <a:ext cx="905400" cy="9054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7232" name="Google Shape;7232;p755"/>
          <p:cNvSpPr txBox="1"/>
          <p:nvPr/>
        </p:nvSpPr>
        <p:spPr>
          <a:xfrm>
            <a:off x="885050" y="3319300"/>
            <a:ext cx="4830000" cy="1981500"/>
          </a:xfrm>
          <a:prstGeom prst="rect">
            <a:avLst/>
          </a:prstGeom>
          <a:noFill/>
          <a:ln>
            <a:noFill/>
          </a:ln>
        </p:spPr>
        <p:txBody>
          <a:bodyPr spcFirstLastPara="1" wrap="square" lIns="0" tIns="0" rIns="0" bIns="0" anchor="t" anchorCtr="0">
            <a:noAutofit/>
          </a:bodyPr>
          <a:lstStyle/>
          <a:p>
            <a:pPr marL="228600" lvl="0" indent="-226059" algn="l" rtl="0">
              <a:lnSpc>
                <a:spcPct val="135000"/>
              </a:lnSpc>
              <a:spcBef>
                <a:spcPts val="0"/>
              </a:spcBef>
              <a:spcAft>
                <a:spcPts val="0"/>
              </a:spcAft>
              <a:buClr>
                <a:schemeClr val="accent1"/>
              </a:buClr>
              <a:buSzPts val="1400"/>
              <a:buFont typeface="Red Hat Display"/>
              <a:buChar char="▸"/>
            </a:pPr>
            <a:r>
              <a:rPr lang="en">
                <a:solidFill>
                  <a:srgbClr val="151515"/>
                </a:solidFill>
                <a:latin typeface="Red Hat Display Medium"/>
                <a:ea typeface="Red Hat Display Medium"/>
                <a:cs typeface="Red Hat Display Medium"/>
                <a:sym typeface="Red Hat Display Medium"/>
              </a:rPr>
              <a:t>The number of single-node OpenShift clusters </a:t>
            </a:r>
            <a:br>
              <a:rPr lang="en">
                <a:solidFill>
                  <a:srgbClr val="151515"/>
                </a:solidFill>
                <a:latin typeface="Red Hat Display Medium"/>
                <a:ea typeface="Red Hat Display Medium"/>
                <a:cs typeface="Red Hat Display Medium"/>
                <a:sym typeface="Red Hat Display Medium"/>
              </a:rPr>
            </a:br>
            <a:r>
              <a:rPr lang="en">
                <a:solidFill>
                  <a:srgbClr val="151515"/>
                </a:solidFill>
                <a:latin typeface="Red Hat Display"/>
                <a:ea typeface="Red Hat Display"/>
                <a:cs typeface="Red Hat Display"/>
                <a:sym typeface="Red Hat Display"/>
              </a:rPr>
              <a:t>managed by a single Red Hat Advanced Cluster Management hub is 3,500.</a:t>
            </a:r>
            <a:endParaRPr>
              <a:solidFill>
                <a:srgbClr val="151515"/>
              </a:solidFill>
              <a:latin typeface="Red Hat Display"/>
              <a:ea typeface="Red Hat Display"/>
              <a:cs typeface="Red Hat Display"/>
              <a:sym typeface="Red Hat Display"/>
            </a:endParaRPr>
          </a:p>
          <a:p>
            <a:pPr marL="228600" lvl="0" indent="-226059" algn="l" rtl="0">
              <a:lnSpc>
                <a:spcPct val="135000"/>
              </a:lnSpc>
              <a:spcBef>
                <a:spcPts val="1000"/>
              </a:spcBef>
              <a:spcAft>
                <a:spcPts val="0"/>
              </a:spcAft>
              <a:buClr>
                <a:schemeClr val="accent1"/>
              </a:buClr>
              <a:buSzPts val="1400"/>
              <a:buFont typeface="Red Hat Display"/>
              <a:buChar char="▸"/>
            </a:pPr>
            <a:r>
              <a:rPr lang="en">
                <a:solidFill>
                  <a:srgbClr val="151515"/>
                </a:solidFill>
                <a:latin typeface="Red Hat Display Medium"/>
                <a:ea typeface="Red Hat Display Medium"/>
                <a:cs typeface="Red Hat Display Medium"/>
                <a:sym typeface="Red Hat Display Medium"/>
              </a:rPr>
              <a:t>Additionally, the IPV6 dual stack support </a:t>
            </a:r>
            <a:r>
              <a:rPr lang="en">
                <a:solidFill>
                  <a:srgbClr val="151515"/>
                </a:solidFill>
                <a:latin typeface="Red Hat Display"/>
                <a:ea typeface="Red Hat Display"/>
                <a:cs typeface="Red Hat Display"/>
                <a:sym typeface="Red Hat Display"/>
              </a:rPr>
              <a:t>simplifies</a:t>
            </a:r>
            <a:br>
              <a:rPr lang="en">
                <a:solidFill>
                  <a:srgbClr val="151515"/>
                </a:solidFill>
                <a:latin typeface="Red Hat Display"/>
                <a:ea typeface="Red Hat Display"/>
                <a:cs typeface="Red Hat Display"/>
                <a:sym typeface="Red Hat Display"/>
              </a:rPr>
            </a:br>
            <a:r>
              <a:rPr lang="en">
                <a:solidFill>
                  <a:srgbClr val="151515"/>
                </a:solidFill>
                <a:latin typeface="Red Hat Display"/>
                <a:ea typeface="Red Hat Display"/>
                <a:cs typeface="Red Hat Display"/>
                <a:sym typeface="Red Hat Display"/>
              </a:rPr>
              <a:t>the management of a scaled out edge architecture.</a:t>
            </a:r>
            <a:endParaRPr>
              <a:solidFill>
                <a:srgbClr val="151515"/>
              </a:solidFill>
              <a:latin typeface="Red Hat Display"/>
              <a:ea typeface="Red Hat Display"/>
              <a:cs typeface="Red Hat Display"/>
              <a:sym typeface="Red Hat Display"/>
            </a:endParaRPr>
          </a:p>
          <a:p>
            <a:pPr marL="228600" lvl="0" indent="-226059" algn="l" rtl="0">
              <a:lnSpc>
                <a:spcPct val="135000"/>
              </a:lnSpc>
              <a:spcBef>
                <a:spcPts val="1000"/>
              </a:spcBef>
              <a:spcAft>
                <a:spcPts val="1000"/>
              </a:spcAft>
              <a:buClr>
                <a:schemeClr val="accent1"/>
              </a:buClr>
              <a:buSzPts val="1400"/>
              <a:buFont typeface="Red Hat Display Medium"/>
              <a:buChar char="▸"/>
            </a:pPr>
            <a:r>
              <a:rPr lang="en">
                <a:solidFill>
                  <a:srgbClr val="151515"/>
                </a:solidFill>
                <a:latin typeface="Red Hat Display Medium"/>
                <a:ea typeface="Red Hat Display Medium"/>
                <a:cs typeface="Red Hat Display Medium"/>
                <a:sym typeface="Red Hat Display Medium"/>
              </a:rPr>
              <a:t>These features ensure scalability </a:t>
            </a:r>
            <a:r>
              <a:rPr lang="en">
                <a:solidFill>
                  <a:srgbClr val="151515"/>
                </a:solidFill>
                <a:latin typeface="Red Hat Display"/>
                <a:ea typeface="Red Hat Display"/>
                <a:cs typeface="Red Hat Display"/>
                <a:sym typeface="Red Hat Display"/>
              </a:rPr>
              <a:t>in low-bandwidth, high-latency connections and disconnected sites.</a:t>
            </a:r>
            <a:endParaRPr>
              <a:solidFill>
                <a:srgbClr val="151515"/>
              </a:solidFill>
              <a:latin typeface="Red Hat Display"/>
              <a:ea typeface="Red Hat Display"/>
              <a:cs typeface="Red Hat Display"/>
              <a:sym typeface="Red Hat Display"/>
            </a:endParaRPr>
          </a:p>
        </p:txBody>
      </p:sp>
      <p:pic>
        <p:nvPicPr>
          <p:cNvPr id="7233" name="Google Shape;7233;p755"/>
          <p:cNvPicPr preferRelativeResize="0"/>
          <p:nvPr/>
        </p:nvPicPr>
        <p:blipFill rotWithShape="1">
          <a:blip r:embed="rId3">
            <a:alphaModFix/>
          </a:blip>
          <a:srcRect/>
          <a:stretch/>
        </p:blipFill>
        <p:spPr>
          <a:xfrm>
            <a:off x="1031432" y="2299025"/>
            <a:ext cx="612648" cy="612648"/>
          </a:xfrm>
          <a:prstGeom prst="rect">
            <a:avLst/>
          </a:prstGeom>
          <a:noFill/>
          <a:ln>
            <a:noFill/>
          </a:ln>
        </p:spPr>
      </p:pic>
      <p:pic>
        <p:nvPicPr>
          <p:cNvPr id="7234" name="Google Shape;7234;p755"/>
          <p:cNvPicPr preferRelativeResize="0"/>
          <p:nvPr/>
        </p:nvPicPr>
        <p:blipFill rotWithShape="1">
          <a:blip r:embed="rId4">
            <a:alphaModFix/>
          </a:blip>
          <a:srcRect/>
          <a:stretch/>
        </p:blipFill>
        <p:spPr>
          <a:xfrm>
            <a:off x="6423875" y="2435675"/>
            <a:ext cx="5113452" cy="33357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238"/>
        <p:cNvGrpSpPr/>
        <p:nvPr/>
      </p:nvGrpSpPr>
      <p:grpSpPr>
        <a:xfrm>
          <a:off x="0" y="0"/>
          <a:ext cx="0" cy="0"/>
          <a:chOff x="0" y="0"/>
          <a:chExt cx="0" cy="0"/>
        </a:xfrm>
      </p:grpSpPr>
      <p:pic>
        <p:nvPicPr>
          <p:cNvPr id="7239" name="Google Shape;7239;p756"/>
          <p:cNvPicPr preferRelativeResize="0"/>
          <p:nvPr/>
        </p:nvPicPr>
        <p:blipFill rotWithShape="1">
          <a:blip r:embed="rId3">
            <a:alphaModFix/>
          </a:blip>
          <a:srcRect/>
          <a:stretch/>
        </p:blipFill>
        <p:spPr>
          <a:xfrm>
            <a:off x="6395494" y="2975695"/>
            <a:ext cx="3337559" cy="3337559"/>
          </a:xfrm>
          <a:prstGeom prst="rect">
            <a:avLst/>
          </a:prstGeom>
          <a:noFill/>
          <a:ln>
            <a:noFill/>
          </a:ln>
        </p:spPr>
      </p:pic>
      <p:cxnSp>
        <p:nvCxnSpPr>
          <p:cNvPr id="7240" name="Google Shape;7240;p756"/>
          <p:cNvCxnSpPr/>
          <p:nvPr/>
        </p:nvCxnSpPr>
        <p:spPr>
          <a:xfrm>
            <a:off x="1848385" y="2605350"/>
            <a:ext cx="10413600" cy="0"/>
          </a:xfrm>
          <a:prstGeom prst="straightConnector1">
            <a:avLst/>
          </a:prstGeom>
          <a:noFill/>
          <a:ln w="19050" cap="rnd" cmpd="sng">
            <a:solidFill>
              <a:schemeClr val="accent1"/>
            </a:solidFill>
            <a:prstDash val="dot"/>
            <a:round/>
            <a:headEnd type="none" w="med" len="med"/>
            <a:tailEnd type="none" w="med" len="med"/>
          </a:ln>
        </p:spPr>
      </p:cxnSp>
      <p:sp>
        <p:nvSpPr>
          <p:cNvPr id="7241" name="Google Shape;7241;p756"/>
          <p:cNvSpPr txBox="1">
            <a:spLocks noGrp="1"/>
          </p:cNvSpPr>
          <p:nvPr>
            <p:ph type="subTitle" idx="3"/>
          </p:nvPr>
        </p:nvSpPr>
        <p:spPr>
          <a:xfrm>
            <a:off x="885125" y="1653550"/>
            <a:ext cx="10422000" cy="291900"/>
          </a:xfrm>
          <a:prstGeom prst="rect">
            <a:avLst/>
          </a:prstGeom>
        </p:spPr>
        <p:txBody>
          <a:bodyPr spcFirstLastPara="1" wrap="square" lIns="0" tIns="0" rIns="0" bIns="0" anchor="t" anchorCtr="0">
            <a:noAutofit/>
          </a:bodyPr>
          <a:lstStyle/>
          <a:p>
            <a:pPr marL="0" lvl="0" indent="0" algn="ctr" rtl="0">
              <a:spcBef>
                <a:spcPts val="0"/>
              </a:spcBef>
              <a:spcAft>
                <a:spcPts val="500"/>
              </a:spcAft>
              <a:buNone/>
            </a:pPr>
            <a:r>
              <a:rPr lang="en"/>
              <a:t>High-scale cluster deployment, serving telco and edge scenarios</a:t>
            </a:r>
            <a:endParaRPr/>
          </a:p>
        </p:txBody>
      </p:sp>
      <p:sp>
        <p:nvSpPr>
          <p:cNvPr id="7242" name="Google Shape;7242;p756"/>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Edge management at scale</a:t>
            </a:r>
            <a:endParaRPr/>
          </a:p>
        </p:txBody>
      </p:sp>
      <p:sp>
        <p:nvSpPr>
          <p:cNvPr id="7243" name="Google Shape;7243;p756"/>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57</a:t>
            </a:fld>
            <a:endParaRPr/>
          </a:p>
        </p:txBody>
      </p:sp>
      <p:sp>
        <p:nvSpPr>
          <p:cNvPr id="7244" name="Google Shape;7244;p756"/>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Zero touch provisioning and Red Hat Device Edge</a:t>
            </a:r>
            <a:endParaRPr/>
          </a:p>
        </p:txBody>
      </p:sp>
      <p:sp>
        <p:nvSpPr>
          <p:cNvPr id="7245" name="Google Shape;7245;p756"/>
          <p:cNvSpPr/>
          <p:nvPr/>
        </p:nvSpPr>
        <p:spPr>
          <a:xfrm>
            <a:off x="885050" y="2152650"/>
            <a:ext cx="905400" cy="9054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7246" name="Google Shape;7246;p756"/>
          <p:cNvSpPr txBox="1"/>
          <p:nvPr/>
        </p:nvSpPr>
        <p:spPr>
          <a:xfrm>
            <a:off x="885050" y="3319300"/>
            <a:ext cx="5054400" cy="1981500"/>
          </a:xfrm>
          <a:prstGeom prst="rect">
            <a:avLst/>
          </a:prstGeom>
          <a:noFill/>
          <a:ln>
            <a:noFill/>
          </a:ln>
        </p:spPr>
        <p:txBody>
          <a:bodyPr spcFirstLastPara="1" wrap="square" lIns="0" tIns="0" rIns="457200" bIns="0" anchor="t" anchorCtr="0">
            <a:noAutofit/>
          </a:bodyPr>
          <a:lstStyle/>
          <a:p>
            <a:pPr marL="228600" lvl="0" indent="-213359" algn="l" rtl="0">
              <a:lnSpc>
                <a:spcPct val="135000"/>
              </a:lnSpc>
              <a:spcBef>
                <a:spcPts val="0"/>
              </a:spcBef>
              <a:spcAft>
                <a:spcPts val="0"/>
              </a:spcAft>
              <a:buClr>
                <a:schemeClr val="accent1"/>
              </a:buClr>
              <a:buSzPts val="1200"/>
              <a:buFont typeface="Red Hat Display"/>
              <a:buChar char="▸"/>
            </a:pPr>
            <a:r>
              <a:rPr lang="en" sz="1200">
                <a:solidFill>
                  <a:srgbClr val="151515"/>
                </a:solidFill>
                <a:latin typeface="Red Hat Display Medium"/>
                <a:ea typeface="Red Hat Display Medium"/>
                <a:cs typeface="Red Hat Display Medium"/>
                <a:sym typeface="Red Hat Display Medium"/>
              </a:rPr>
              <a:t>Use Red Hat Advanced Cluster Management </a:t>
            </a:r>
            <a:r>
              <a:rPr lang="en" sz="1200">
                <a:solidFill>
                  <a:srgbClr val="151515"/>
                </a:solidFill>
                <a:latin typeface="Red Hat Display"/>
                <a:ea typeface="Red Hat Display"/>
                <a:cs typeface="Red Hat Display"/>
                <a:sym typeface="Red Hat Display"/>
              </a:rPr>
              <a:t>with assisted installer on-premise and Topology Aware Lifecycle Manager (TALM) for high-scale cluster deployment, serving telecommunications and edge scenarios.</a:t>
            </a:r>
            <a:endParaRPr sz="1200">
              <a:solidFill>
                <a:srgbClr val="151515"/>
              </a:solidFill>
              <a:latin typeface="Red Hat Display"/>
              <a:ea typeface="Red Hat Display"/>
              <a:cs typeface="Red Hat Display"/>
              <a:sym typeface="Red Hat Display"/>
            </a:endParaRPr>
          </a:p>
          <a:p>
            <a:pPr marL="228600" lvl="0" indent="-213359" algn="l" rtl="0">
              <a:lnSpc>
                <a:spcPct val="135000"/>
              </a:lnSpc>
              <a:spcBef>
                <a:spcPts val="1000"/>
              </a:spcBef>
              <a:spcAft>
                <a:spcPts val="0"/>
              </a:spcAft>
              <a:buClr>
                <a:schemeClr val="accent1"/>
              </a:buClr>
              <a:buSzPts val="1200"/>
              <a:buFont typeface="Red Hat Display"/>
              <a:buChar char="▸"/>
            </a:pPr>
            <a:r>
              <a:rPr lang="en" sz="1200">
                <a:solidFill>
                  <a:srgbClr val="151515"/>
                </a:solidFill>
                <a:latin typeface="Red Hat Display Medium"/>
                <a:ea typeface="Red Hat Display Medium"/>
                <a:cs typeface="Red Hat Display Medium"/>
                <a:sym typeface="Red Hat Display Medium"/>
              </a:rPr>
              <a:t>Zero touch provisioning </a:t>
            </a:r>
            <a:r>
              <a:rPr lang="en" sz="1200">
                <a:solidFill>
                  <a:srgbClr val="151515"/>
                </a:solidFill>
                <a:latin typeface="Red Hat Display"/>
                <a:ea typeface="Red Hat Display"/>
                <a:cs typeface="Red Hat Display"/>
                <a:sym typeface="Red Hat Display"/>
              </a:rPr>
              <a:t>combines ACM, GitOps, and policies to give service providers streamlined and automated cluster and network infrastructure lifecycle management at scale.</a:t>
            </a:r>
            <a:endParaRPr sz="1200">
              <a:solidFill>
                <a:srgbClr val="151515"/>
              </a:solidFill>
              <a:latin typeface="Red Hat Display"/>
              <a:ea typeface="Red Hat Display"/>
              <a:cs typeface="Red Hat Display"/>
              <a:sym typeface="Red Hat Display"/>
            </a:endParaRPr>
          </a:p>
          <a:p>
            <a:pPr marL="228600" lvl="0" indent="-213359" algn="l" rtl="0">
              <a:lnSpc>
                <a:spcPct val="135000"/>
              </a:lnSpc>
              <a:spcBef>
                <a:spcPts val="1000"/>
              </a:spcBef>
              <a:spcAft>
                <a:spcPts val="0"/>
              </a:spcAft>
              <a:buClr>
                <a:schemeClr val="accent1"/>
              </a:buClr>
              <a:buSzPts val="1200"/>
              <a:buFont typeface="Red Hat Display"/>
              <a:buChar char="▸"/>
            </a:pPr>
            <a:r>
              <a:rPr lang="en" sz="1200">
                <a:solidFill>
                  <a:schemeClr val="dk1"/>
                </a:solidFill>
                <a:latin typeface="Red Hat Display Medium"/>
                <a:ea typeface="Red Hat Display Medium"/>
                <a:cs typeface="Red Hat Display Medium"/>
                <a:sym typeface="Red Hat Display Medium"/>
              </a:rPr>
              <a:t>Streamlined deployment </a:t>
            </a:r>
            <a:r>
              <a:rPr lang="en" sz="1200">
                <a:solidFill>
                  <a:schemeClr val="dk1"/>
                </a:solidFill>
                <a:latin typeface="Red Hat Display"/>
                <a:ea typeface="Red Hat Display"/>
                <a:cs typeface="Red Hat Display"/>
                <a:sym typeface="Red Hat Display"/>
              </a:rPr>
              <a:t>and management processes</a:t>
            </a:r>
            <a:endParaRPr sz="1200">
              <a:solidFill>
                <a:schemeClr val="dk1"/>
              </a:solidFill>
              <a:latin typeface="Red Hat Display"/>
              <a:ea typeface="Red Hat Display"/>
              <a:cs typeface="Red Hat Display"/>
              <a:sym typeface="Red Hat Display"/>
            </a:endParaRPr>
          </a:p>
          <a:p>
            <a:pPr marL="228600" lvl="0" indent="-213359" algn="l" rtl="0">
              <a:lnSpc>
                <a:spcPct val="135000"/>
              </a:lnSpc>
              <a:spcBef>
                <a:spcPts val="1000"/>
              </a:spcBef>
              <a:spcAft>
                <a:spcPts val="1000"/>
              </a:spcAft>
              <a:buClr>
                <a:schemeClr val="accent1"/>
              </a:buClr>
              <a:buSzPts val="1200"/>
              <a:buFont typeface="Red Hat Display Medium"/>
              <a:buChar char="▸"/>
            </a:pPr>
            <a:r>
              <a:rPr lang="en" sz="1200">
                <a:solidFill>
                  <a:schemeClr val="dk1"/>
                </a:solidFill>
                <a:latin typeface="Red Hat Display Medium"/>
                <a:ea typeface="Red Hat Display Medium"/>
                <a:cs typeface="Red Hat Display Medium"/>
                <a:sym typeface="Red Hat Display Medium"/>
              </a:rPr>
              <a:t>Efficient MicroShift registration</a:t>
            </a:r>
            <a:r>
              <a:rPr lang="en" sz="1200">
                <a:solidFill>
                  <a:schemeClr val="dk1"/>
                </a:solidFill>
                <a:latin typeface="Red Hat Display"/>
                <a:ea typeface="Red Hat Display"/>
                <a:cs typeface="Red Hat Display"/>
                <a:sym typeface="Red Hat Display"/>
              </a:rPr>
              <a:t> to Advanced Cluster Management, simplifying onboarding</a:t>
            </a:r>
            <a:endParaRPr sz="1200">
              <a:solidFill>
                <a:srgbClr val="151515"/>
              </a:solidFill>
              <a:latin typeface="Red Hat Display"/>
              <a:ea typeface="Red Hat Display"/>
              <a:cs typeface="Red Hat Display"/>
              <a:sym typeface="Red Hat Display"/>
            </a:endParaRPr>
          </a:p>
        </p:txBody>
      </p:sp>
      <p:pic>
        <p:nvPicPr>
          <p:cNvPr id="7247" name="Google Shape;7247;p756"/>
          <p:cNvPicPr preferRelativeResize="0"/>
          <p:nvPr/>
        </p:nvPicPr>
        <p:blipFill rotWithShape="1">
          <a:blip r:embed="rId4">
            <a:alphaModFix/>
          </a:blip>
          <a:srcRect/>
          <a:stretch/>
        </p:blipFill>
        <p:spPr>
          <a:xfrm>
            <a:off x="1031432" y="2299025"/>
            <a:ext cx="612648" cy="612648"/>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251"/>
        <p:cNvGrpSpPr/>
        <p:nvPr/>
      </p:nvGrpSpPr>
      <p:grpSpPr>
        <a:xfrm>
          <a:off x="0" y="0"/>
          <a:ext cx="0" cy="0"/>
          <a:chOff x="0" y="0"/>
          <a:chExt cx="0" cy="0"/>
        </a:xfrm>
      </p:grpSpPr>
      <p:grpSp>
        <p:nvGrpSpPr>
          <p:cNvPr id="7252" name="Google Shape;7252;p757"/>
          <p:cNvGrpSpPr/>
          <p:nvPr/>
        </p:nvGrpSpPr>
        <p:grpSpPr>
          <a:xfrm>
            <a:off x="6207807" y="2150850"/>
            <a:ext cx="5545598" cy="3905400"/>
            <a:chOff x="6489469" y="2150850"/>
            <a:chExt cx="5395075" cy="3905400"/>
          </a:xfrm>
        </p:grpSpPr>
        <p:sp>
          <p:nvSpPr>
            <p:cNvPr id="7253" name="Google Shape;7253;p757"/>
            <p:cNvSpPr/>
            <p:nvPr/>
          </p:nvSpPr>
          <p:spPr>
            <a:xfrm>
              <a:off x="7954844" y="2150850"/>
              <a:ext cx="3929700" cy="3905400"/>
            </a:xfrm>
            <a:prstGeom prst="roundRect">
              <a:avLst>
                <a:gd name="adj" fmla="val 1839"/>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7254" name="Google Shape;7254;p757"/>
            <p:cNvSpPr/>
            <p:nvPr/>
          </p:nvSpPr>
          <p:spPr>
            <a:xfrm>
              <a:off x="6489469" y="2150850"/>
              <a:ext cx="3929700" cy="3905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grpSp>
      <p:sp>
        <p:nvSpPr>
          <p:cNvPr id="7255" name="Google Shape;7255;p757"/>
          <p:cNvSpPr/>
          <p:nvPr/>
        </p:nvSpPr>
        <p:spPr>
          <a:xfrm>
            <a:off x="6172197" y="2150850"/>
            <a:ext cx="35400" cy="3905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cxnSp>
        <p:nvCxnSpPr>
          <p:cNvPr id="7256" name="Google Shape;7256;p757"/>
          <p:cNvCxnSpPr/>
          <p:nvPr/>
        </p:nvCxnSpPr>
        <p:spPr>
          <a:xfrm>
            <a:off x="1848385" y="2605350"/>
            <a:ext cx="4296900" cy="0"/>
          </a:xfrm>
          <a:prstGeom prst="straightConnector1">
            <a:avLst/>
          </a:prstGeom>
          <a:noFill/>
          <a:ln w="19050" cap="rnd" cmpd="sng">
            <a:solidFill>
              <a:schemeClr val="accent1"/>
            </a:solidFill>
            <a:prstDash val="dot"/>
            <a:round/>
            <a:headEnd type="none" w="med" len="med"/>
            <a:tailEnd type="none" w="med" len="med"/>
          </a:ln>
        </p:spPr>
      </p:cxnSp>
      <p:sp>
        <p:nvSpPr>
          <p:cNvPr id="7257" name="Google Shape;7257;p757"/>
          <p:cNvSpPr txBox="1">
            <a:spLocks noGrp="1"/>
          </p:cNvSpPr>
          <p:nvPr>
            <p:ph type="subTitle" idx="3"/>
          </p:nvPr>
        </p:nvSpPr>
        <p:spPr>
          <a:xfrm>
            <a:off x="885125" y="1653550"/>
            <a:ext cx="10422000" cy="291900"/>
          </a:xfrm>
          <a:prstGeom prst="rect">
            <a:avLst/>
          </a:prstGeom>
        </p:spPr>
        <p:txBody>
          <a:bodyPr spcFirstLastPara="1" wrap="square" lIns="0" tIns="0" rIns="0" bIns="0" anchor="t" anchorCtr="0">
            <a:noAutofit/>
          </a:bodyPr>
          <a:lstStyle/>
          <a:p>
            <a:pPr marL="0" lvl="0" indent="0" algn="ctr" rtl="0">
              <a:spcBef>
                <a:spcPts val="0"/>
              </a:spcBef>
              <a:spcAft>
                <a:spcPts val="500"/>
              </a:spcAft>
              <a:buNone/>
            </a:pPr>
            <a:r>
              <a:rPr lang="en"/>
              <a:t>Get full management capabilities for your single-node clusters</a:t>
            </a:r>
            <a:endParaRPr/>
          </a:p>
        </p:txBody>
      </p:sp>
      <p:sp>
        <p:nvSpPr>
          <p:cNvPr id="7258" name="Google Shape;7258;p757"/>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Edge management at scale</a:t>
            </a:r>
            <a:endParaRPr/>
          </a:p>
        </p:txBody>
      </p:sp>
      <p:sp>
        <p:nvSpPr>
          <p:cNvPr id="7259" name="Google Shape;7259;p757"/>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58</a:t>
            </a:fld>
            <a:endParaRPr/>
          </a:p>
        </p:txBody>
      </p:sp>
      <p:sp>
        <p:nvSpPr>
          <p:cNvPr id="7260" name="Google Shape;7260;p757"/>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Single-node OpenShift management</a:t>
            </a:r>
            <a:endParaRPr/>
          </a:p>
        </p:txBody>
      </p:sp>
      <p:sp>
        <p:nvSpPr>
          <p:cNvPr id="7261" name="Google Shape;7261;p757"/>
          <p:cNvSpPr/>
          <p:nvPr/>
        </p:nvSpPr>
        <p:spPr>
          <a:xfrm>
            <a:off x="885050" y="2152650"/>
            <a:ext cx="905400" cy="9054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7262" name="Google Shape;7262;p757"/>
          <p:cNvSpPr txBox="1"/>
          <p:nvPr/>
        </p:nvSpPr>
        <p:spPr>
          <a:xfrm>
            <a:off x="885050" y="3319300"/>
            <a:ext cx="4605900" cy="1981500"/>
          </a:xfrm>
          <a:prstGeom prst="rect">
            <a:avLst/>
          </a:prstGeom>
          <a:noFill/>
          <a:ln>
            <a:noFill/>
          </a:ln>
        </p:spPr>
        <p:txBody>
          <a:bodyPr spcFirstLastPara="1" wrap="square" lIns="0" tIns="0" rIns="0" bIns="0" anchor="t" anchorCtr="0">
            <a:noAutofit/>
          </a:bodyPr>
          <a:lstStyle/>
          <a:p>
            <a:pPr marL="228600" lvl="0" indent="-226059" algn="l" rtl="0">
              <a:lnSpc>
                <a:spcPct val="135000"/>
              </a:lnSpc>
              <a:spcBef>
                <a:spcPts val="0"/>
              </a:spcBef>
              <a:spcAft>
                <a:spcPts val="0"/>
              </a:spcAft>
              <a:buClr>
                <a:schemeClr val="accent1"/>
              </a:buClr>
              <a:buSzPts val="1400"/>
              <a:buFont typeface="Red Hat Display"/>
              <a:buChar char="▸"/>
            </a:pPr>
            <a:r>
              <a:rPr lang="en">
                <a:solidFill>
                  <a:srgbClr val="151515"/>
                </a:solidFill>
                <a:latin typeface="Red Hat Display Medium"/>
                <a:ea typeface="Red Hat Display Medium"/>
                <a:cs typeface="Red Hat Display Medium"/>
                <a:sym typeface="Red Hat Display Medium"/>
              </a:rPr>
              <a:t>Get full management capabilities</a:t>
            </a:r>
            <a:r>
              <a:rPr lang="en">
                <a:solidFill>
                  <a:srgbClr val="151515"/>
                </a:solidFill>
                <a:latin typeface="Red Hat Display"/>
                <a:ea typeface="Red Hat Display"/>
                <a:cs typeface="Red Hat Display"/>
                <a:sym typeface="Red Hat Display"/>
              </a:rPr>
              <a:t> for your</a:t>
            </a:r>
            <a:br>
              <a:rPr lang="en">
                <a:solidFill>
                  <a:srgbClr val="151515"/>
                </a:solidFill>
                <a:latin typeface="Red Hat Display"/>
                <a:ea typeface="Red Hat Display"/>
                <a:cs typeface="Red Hat Display"/>
                <a:sym typeface="Red Hat Display"/>
              </a:rPr>
            </a:br>
            <a:r>
              <a:rPr lang="en">
                <a:solidFill>
                  <a:srgbClr val="151515"/>
                </a:solidFill>
                <a:latin typeface="Red Hat Display"/>
                <a:ea typeface="Red Hat Display"/>
                <a:cs typeface="Red Hat Display"/>
                <a:sym typeface="Red Hat Display"/>
              </a:rPr>
              <a:t>single-node OpenShift clusters (SNOs)—an</a:t>
            </a:r>
            <a:br>
              <a:rPr lang="en">
                <a:solidFill>
                  <a:srgbClr val="151515"/>
                </a:solidFill>
                <a:latin typeface="Red Hat Display"/>
                <a:ea typeface="Red Hat Display"/>
                <a:cs typeface="Red Hat Display"/>
                <a:sym typeface="Red Hat Display"/>
              </a:rPr>
            </a:br>
            <a:r>
              <a:rPr lang="en">
                <a:solidFill>
                  <a:srgbClr val="151515"/>
                </a:solidFill>
                <a:latin typeface="Red Hat Display"/>
                <a:ea typeface="Red Hat Display"/>
                <a:cs typeface="Red Hat Display"/>
                <a:sym typeface="Red Hat Display"/>
              </a:rPr>
              <a:t>essential feature for your edge use cases.</a:t>
            </a:r>
            <a:endParaRPr>
              <a:solidFill>
                <a:srgbClr val="151515"/>
              </a:solidFill>
              <a:latin typeface="Red Hat Display"/>
              <a:ea typeface="Red Hat Display"/>
              <a:cs typeface="Red Hat Display"/>
              <a:sym typeface="Red Hat Display"/>
            </a:endParaRPr>
          </a:p>
          <a:p>
            <a:pPr marL="457200" lvl="1" indent="-226059" algn="l" rtl="0">
              <a:lnSpc>
                <a:spcPct val="135000"/>
              </a:lnSpc>
              <a:spcBef>
                <a:spcPts val="1000"/>
              </a:spcBef>
              <a:spcAft>
                <a:spcPts val="0"/>
              </a:spcAft>
              <a:buClr>
                <a:srgbClr val="151515"/>
              </a:buClr>
              <a:buSzPts val="1400"/>
              <a:buFont typeface="Red Hat Display"/>
              <a:buChar char="•"/>
            </a:pPr>
            <a:r>
              <a:rPr lang="en">
                <a:solidFill>
                  <a:schemeClr val="dk1"/>
                </a:solidFill>
                <a:latin typeface="Red Hat Display"/>
                <a:ea typeface="Red Hat Display"/>
                <a:cs typeface="Red Hat Display"/>
                <a:sym typeface="Red Hat Display"/>
              </a:rPr>
              <a:t>Provision SNOs on bare metal and in the</a:t>
            </a:r>
            <a:br>
              <a:rPr lang="en">
                <a:solidFill>
                  <a:schemeClr val="dk1"/>
                </a:solidFill>
                <a:latin typeface="Red Hat Display"/>
                <a:ea typeface="Red Hat Display"/>
                <a:cs typeface="Red Hat Display"/>
                <a:sym typeface="Red Hat Display"/>
              </a:rPr>
            </a:br>
            <a:r>
              <a:rPr lang="en">
                <a:solidFill>
                  <a:schemeClr val="dk1"/>
                </a:solidFill>
                <a:latin typeface="Red Hat Display"/>
                <a:ea typeface="Red Hat Display"/>
                <a:cs typeface="Red Hat Display"/>
                <a:sym typeface="Red Hat Display"/>
              </a:rPr>
              <a:t>cloud and add worker nodes on demand</a:t>
            </a:r>
            <a:endParaRPr>
              <a:solidFill>
                <a:srgbClr val="151515"/>
              </a:solidFill>
              <a:latin typeface="Red Hat Display"/>
              <a:ea typeface="Red Hat Display"/>
              <a:cs typeface="Red Hat Display"/>
              <a:sym typeface="Red Hat Display"/>
            </a:endParaRPr>
          </a:p>
          <a:p>
            <a:pPr marL="228600" lvl="0" indent="-226059" algn="l" rtl="0">
              <a:lnSpc>
                <a:spcPct val="135000"/>
              </a:lnSpc>
              <a:spcBef>
                <a:spcPts val="1000"/>
              </a:spcBef>
              <a:spcAft>
                <a:spcPts val="1000"/>
              </a:spcAft>
              <a:buClr>
                <a:schemeClr val="accent1"/>
              </a:buClr>
              <a:buSzPts val="1400"/>
              <a:buFont typeface="Red Hat Display"/>
              <a:buChar char="▸"/>
            </a:pPr>
            <a:r>
              <a:rPr lang="en">
                <a:solidFill>
                  <a:srgbClr val="151515"/>
                </a:solidFill>
                <a:latin typeface="Red Hat Display Medium"/>
                <a:ea typeface="Red Hat Display Medium"/>
                <a:cs typeface="Red Hat Display Medium"/>
                <a:sym typeface="Red Hat Display Medium"/>
              </a:rPr>
              <a:t>Red Hat successfully tested</a:t>
            </a:r>
            <a:r>
              <a:rPr lang="en">
                <a:solidFill>
                  <a:srgbClr val="151515"/>
                </a:solidFill>
                <a:latin typeface="Red Hat Display"/>
                <a:ea typeface="Red Hat Display"/>
                <a:cs typeface="Red Hat Display"/>
                <a:sym typeface="Red Hat Display"/>
              </a:rPr>
              <a:t> the creation</a:t>
            </a:r>
            <a:br>
              <a:rPr lang="en">
                <a:solidFill>
                  <a:srgbClr val="151515"/>
                </a:solidFill>
                <a:latin typeface="Red Hat Display"/>
                <a:ea typeface="Red Hat Display"/>
                <a:cs typeface="Red Hat Display"/>
                <a:sym typeface="Red Hat Display"/>
              </a:rPr>
            </a:br>
            <a:r>
              <a:rPr lang="en">
                <a:solidFill>
                  <a:srgbClr val="151515"/>
                </a:solidFill>
                <a:latin typeface="Red Hat Display"/>
                <a:ea typeface="Red Hat Display"/>
                <a:cs typeface="Red Hat Display"/>
                <a:sym typeface="Red Hat Display"/>
              </a:rPr>
              <a:t>and management of 3,500 single-node </a:t>
            </a:r>
            <a:br>
              <a:rPr lang="en">
                <a:solidFill>
                  <a:srgbClr val="151515"/>
                </a:solidFill>
                <a:latin typeface="Red Hat Display"/>
                <a:ea typeface="Red Hat Display"/>
                <a:cs typeface="Red Hat Display"/>
                <a:sym typeface="Red Hat Display"/>
              </a:rPr>
            </a:br>
            <a:r>
              <a:rPr lang="en">
                <a:solidFill>
                  <a:srgbClr val="151515"/>
                </a:solidFill>
                <a:latin typeface="Red Hat Display"/>
                <a:ea typeface="Red Hat Display"/>
                <a:cs typeface="Red Hat Display"/>
                <a:sym typeface="Red Hat Display"/>
              </a:rPr>
              <a:t>OpenShift clusters</a:t>
            </a:r>
            <a:endParaRPr>
              <a:solidFill>
                <a:srgbClr val="151515"/>
              </a:solidFill>
              <a:latin typeface="Red Hat Display"/>
              <a:ea typeface="Red Hat Display"/>
              <a:cs typeface="Red Hat Display"/>
              <a:sym typeface="Red Hat Display"/>
            </a:endParaRPr>
          </a:p>
        </p:txBody>
      </p:sp>
      <p:pic>
        <p:nvPicPr>
          <p:cNvPr id="7263" name="Google Shape;7263;p757"/>
          <p:cNvPicPr preferRelativeResize="0"/>
          <p:nvPr/>
        </p:nvPicPr>
        <p:blipFill rotWithShape="1">
          <a:blip r:embed="rId3">
            <a:alphaModFix/>
          </a:blip>
          <a:srcRect/>
          <a:stretch/>
        </p:blipFill>
        <p:spPr>
          <a:xfrm>
            <a:off x="1031425" y="2299025"/>
            <a:ext cx="612648" cy="612648"/>
          </a:xfrm>
          <a:prstGeom prst="rect">
            <a:avLst/>
          </a:prstGeom>
          <a:noFill/>
          <a:ln>
            <a:noFill/>
          </a:ln>
        </p:spPr>
      </p:pic>
      <p:pic>
        <p:nvPicPr>
          <p:cNvPr id="7264" name="Google Shape;7264;p757"/>
          <p:cNvPicPr preferRelativeResize="0"/>
          <p:nvPr/>
        </p:nvPicPr>
        <p:blipFill>
          <a:blip r:embed="rId4">
            <a:alphaModFix/>
          </a:blip>
          <a:stretch>
            <a:fillRect/>
          </a:stretch>
        </p:blipFill>
        <p:spPr>
          <a:xfrm>
            <a:off x="6296843" y="2505730"/>
            <a:ext cx="5367526" cy="319564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268"/>
        <p:cNvGrpSpPr/>
        <p:nvPr/>
      </p:nvGrpSpPr>
      <p:grpSpPr>
        <a:xfrm>
          <a:off x="0" y="0"/>
          <a:ext cx="0" cy="0"/>
          <a:chOff x="0" y="0"/>
          <a:chExt cx="0" cy="0"/>
        </a:xfrm>
      </p:grpSpPr>
      <p:pic>
        <p:nvPicPr>
          <p:cNvPr id="7269" name="Google Shape;7269;p758"/>
          <p:cNvPicPr preferRelativeResize="0"/>
          <p:nvPr/>
        </p:nvPicPr>
        <p:blipFill rotWithShape="1">
          <a:blip r:embed="rId3">
            <a:alphaModFix/>
          </a:blip>
          <a:srcRect/>
          <a:stretch/>
        </p:blipFill>
        <p:spPr>
          <a:xfrm>
            <a:off x="6395489" y="2975695"/>
            <a:ext cx="3337560" cy="3337560"/>
          </a:xfrm>
          <a:prstGeom prst="rect">
            <a:avLst/>
          </a:prstGeom>
          <a:noFill/>
          <a:ln>
            <a:noFill/>
          </a:ln>
        </p:spPr>
      </p:pic>
      <p:sp>
        <p:nvSpPr>
          <p:cNvPr id="7270" name="Google Shape;7270;p758"/>
          <p:cNvSpPr txBox="1">
            <a:spLocks noGrp="1"/>
          </p:cNvSpPr>
          <p:nvPr>
            <p:ph type="subTitle" idx="3"/>
          </p:nvPr>
        </p:nvSpPr>
        <p:spPr>
          <a:xfrm>
            <a:off x="885125" y="1653550"/>
            <a:ext cx="10422000" cy="291900"/>
          </a:xfrm>
          <a:prstGeom prst="rect">
            <a:avLst/>
          </a:prstGeom>
        </p:spPr>
        <p:txBody>
          <a:bodyPr spcFirstLastPara="1" wrap="square" lIns="0" tIns="0" rIns="0" bIns="0" anchor="t" anchorCtr="0">
            <a:noAutofit/>
          </a:bodyPr>
          <a:lstStyle/>
          <a:p>
            <a:pPr marL="0" lvl="0" indent="0" algn="ctr" rtl="0">
              <a:spcBef>
                <a:spcPts val="0"/>
              </a:spcBef>
              <a:spcAft>
                <a:spcPts val="500"/>
              </a:spcAft>
              <a:buNone/>
            </a:pPr>
            <a:r>
              <a:rPr lang="en"/>
              <a:t>Manage the life cycle of your fleet in an orderly and predictable way</a:t>
            </a:r>
            <a:endParaRPr/>
          </a:p>
        </p:txBody>
      </p:sp>
      <p:sp>
        <p:nvSpPr>
          <p:cNvPr id="7271" name="Google Shape;7271;p758"/>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Edge management at scale</a:t>
            </a:r>
            <a:endParaRPr/>
          </a:p>
        </p:txBody>
      </p:sp>
      <p:sp>
        <p:nvSpPr>
          <p:cNvPr id="7272" name="Google Shape;7272;p758"/>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59</a:t>
            </a:fld>
            <a:endParaRPr/>
          </a:p>
        </p:txBody>
      </p:sp>
      <p:sp>
        <p:nvSpPr>
          <p:cNvPr id="7273" name="Google Shape;7273;p758"/>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Topology Aware Lifecycle Manager</a:t>
            </a:r>
            <a:endParaRPr/>
          </a:p>
        </p:txBody>
      </p:sp>
      <p:sp>
        <p:nvSpPr>
          <p:cNvPr id="7274" name="Google Shape;7274;p758"/>
          <p:cNvSpPr/>
          <p:nvPr/>
        </p:nvSpPr>
        <p:spPr>
          <a:xfrm>
            <a:off x="885050" y="2152650"/>
            <a:ext cx="905400" cy="9054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7275" name="Google Shape;7275;p758"/>
          <p:cNvSpPr txBox="1"/>
          <p:nvPr/>
        </p:nvSpPr>
        <p:spPr>
          <a:xfrm>
            <a:off x="885050" y="3319300"/>
            <a:ext cx="4832700" cy="1981500"/>
          </a:xfrm>
          <a:prstGeom prst="rect">
            <a:avLst/>
          </a:prstGeom>
          <a:noFill/>
          <a:ln>
            <a:noFill/>
          </a:ln>
        </p:spPr>
        <p:txBody>
          <a:bodyPr spcFirstLastPara="1" wrap="square" lIns="0" tIns="0" rIns="0" bIns="0" anchor="t" anchorCtr="0">
            <a:noAutofit/>
          </a:bodyPr>
          <a:lstStyle/>
          <a:p>
            <a:pPr marL="228600" lvl="0" indent="-213359" algn="l" rtl="0">
              <a:lnSpc>
                <a:spcPct val="135000"/>
              </a:lnSpc>
              <a:spcBef>
                <a:spcPts val="0"/>
              </a:spcBef>
              <a:spcAft>
                <a:spcPts val="0"/>
              </a:spcAft>
              <a:buClr>
                <a:schemeClr val="accent1"/>
              </a:buClr>
              <a:buSzPts val="1200"/>
              <a:buFont typeface="Red Hat Display"/>
              <a:buChar char="▸"/>
            </a:pPr>
            <a:r>
              <a:rPr lang="en" sz="1200">
                <a:solidFill>
                  <a:srgbClr val="151515"/>
                </a:solidFill>
                <a:latin typeface="Red Hat Display Medium"/>
                <a:ea typeface="Red Hat Display Medium"/>
                <a:cs typeface="Red Hat Display Medium"/>
                <a:sym typeface="Red Hat Display Medium"/>
              </a:rPr>
              <a:t>Group and sequence </a:t>
            </a:r>
            <a:r>
              <a:rPr lang="en" sz="1200">
                <a:solidFill>
                  <a:srgbClr val="151515"/>
                </a:solidFill>
                <a:latin typeface="Red Hat Display"/>
                <a:ea typeface="Red Hat Display"/>
                <a:cs typeface="Red Hat Display"/>
                <a:sym typeface="Red Hat Display"/>
              </a:rPr>
              <a:t>fleet-wide cluster upgrades</a:t>
            </a:r>
            <a:endParaRPr sz="1200">
              <a:solidFill>
                <a:srgbClr val="151515"/>
              </a:solidFill>
              <a:latin typeface="Red Hat Display"/>
              <a:ea typeface="Red Hat Display"/>
              <a:cs typeface="Red Hat Display"/>
              <a:sym typeface="Red Hat Display"/>
            </a:endParaRPr>
          </a:p>
          <a:p>
            <a:pPr marL="228600" lvl="0" indent="-213359" algn="l" rtl="0">
              <a:lnSpc>
                <a:spcPct val="135000"/>
              </a:lnSpc>
              <a:spcBef>
                <a:spcPts val="500"/>
              </a:spcBef>
              <a:spcAft>
                <a:spcPts val="0"/>
              </a:spcAft>
              <a:buClr>
                <a:schemeClr val="accent1"/>
              </a:buClr>
              <a:buSzPts val="1200"/>
              <a:buFont typeface="Red Hat Display"/>
              <a:buChar char="▸"/>
            </a:pPr>
            <a:r>
              <a:rPr lang="en" sz="1200">
                <a:solidFill>
                  <a:srgbClr val="151515"/>
                </a:solidFill>
                <a:latin typeface="Red Hat Display Medium"/>
                <a:ea typeface="Red Hat Display Medium"/>
                <a:cs typeface="Red Hat Display Medium"/>
                <a:sym typeface="Red Hat Display Medium"/>
              </a:rPr>
              <a:t>Uses Advanced Cluster Management’s Policy Engine </a:t>
            </a:r>
            <a:br>
              <a:rPr lang="en" sz="1200">
                <a:solidFill>
                  <a:srgbClr val="151515"/>
                </a:solidFill>
                <a:latin typeface="Red Hat Display Medium"/>
                <a:ea typeface="Red Hat Display Medium"/>
                <a:cs typeface="Red Hat Display Medium"/>
                <a:sym typeface="Red Hat Display Medium"/>
              </a:rPr>
            </a:br>
            <a:r>
              <a:rPr lang="en" sz="1200">
                <a:solidFill>
                  <a:srgbClr val="151515"/>
                </a:solidFill>
                <a:latin typeface="Red Hat Display"/>
                <a:ea typeface="Red Hat Display"/>
                <a:cs typeface="Red Hat Display"/>
                <a:sym typeface="Red Hat Display"/>
              </a:rPr>
              <a:t>and is driven by Red Hat GitOps</a:t>
            </a:r>
            <a:endParaRPr sz="1200">
              <a:solidFill>
                <a:srgbClr val="151515"/>
              </a:solidFill>
              <a:latin typeface="Red Hat Display"/>
              <a:ea typeface="Red Hat Display"/>
              <a:cs typeface="Red Hat Display"/>
              <a:sym typeface="Red Hat Display"/>
            </a:endParaRPr>
          </a:p>
          <a:p>
            <a:pPr marL="228600" lvl="0" indent="-213359" algn="l" rtl="0">
              <a:lnSpc>
                <a:spcPct val="135000"/>
              </a:lnSpc>
              <a:spcBef>
                <a:spcPts val="500"/>
              </a:spcBef>
              <a:spcAft>
                <a:spcPts val="0"/>
              </a:spcAft>
              <a:buClr>
                <a:schemeClr val="accent1"/>
              </a:buClr>
              <a:buSzPts val="1200"/>
              <a:buFont typeface="Red Hat Display"/>
              <a:buChar char="▸"/>
            </a:pPr>
            <a:r>
              <a:rPr lang="en" sz="1200">
                <a:solidFill>
                  <a:srgbClr val="151515"/>
                </a:solidFill>
                <a:latin typeface="Red Hat Display Medium"/>
                <a:ea typeface="Red Hat Display Medium"/>
                <a:cs typeface="Red Hat Display Medium"/>
                <a:sym typeface="Red Hat Display Medium"/>
              </a:rPr>
              <a:t>Schedule and trigger upgrades </a:t>
            </a:r>
            <a:r>
              <a:rPr lang="en" sz="1200">
                <a:solidFill>
                  <a:srgbClr val="151515"/>
                </a:solidFill>
                <a:latin typeface="Red Hat Display"/>
                <a:ea typeface="Red Hat Display"/>
                <a:cs typeface="Red Hat Display"/>
                <a:sym typeface="Red Hat Display"/>
              </a:rPr>
              <a:t>by supplying Topology Aware Lifecycle Manager (TALM) with parameters for the upgrade which conform to your operational requirements.</a:t>
            </a:r>
            <a:endParaRPr sz="1200">
              <a:solidFill>
                <a:srgbClr val="151515"/>
              </a:solidFill>
              <a:latin typeface="Red Hat Display"/>
              <a:ea typeface="Red Hat Display"/>
              <a:cs typeface="Red Hat Display"/>
              <a:sym typeface="Red Hat Display"/>
            </a:endParaRPr>
          </a:p>
          <a:p>
            <a:pPr marL="228600" lvl="0" indent="-213359" algn="l" rtl="0">
              <a:lnSpc>
                <a:spcPct val="135000"/>
              </a:lnSpc>
              <a:spcBef>
                <a:spcPts val="500"/>
              </a:spcBef>
              <a:spcAft>
                <a:spcPts val="0"/>
              </a:spcAft>
              <a:buClr>
                <a:schemeClr val="accent1"/>
              </a:buClr>
              <a:buSzPts val="1200"/>
              <a:buFont typeface="Red Hat Display"/>
              <a:buChar char="▸"/>
            </a:pPr>
            <a:r>
              <a:rPr lang="en" sz="1200">
                <a:solidFill>
                  <a:srgbClr val="151515"/>
                </a:solidFill>
                <a:latin typeface="Red Hat Display Medium"/>
                <a:ea typeface="Red Hat Display Medium"/>
                <a:cs typeface="Red Hat Display Medium"/>
                <a:sym typeface="Red Hat Display Medium"/>
              </a:rPr>
              <a:t>TALM manages a progressive rollout </a:t>
            </a:r>
            <a:r>
              <a:rPr lang="en" sz="1200">
                <a:solidFill>
                  <a:srgbClr val="151515"/>
                </a:solidFill>
                <a:latin typeface="Red Hat Display"/>
                <a:ea typeface="Red Hat Display"/>
                <a:cs typeface="Red Hat Display"/>
                <a:sym typeface="Red Hat Display"/>
              </a:rPr>
              <a:t>of the upgrade across the fleet, based on the set parameters</a:t>
            </a:r>
            <a:endParaRPr sz="1200">
              <a:solidFill>
                <a:srgbClr val="151515"/>
              </a:solidFill>
              <a:latin typeface="Red Hat Display"/>
              <a:ea typeface="Red Hat Display"/>
              <a:cs typeface="Red Hat Display"/>
              <a:sym typeface="Red Hat Display"/>
            </a:endParaRPr>
          </a:p>
          <a:p>
            <a:pPr marL="228600" lvl="0" indent="-213359" algn="l" rtl="0">
              <a:lnSpc>
                <a:spcPct val="135000"/>
              </a:lnSpc>
              <a:spcBef>
                <a:spcPts val="500"/>
              </a:spcBef>
              <a:spcAft>
                <a:spcPts val="500"/>
              </a:spcAft>
              <a:buClr>
                <a:schemeClr val="accent1"/>
              </a:buClr>
              <a:buSzPts val="1200"/>
              <a:buFont typeface="Red Hat Display"/>
              <a:buChar char="▸"/>
            </a:pPr>
            <a:r>
              <a:rPr lang="en" sz="1200">
                <a:solidFill>
                  <a:srgbClr val="151515"/>
                </a:solidFill>
                <a:latin typeface="Red Hat Display Medium"/>
                <a:ea typeface="Red Hat Display Medium"/>
                <a:cs typeface="Red Hat Display Medium"/>
                <a:sym typeface="Red Hat Display Medium"/>
              </a:rPr>
              <a:t>Image-based upgrades (IBU)</a:t>
            </a:r>
            <a:r>
              <a:rPr lang="en" sz="1200">
                <a:solidFill>
                  <a:srgbClr val="151515"/>
                </a:solidFill>
                <a:latin typeface="Red Hat Display"/>
                <a:ea typeface="Red Hat Display"/>
                <a:cs typeface="Red Hat Display"/>
                <a:sym typeface="Red Hat Display"/>
              </a:rPr>
              <a:t> provides you with a faster way to upgrade the platform version of a single-node OpenShift cluster. </a:t>
            </a:r>
            <a:endParaRPr sz="1200">
              <a:solidFill>
                <a:srgbClr val="151515"/>
              </a:solidFill>
              <a:latin typeface="Red Hat Display"/>
              <a:ea typeface="Red Hat Display"/>
              <a:cs typeface="Red Hat Display"/>
              <a:sym typeface="Red Hat Display"/>
            </a:endParaRPr>
          </a:p>
        </p:txBody>
      </p:sp>
      <p:pic>
        <p:nvPicPr>
          <p:cNvPr id="7276" name="Google Shape;7276;p758"/>
          <p:cNvPicPr preferRelativeResize="0"/>
          <p:nvPr/>
        </p:nvPicPr>
        <p:blipFill rotWithShape="1">
          <a:blip r:embed="rId4">
            <a:alphaModFix/>
          </a:blip>
          <a:srcRect/>
          <a:stretch/>
        </p:blipFill>
        <p:spPr>
          <a:xfrm>
            <a:off x="1031425" y="2299025"/>
            <a:ext cx="612648" cy="612648"/>
          </a:xfrm>
          <a:prstGeom prst="rect">
            <a:avLst/>
          </a:prstGeom>
          <a:noFill/>
          <a:ln>
            <a:noFill/>
          </a:ln>
        </p:spPr>
      </p:pic>
      <p:cxnSp>
        <p:nvCxnSpPr>
          <p:cNvPr id="7277" name="Google Shape;7277;p758"/>
          <p:cNvCxnSpPr/>
          <p:nvPr/>
        </p:nvCxnSpPr>
        <p:spPr>
          <a:xfrm>
            <a:off x="1848385" y="2605350"/>
            <a:ext cx="10413600" cy="0"/>
          </a:xfrm>
          <a:prstGeom prst="straightConnector1">
            <a:avLst/>
          </a:prstGeom>
          <a:noFill/>
          <a:ln w="19050" cap="rnd" cmpd="sng">
            <a:solidFill>
              <a:schemeClr val="accent1"/>
            </a:solidFill>
            <a:prstDash val="dot"/>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47"/>
        <p:cNvGrpSpPr/>
        <p:nvPr/>
      </p:nvGrpSpPr>
      <p:grpSpPr>
        <a:xfrm>
          <a:off x="0" y="0"/>
          <a:ext cx="0" cy="0"/>
          <a:chOff x="0" y="0"/>
          <a:chExt cx="0" cy="0"/>
        </a:xfrm>
      </p:grpSpPr>
      <p:sp>
        <p:nvSpPr>
          <p:cNvPr id="6348" name="Google Shape;6348;p705"/>
          <p:cNvSpPr txBox="1">
            <a:spLocks noGrp="1"/>
          </p:cNvSpPr>
          <p:nvPr>
            <p:ph type="title"/>
          </p:nvPr>
        </p:nvSpPr>
        <p:spPr>
          <a:xfrm>
            <a:off x="2076025" y="1883250"/>
            <a:ext cx="7992000" cy="307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Market challenges</a:t>
            </a:r>
            <a:endParaRPr/>
          </a:p>
        </p:txBody>
      </p:sp>
      <p:sp>
        <p:nvSpPr>
          <p:cNvPr id="6349" name="Google Shape;6349;p705"/>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solidFill>
                  <a:srgbClr val="000000"/>
                </a:solidFill>
              </a:rPr>
              <a:t>6</a:t>
            </a:fld>
            <a:endParaRPr>
              <a:solidFill>
                <a:srgbClr val="000000"/>
              </a:solidFill>
            </a:endParaRPr>
          </a:p>
        </p:txBody>
      </p:sp>
      <p:sp>
        <p:nvSpPr>
          <p:cNvPr id="6350" name="Google Shape;6350;p705"/>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Red Hat Advanced Cluster Management for Kubernetes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281"/>
        <p:cNvGrpSpPr/>
        <p:nvPr/>
      </p:nvGrpSpPr>
      <p:grpSpPr>
        <a:xfrm>
          <a:off x="0" y="0"/>
          <a:ext cx="0" cy="0"/>
          <a:chOff x="0" y="0"/>
          <a:chExt cx="0" cy="0"/>
        </a:xfrm>
      </p:grpSpPr>
      <p:sp>
        <p:nvSpPr>
          <p:cNvPr id="7282" name="Google Shape;7282;p759"/>
          <p:cNvSpPr txBox="1">
            <a:spLocks noGrp="1"/>
          </p:cNvSpPr>
          <p:nvPr>
            <p:ph type="title"/>
          </p:nvPr>
        </p:nvSpPr>
        <p:spPr>
          <a:xfrm>
            <a:off x="2076025" y="1883250"/>
            <a:ext cx="7992000" cy="307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Business continuity</a:t>
            </a:r>
            <a:endParaRPr/>
          </a:p>
        </p:txBody>
      </p:sp>
      <p:sp>
        <p:nvSpPr>
          <p:cNvPr id="7283" name="Google Shape;7283;p759"/>
          <p:cNvSpPr txBox="1">
            <a:spLocks noGrp="1"/>
          </p:cNvSpPr>
          <p:nvPr>
            <p:ph type="subTitle" idx="1"/>
          </p:nvPr>
        </p:nvSpPr>
        <p:spPr>
          <a:xfrm rot="5400000">
            <a:off x="-2138450" y="2138400"/>
            <a:ext cx="5148900" cy="872100"/>
          </a:xfrm>
          <a:prstGeom prst="rect">
            <a:avLst/>
          </a:prstGeom>
        </p:spPr>
        <p:txBody>
          <a:bodyPr spcFirstLastPara="1" wrap="square" lIns="502900" tIns="91425" rIns="91425" bIns="91425" anchor="ctr" anchorCtr="0">
            <a:noAutofit/>
          </a:bodyPr>
          <a:lstStyle/>
          <a:p>
            <a:pPr marL="0" lvl="0" indent="0" algn="l" rtl="0">
              <a:spcBef>
                <a:spcPts val="0"/>
              </a:spcBef>
              <a:spcAft>
                <a:spcPts val="0"/>
              </a:spcAft>
              <a:buNone/>
            </a:pPr>
            <a:r>
              <a:rPr lang="en"/>
              <a:t>Red Hat Advanced Cluster Management for Kubernetes</a:t>
            </a:r>
            <a:endParaRPr/>
          </a:p>
        </p:txBody>
      </p:sp>
      <p:sp>
        <p:nvSpPr>
          <p:cNvPr id="7284" name="Google Shape;7284;p759"/>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60</a:t>
            </a:fld>
            <a:endParaRPr/>
          </a:p>
        </p:txBody>
      </p:sp>
      <p:sp>
        <p:nvSpPr>
          <p:cNvPr id="7285" name="Google Shape;7285;p759"/>
          <p:cNvSpPr txBox="1"/>
          <p:nvPr/>
        </p:nvSpPr>
        <p:spPr>
          <a:xfrm>
            <a:off x="2109643" y="1090650"/>
            <a:ext cx="7992000" cy="4920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400">
                <a:solidFill>
                  <a:schemeClr val="dk1"/>
                </a:solidFill>
                <a:latin typeface="Red Hat Display"/>
                <a:ea typeface="Red Hat Display"/>
                <a:cs typeface="Red Hat Display"/>
                <a:sym typeface="Red Hat Display"/>
              </a:rPr>
              <a:t>Use case</a:t>
            </a:r>
            <a:endParaRPr sz="2400">
              <a:solidFill>
                <a:schemeClr val="dk1"/>
              </a:solidFill>
              <a:latin typeface="Red Hat Display"/>
              <a:ea typeface="Red Hat Display"/>
              <a:cs typeface="Red Hat Display"/>
              <a:sym typeface="Red Hat Display"/>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289"/>
        <p:cNvGrpSpPr/>
        <p:nvPr/>
      </p:nvGrpSpPr>
      <p:grpSpPr>
        <a:xfrm>
          <a:off x="0" y="0"/>
          <a:ext cx="0" cy="0"/>
          <a:chOff x="0" y="0"/>
          <a:chExt cx="0" cy="0"/>
        </a:xfrm>
      </p:grpSpPr>
      <p:sp>
        <p:nvSpPr>
          <p:cNvPr id="7290" name="Google Shape;7290;p760"/>
          <p:cNvSpPr/>
          <p:nvPr/>
        </p:nvSpPr>
        <p:spPr>
          <a:xfrm>
            <a:off x="6391650" y="2458403"/>
            <a:ext cx="431100" cy="4311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pic>
        <p:nvPicPr>
          <p:cNvPr id="7291" name="Google Shape;7291;p760"/>
          <p:cNvPicPr preferRelativeResize="0"/>
          <p:nvPr/>
        </p:nvPicPr>
        <p:blipFill rotWithShape="1">
          <a:blip r:embed="rId3">
            <a:alphaModFix/>
          </a:blip>
          <a:srcRect/>
          <a:stretch/>
        </p:blipFill>
        <p:spPr>
          <a:xfrm>
            <a:off x="6392319" y="2459038"/>
            <a:ext cx="429768" cy="429768"/>
          </a:xfrm>
          <a:prstGeom prst="rect">
            <a:avLst/>
          </a:prstGeom>
          <a:noFill/>
          <a:ln>
            <a:noFill/>
          </a:ln>
        </p:spPr>
      </p:pic>
      <p:sp>
        <p:nvSpPr>
          <p:cNvPr id="7292" name="Google Shape;7292;p760"/>
          <p:cNvSpPr/>
          <p:nvPr/>
        </p:nvSpPr>
        <p:spPr>
          <a:xfrm>
            <a:off x="885047" y="2458383"/>
            <a:ext cx="431100" cy="4311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pic>
        <p:nvPicPr>
          <p:cNvPr id="7293" name="Google Shape;7293;p760"/>
          <p:cNvPicPr preferRelativeResize="0"/>
          <p:nvPr/>
        </p:nvPicPr>
        <p:blipFill rotWithShape="1">
          <a:blip r:embed="rId4">
            <a:alphaModFix/>
          </a:blip>
          <a:srcRect/>
          <a:stretch/>
        </p:blipFill>
        <p:spPr>
          <a:xfrm>
            <a:off x="885047" y="2459038"/>
            <a:ext cx="429768" cy="429768"/>
          </a:xfrm>
          <a:prstGeom prst="rect">
            <a:avLst/>
          </a:prstGeom>
          <a:noFill/>
          <a:ln>
            <a:noFill/>
          </a:ln>
        </p:spPr>
      </p:pic>
      <p:sp>
        <p:nvSpPr>
          <p:cNvPr id="7294" name="Google Shape;7294;p760"/>
          <p:cNvSpPr txBox="1">
            <a:spLocks noGrp="1"/>
          </p:cNvSpPr>
          <p:nvPr>
            <p:ph type="subTitle" idx="3"/>
          </p:nvPr>
        </p:nvSpPr>
        <p:spPr>
          <a:xfrm>
            <a:off x="885125" y="1653550"/>
            <a:ext cx="10422000" cy="291900"/>
          </a:xfrm>
          <a:prstGeom prst="rect">
            <a:avLst/>
          </a:prstGeom>
        </p:spPr>
        <p:txBody>
          <a:bodyPr spcFirstLastPara="1" wrap="square" lIns="0" tIns="0" rIns="0" bIns="0" anchor="t" anchorCtr="0">
            <a:noAutofit/>
          </a:bodyPr>
          <a:lstStyle/>
          <a:p>
            <a:pPr marL="0" lvl="0" indent="0" algn="ctr" rtl="0">
              <a:spcBef>
                <a:spcPts val="0"/>
              </a:spcBef>
              <a:spcAft>
                <a:spcPts val="500"/>
              </a:spcAft>
              <a:buNone/>
            </a:pPr>
            <a:r>
              <a:rPr lang="en"/>
              <a:t>Ensure the applications your business relies on are always up and running</a:t>
            </a:r>
            <a:endParaRPr/>
          </a:p>
        </p:txBody>
      </p:sp>
      <p:sp>
        <p:nvSpPr>
          <p:cNvPr id="7295" name="Google Shape;7295;p760"/>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Business continuity</a:t>
            </a:r>
            <a:endParaRPr/>
          </a:p>
        </p:txBody>
      </p:sp>
      <p:sp>
        <p:nvSpPr>
          <p:cNvPr id="7296" name="Google Shape;7296;p760"/>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61</a:t>
            </a:fld>
            <a:endParaRPr/>
          </a:p>
        </p:txBody>
      </p:sp>
      <p:sp>
        <p:nvSpPr>
          <p:cNvPr id="7297" name="Google Shape;7297;p760"/>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Business continuity</a:t>
            </a:r>
            <a:endParaRPr/>
          </a:p>
        </p:txBody>
      </p:sp>
      <p:sp>
        <p:nvSpPr>
          <p:cNvPr id="7298" name="Google Shape;7298;p760"/>
          <p:cNvSpPr txBox="1"/>
          <p:nvPr/>
        </p:nvSpPr>
        <p:spPr>
          <a:xfrm>
            <a:off x="896100" y="2931625"/>
            <a:ext cx="5047500" cy="4302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800"/>
              </a:spcAft>
              <a:buNone/>
            </a:pPr>
            <a:r>
              <a:rPr lang="en" sz="1300" b="1">
                <a:solidFill>
                  <a:srgbClr val="EE0000"/>
                </a:solidFill>
                <a:latin typeface="Red Hat Display"/>
                <a:ea typeface="Red Hat Display"/>
                <a:cs typeface="Red Hat Display"/>
                <a:sym typeface="Red Hat Display"/>
              </a:rPr>
              <a:t>Red Hat Advanced Cluster Management Hub backup and restore</a:t>
            </a:r>
            <a:br>
              <a:rPr lang="en" sz="1300">
                <a:solidFill>
                  <a:srgbClr val="EE0000"/>
                </a:solidFill>
                <a:latin typeface="Red Hat Display Medium"/>
                <a:ea typeface="Red Hat Display Medium"/>
                <a:cs typeface="Red Hat Display Medium"/>
                <a:sym typeface="Red Hat Display Medium"/>
              </a:rPr>
            </a:br>
            <a:r>
              <a:rPr lang="en" sz="1300">
                <a:solidFill>
                  <a:srgbClr val="151515"/>
                </a:solidFill>
                <a:latin typeface="Red Hat Display"/>
                <a:ea typeface="Red Hat Display"/>
                <a:cs typeface="Red Hat Display"/>
                <a:sym typeface="Red Hat Display"/>
              </a:rPr>
              <a:t>Ensure the management configuration is not lost</a:t>
            </a:r>
            <a:endParaRPr sz="1300">
              <a:solidFill>
                <a:srgbClr val="151515"/>
              </a:solidFill>
              <a:latin typeface="Red Hat Display"/>
              <a:ea typeface="Red Hat Display"/>
              <a:cs typeface="Red Hat Display"/>
              <a:sym typeface="Red Hat Display"/>
            </a:endParaRPr>
          </a:p>
        </p:txBody>
      </p:sp>
      <p:sp>
        <p:nvSpPr>
          <p:cNvPr id="7299" name="Google Shape;7299;p760"/>
          <p:cNvSpPr txBox="1"/>
          <p:nvPr/>
        </p:nvSpPr>
        <p:spPr>
          <a:xfrm>
            <a:off x="896100" y="4048883"/>
            <a:ext cx="5047500" cy="4302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800"/>
              </a:spcAft>
              <a:buNone/>
            </a:pPr>
            <a:r>
              <a:rPr lang="en" sz="1300" b="1">
                <a:solidFill>
                  <a:srgbClr val="EE0000"/>
                </a:solidFill>
                <a:latin typeface="Red Hat Display"/>
                <a:ea typeface="Red Hat Display"/>
                <a:cs typeface="Red Hat Display"/>
                <a:sym typeface="Red Hat Display"/>
              </a:rPr>
              <a:t>PV replication using VolSync</a:t>
            </a:r>
            <a:br>
              <a:rPr lang="en" sz="1300">
                <a:solidFill>
                  <a:srgbClr val="EE0000"/>
                </a:solidFill>
                <a:latin typeface="Red Hat Display Medium"/>
                <a:ea typeface="Red Hat Display Medium"/>
                <a:cs typeface="Red Hat Display Medium"/>
                <a:sym typeface="Red Hat Display Medium"/>
              </a:rPr>
            </a:br>
            <a:r>
              <a:rPr lang="en" sz="1300">
                <a:solidFill>
                  <a:srgbClr val="151515"/>
                </a:solidFill>
                <a:latin typeface="Red Hat Display"/>
                <a:ea typeface="Red Hat Display"/>
                <a:cs typeface="Red Hat Display"/>
                <a:sym typeface="Red Hat Display"/>
              </a:rPr>
              <a:t>Provide a planned application migration strategy across your clusters</a:t>
            </a:r>
            <a:endParaRPr sz="1300">
              <a:solidFill>
                <a:srgbClr val="151515"/>
              </a:solidFill>
              <a:latin typeface="Red Hat Display"/>
              <a:ea typeface="Red Hat Display"/>
              <a:cs typeface="Red Hat Display"/>
              <a:sym typeface="Red Hat Display"/>
            </a:endParaRPr>
          </a:p>
        </p:txBody>
      </p:sp>
      <p:sp>
        <p:nvSpPr>
          <p:cNvPr id="7300" name="Google Shape;7300;p760"/>
          <p:cNvSpPr txBox="1"/>
          <p:nvPr/>
        </p:nvSpPr>
        <p:spPr>
          <a:xfrm>
            <a:off x="6391650" y="2931625"/>
            <a:ext cx="5047500" cy="8904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800"/>
              </a:spcAft>
              <a:buNone/>
            </a:pPr>
            <a:r>
              <a:rPr lang="en" sz="1300" b="1">
                <a:solidFill>
                  <a:srgbClr val="EE0000"/>
                </a:solidFill>
                <a:latin typeface="Red Hat Display"/>
                <a:ea typeface="Red Hat Display"/>
                <a:cs typeface="Red Hat Display"/>
                <a:sym typeface="Red Hat Display"/>
              </a:rPr>
              <a:t>Red Hat OpenShift Data Foundation for disaster recovery (DR) MetroDR, RegionalDR</a:t>
            </a:r>
            <a:br>
              <a:rPr lang="en" sz="1300">
                <a:solidFill>
                  <a:srgbClr val="EE0000"/>
                </a:solidFill>
                <a:latin typeface="Red Hat Display Medium"/>
                <a:ea typeface="Red Hat Display Medium"/>
                <a:cs typeface="Red Hat Display Medium"/>
                <a:sym typeface="Red Hat Display Medium"/>
              </a:rPr>
            </a:br>
            <a:r>
              <a:rPr lang="en" sz="1300">
                <a:solidFill>
                  <a:srgbClr val="151515"/>
                </a:solidFill>
                <a:latin typeface="Red Hat Display"/>
                <a:ea typeface="Red Hat Display"/>
                <a:cs typeface="Red Hat Display"/>
                <a:sym typeface="Red Hat Display"/>
              </a:rPr>
              <a:t>Provide a robust multisite, multicluster DR strategy for</a:t>
            </a:r>
            <a:br>
              <a:rPr lang="en" sz="1300">
                <a:solidFill>
                  <a:srgbClr val="151515"/>
                </a:solidFill>
                <a:latin typeface="Red Hat Display"/>
                <a:ea typeface="Red Hat Display"/>
                <a:cs typeface="Red Hat Display"/>
                <a:sym typeface="Red Hat Display"/>
              </a:rPr>
            </a:br>
            <a:r>
              <a:rPr lang="en" sz="1300">
                <a:solidFill>
                  <a:srgbClr val="151515"/>
                </a:solidFill>
                <a:latin typeface="Red Hat Display"/>
                <a:ea typeface="Red Hat Display"/>
                <a:cs typeface="Red Hat Display"/>
                <a:sym typeface="Red Hat Display"/>
              </a:rPr>
              <a:t>your stateful applications</a:t>
            </a:r>
            <a:endParaRPr sz="1300">
              <a:solidFill>
                <a:srgbClr val="151515"/>
              </a:solidFill>
              <a:latin typeface="Red Hat Display"/>
              <a:ea typeface="Red Hat Display"/>
              <a:cs typeface="Red Hat Display"/>
              <a:sym typeface="Red Hat Display"/>
            </a:endParaRPr>
          </a:p>
        </p:txBody>
      </p:sp>
      <p:sp>
        <p:nvSpPr>
          <p:cNvPr id="7301" name="Google Shape;7301;p760"/>
          <p:cNvSpPr/>
          <p:nvPr/>
        </p:nvSpPr>
        <p:spPr>
          <a:xfrm>
            <a:off x="885047" y="3575658"/>
            <a:ext cx="431100" cy="4311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cxnSp>
        <p:nvCxnSpPr>
          <p:cNvPr id="7302" name="Google Shape;7302;p760"/>
          <p:cNvCxnSpPr/>
          <p:nvPr/>
        </p:nvCxnSpPr>
        <p:spPr>
          <a:xfrm>
            <a:off x="1371600" y="2673950"/>
            <a:ext cx="4791000" cy="0"/>
          </a:xfrm>
          <a:prstGeom prst="straightConnector1">
            <a:avLst/>
          </a:prstGeom>
          <a:noFill/>
          <a:ln w="9525" cap="rnd" cmpd="sng">
            <a:solidFill>
              <a:schemeClr val="dk1"/>
            </a:solidFill>
            <a:prstDash val="dot"/>
            <a:round/>
            <a:headEnd type="none" w="med" len="med"/>
            <a:tailEnd type="none" w="med" len="med"/>
          </a:ln>
        </p:spPr>
      </p:cxnSp>
      <p:cxnSp>
        <p:nvCxnSpPr>
          <p:cNvPr id="7303" name="Google Shape;7303;p760"/>
          <p:cNvCxnSpPr/>
          <p:nvPr/>
        </p:nvCxnSpPr>
        <p:spPr>
          <a:xfrm>
            <a:off x="1371600" y="3791200"/>
            <a:ext cx="4791000" cy="0"/>
          </a:xfrm>
          <a:prstGeom prst="straightConnector1">
            <a:avLst/>
          </a:prstGeom>
          <a:noFill/>
          <a:ln w="9525" cap="rnd" cmpd="sng">
            <a:solidFill>
              <a:schemeClr val="dk1"/>
            </a:solidFill>
            <a:prstDash val="dot"/>
            <a:round/>
            <a:headEnd type="none" w="med" len="med"/>
            <a:tailEnd type="none" w="med" len="med"/>
          </a:ln>
        </p:spPr>
      </p:cxnSp>
      <p:cxnSp>
        <p:nvCxnSpPr>
          <p:cNvPr id="7304" name="Google Shape;7304;p760"/>
          <p:cNvCxnSpPr>
            <a:stCxn id="7291" idx="3"/>
          </p:cNvCxnSpPr>
          <p:nvPr/>
        </p:nvCxnSpPr>
        <p:spPr>
          <a:xfrm>
            <a:off x="6822087" y="2673922"/>
            <a:ext cx="4859400" cy="0"/>
          </a:xfrm>
          <a:prstGeom prst="straightConnector1">
            <a:avLst/>
          </a:prstGeom>
          <a:noFill/>
          <a:ln w="9525" cap="rnd" cmpd="sng">
            <a:solidFill>
              <a:schemeClr val="dk1"/>
            </a:solidFill>
            <a:prstDash val="dot"/>
            <a:round/>
            <a:headEnd type="none" w="med" len="med"/>
            <a:tailEnd type="none" w="med" len="med"/>
          </a:ln>
        </p:spPr>
      </p:cxnSp>
      <p:pic>
        <p:nvPicPr>
          <p:cNvPr id="7305" name="Google Shape;7305;p760"/>
          <p:cNvPicPr preferRelativeResize="0"/>
          <p:nvPr/>
        </p:nvPicPr>
        <p:blipFill rotWithShape="1">
          <a:blip r:embed="rId5">
            <a:alphaModFix/>
          </a:blip>
          <a:srcRect/>
          <a:stretch/>
        </p:blipFill>
        <p:spPr>
          <a:xfrm>
            <a:off x="885056" y="3576325"/>
            <a:ext cx="429768" cy="429768"/>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309"/>
        <p:cNvGrpSpPr/>
        <p:nvPr/>
      </p:nvGrpSpPr>
      <p:grpSpPr>
        <a:xfrm>
          <a:off x="0" y="0"/>
          <a:ext cx="0" cy="0"/>
          <a:chOff x="0" y="0"/>
          <a:chExt cx="0" cy="0"/>
        </a:xfrm>
      </p:grpSpPr>
      <p:grpSp>
        <p:nvGrpSpPr>
          <p:cNvPr id="7310" name="Google Shape;7310;p761"/>
          <p:cNvGrpSpPr/>
          <p:nvPr/>
        </p:nvGrpSpPr>
        <p:grpSpPr>
          <a:xfrm>
            <a:off x="6207807" y="2150850"/>
            <a:ext cx="5545598" cy="3905400"/>
            <a:chOff x="6489469" y="2150850"/>
            <a:chExt cx="5395075" cy="3905400"/>
          </a:xfrm>
        </p:grpSpPr>
        <p:sp>
          <p:nvSpPr>
            <p:cNvPr id="7311" name="Google Shape;7311;p761"/>
            <p:cNvSpPr/>
            <p:nvPr/>
          </p:nvSpPr>
          <p:spPr>
            <a:xfrm>
              <a:off x="7954844" y="2150850"/>
              <a:ext cx="3929700" cy="3905400"/>
            </a:xfrm>
            <a:prstGeom prst="roundRect">
              <a:avLst>
                <a:gd name="adj" fmla="val 1839"/>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7312" name="Google Shape;7312;p761"/>
            <p:cNvSpPr/>
            <p:nvPr/>
          </p:nvSpPr>
          <p:spPr>
            <a:xfrm>
              <a:off x="6489469" y="2150850"/>
              <a:ext cx="3929700" cy="3905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grpSp>
      <p:sp>
        <p:nvSpPr>
          <p:cNvPr id="7313" name="Google Shape;7313;p761"/>
          <p:cNvSpPr/>
          <p:nvPr/>
        </p:nvSpPr>
        <p:spPr>
          <a:xfrm>
            <a:off x="6172197" y="2150850"/>
            <a:ext cx="35400" cy="3905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cxnSp>
        <p:nvCxnSpPr>
          <p:cNvPr id="7314" name="Google Shape;7314;p761"/>
          <p:cNvCxnSpPr/>
          <p:nvPr/>
        </p:nvCxnSpPr>
        <p:spPr>
          <a:xfrm>
            <a:off x="1848385" y="2605350"/>
            <a:ext cx="4296900" cy="0"/>
          </a:xfrm>
          <a:prstGeom prst="straightConnector1">
            <a:avLst/>
          </a:prstGeom>
          <a:noFill/>
          <a:ln w="19050" cap="rnd" cmpd="sng">
            <a:solidFill>
              <a:schemeClr val="accent1"/>
            </a:solidFill>
            <a:prstDash val="dot"/>
            <a:round/>
            <a:headEnd type="none" w="med" len="med"/>
            <a:tailEnd type="none" w="med" len="med"/>
          </a:ln>
        </p:spPr>
      </p:cxnSp>
      <p:sp>
        <p:nvSpPr>
          <p:cNvPr id="7315" name="Google Shape;7315;p761"/>
          <p:cNvSpPr txBox="1">
            <a:spLocks noGrp="1"/>
          </p:cNvSpPr>
          <p:nvPr>
            <p:ph type="subTitle" idx="3"/>
          </p:nvPr>
        </p:nvSpPr>
        <p:spPr>
          <a:xfrm>
            <a:off x="885125" y="1653550"/>
            <a:ext cx="10422000" cy="291900"/>
          </a:xfrm>
          <a:prstGeom prst="rect">
            <a:avLst/>
          </a:prstGeom>
        </p:spPr>
        <p:txBody>
          <a:bodyPr spcFirstLastPara="1" wrap="square" lIns="0" tIns="0" rIns="0" bIns="0" anchor="t" anchorCtr="0">
            <a:noAutofit/>
          </a:bodyPr>
          <a:lstStyle/>
          <a:p>
            <a:pPr marL="0" lvl="0" indent="0" algn="ctr" rtl="0">
              <a:spcBef>
                <a:spcPts val="0"/>
              </a:spcBef>
              <a:spcAft>
                <a:spcPts val="500"/>
              </a:spcAft>
              <a:buNone/>
            </a:pPr>
            <a:r>
              <a:rPr lang="en"/>
              <a:t>Ensure the management configuration is not lost</a:t>
            </a:r>
            <a:endParaRPr/>
          </a:p>
        </p:txBody>
      </p:sp>
      <p:sp>
        <p:nvSpPr>
          <p:cNvPr id="7316" name="Google Shape;7316;p761"/>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Business continuity</a:t>
            </a:r>
            <a:endParaRPr/>
          </a:p>
        </p:txBody>
      </p:sp>
      <p:sp>
        <p:nvSpPr>
          <p:cNvPr id="7317" name="Google Shape;7317;p761"/>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62</a:t>
            </a:fld>
            <a:endParaRPr/>
          </a:p>
        </p:txBody>
      </p:sp>
      <p:sp>
        <p:nvSpPr>
          <p:cNvPr id="7318" name="Google Shape;7318;p761"/>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Red Hat Advanced Cluster Management Hub backup and restore</a:t>
            </a:r>
            <a:endParaRPr/>
          </a:p>
        </p:txBody>
      </p:sp>
      <p:sp>
        <p:nvSpPr>
          <p:cNvPr id="7319" name="Google Shape;7319;p761"/>
          <p:cNvSpPr/>
          <p:nvPr/>
        </p:nvSpPr>
        <p:spPr>
          <a:xfrm>
            <a:off x="885050" y="2152650"/>
            <a:ext cx="905400" cy="9054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7320" name="Google Shape;7320;p761"/>
          <p:cNvSpPr txBox="1"/>
          <p:nvPr/>
        </p:nvSpPr>
        <p:spPr>
          <a:xfrm>
            <a:off x="885050" y="3319300"/>
            <a:ext cx="4830000" cy="1981500"/>
          </a:xfrm>
          <a:prstGeom prst="rect">
            <a:avLst/>
          </a:prstGeom>
          <a:noFill/>
          <a:ln>
            <a:noFill/>
          </a:ln>
        </p:spPr>
        <p:txBody>
          <a:bodyPr spcFirstLastPara="1" wrap="square" lIns="0" tIns="0" rIns="0" bIns="0" anchor="t" anchorCtr="0">
            <a:noAutofit/>
          </a:bodyPr>
          <a:lstStyle/>
          <a:p>
            <a:pPr marL="228600" lvl="0" indent="-226059" algn="l" rtl="0">
              <a:lnSpc>
                <a:spcPct val="135000"/>
              </a:lnSpc>
              <a:spcBef>
                <a:spcPts val="0"/>
              </a:spcBef>
              <a:spcAft>
                <a:spcPts val="0"/>
              </a:spcAft>
              <a:buClr>
                <a:schemeClr val="accent1"/>
              </a:buClr>
              <a:buSzPts val="1400"/>
              <a:buFont typeface="Red Hat Display"/>
              <a:buChar char="▸"/>
            </a:pPr>
            <a:r>
              <a:rPr lang="en">
                <a:solidFill>
                  <a:srgbClr val="151515"/>
                </a:solidFill>
                <a:latin typeface="Red Hat Display Medium"/>
                <a:ea typeface="Red Hat Display Medium"/>
                <a:cs typeface="Red Hat Display Medium"/>
                <a:sym typeface="Red Hat Display Medium"/>
              </a:rPr>
              <a:t>Back up your hub configuration</a:t>
            </a:r>
            <a:r>
              <a:rPr lang="en">
                <a:solidFill>
                  <a:srgbClr val="151515"/>
                </a:solidFill>
                <a:latin typeface="Red Hat Display"/>
                <a:ea typeface="Red Hat Display"/>
                <a:cs typeface="Red Hat Display"/>
                <a:sym typeface="Red Hat Display"/>
              </a:rPr>
              <a:t> and restore it in a different hub cluster, using a backup solution based on OpenShift API for Data Protection (OADP).</a:t>
            </a:r>
            <a:endParaRPr>
              <a:solidFill>
                <a:srgbClr val="151515"/>
              </a:solidFill>
              <a:latin typeface="Red Hat Display"/>
              <a:ea typeface="Red Hat Display"/>
              <a:cs typeface="Red Hat Display"/>
              <a:sym typeface="Red Hat Display"/>
            </a:endParaRPr>
          </a:p>
          <a:p>
            <a:pPr marL="228600" lvl="0" indent="-226059" algn="l" rtl="0">
              <a:lnSpc>
                <a:spcPct val="135000"/>
              </a:lnSpc>
              <a:spcBef>
                <a:spcPts val="1000"/>
              </a:spcBef>
              <a:spcAft>
                <a:spcPts val="0"/>
              </a:spcAft>
              <a:buClr>
                <a:schemeClr val="accent1"/>
              </a:buClr>
              <a:buSzPts val="1400"/>
              <a:buFont typeface="Red Hat Display"/>
              <a:buChar char="▸"/>
            </a:pPr>
            <a:r>
              <a:rPr lang="en">
                <a:solidFill>
                  <a:srgbClr val="151515"/>
                </a:solidFill>
                <a:latin typeface="Red Hat Display Medium"/>
                <a:ea typeface="Red Hat Display Medium"/>
                <a:cs typeface="Red Hat Display Medium"/>
                <a:sym typeface="Red Hat Display Medium"/>
              </a:rPr>
              <a:t>This ensures the management configuration is not lost</a:t>
            </a:r>
            <a:br>
              <a:rPr lang="en">
                <a:solidFill>
                  <a:srgbClr val="151515"/>
                </a:solidFill>
                <a:latin typeface="Red Hat Display"/>
                <a:ea typeface="Red Hat Display"/>
                <a:cs typeface="Red Hat Display"/>
                <a:sym typeface="Red Hat Display"/>
              </a:rPr>
            </a:br>
            <a:r>
              <a:rPr lang="en">
                <a:solidFill>
                  <a:srgbClr val="151515"/>
                </a:solidFill>
                <a:latin typeface="Red Hat Display"/>
                <a:ea typeface="Red Hat Display"/>
                <a:cs typeface="Red Hat Display"/>
                <a:sym typeface="Red Hat Display"/>
              </a:rPr>
              <a:t>and the continuity of business is maintained while applications continue to operate across the fleet.</a:t>
            </a:r>
            <a:endParaRPr>
              <a:solidFill>
                <a:srgbClr val="151515"/>
              </a:solidFill>
              <a:latin typeface="Red Hat Display"/>
              <a:ea typeface="Red Hat Display"/>
              <a:cs typeface="Red Hat Display"/>
              <a:sym typeface="Red Hat Display"/>
            </a:endParaRPr>
          </a:p>
          <a:p>
            <a:pPr marL="228600" lvl="0" indent="-226059" algn="l" rtl="0">
              <a:lnSpc>
                <a:spcPct val="135000"/>
              </a:lnSpc>
              <a:spcBef>
                <a:spcPts val="1000"/>
              </a:spcBef>
              <a:spcAft>
                <a:spcPts val="1000"/>
              </a:spcAft>
              <a:buClr>
                <a:schemeClr val="accent1"/>
              </a:buClr>
              <a:buSzPts val="1400"/>
              <a:buFont typeface="Red Hat Display"/>
              <a:buChar char="▸"/>
            </a:pPr>
            <a:r>
              <a:rPr lang="en">
                <a:solidFill>
                  <a:srgbClr val="151515"/>
                </a:solidFill>
                <a:latin typeface="Red Hat Display Medium"/>
                <a:ea typeface="Red Hat Display Medium"/>
                <a:cs typeface="Red Hat Display Medium"/>
                <a:sym typeface="Red Hat Display Medium"/>
              </a:rPr>
              <a:t>OADP and ACM policies</a:t>
            </a:r>
            <a:r>
              <a:rPr lang="en">
                <a:solidFill>
                  <a:srgbClr val="151515"/>
                </a:solidFill>
                <a:latin typeface="Red Hat Display"/>
                <a:ea typeface="Red Hat Display"/>
                <a:cs typeface="Red Hat Display"/>
                <a:sym typeface="Red Hat Display"/>
              </a:rPr>
              <a:t> are behind the backup and restoration—with ACM policies helping inform the</a:t>
            </a:r>
            <a:br>
              <a:rPr lang="en">
                <a:solidFill>
                  <a:srgbClr val="151515"/>
                </a:solidFill>
                <a:latin typeface="Red Hat Display"/>
                <a:ea typeface="Red Hat Display"/>
                <a:cs typeface="Red Hat Display"/>
                <a:sym typeface="Red Hat Display"/>
              </a:rPr>
            </a:br>
            <a:r>
              <a:rPr lang="en">
                <a:solidFill>
                  <a:srgbClr val="151515"/>
                </a:solidFill>
                <a:latin typeface="Red Hat Display"/>
                <a:ea typeface="Red Hat Display"/>
                <a:cs typeface="Red Hat Display"/>
                <a:sym typeface="Red Hat Display"/>
              </a:rPr>
              <a:t>health of the backup flow.</a:t>
            </a:r>
            <a:endParaRPr>
              <a:solidFill>
                <a:srgbClr val="151515"/>
              </a:solidFill>
              <a:latin typeface="Red Hat Display"/>
              <a:ea typeface="Red Hat Display"/>
              <a:cs typeface="Red Hat Display"/>
              <a:sym typeface="Red Hat Display"/>
            </a:endParaRPr>
          </a:p>
        </p:txBody>
      </p:sp>
      <p:pic>
        <p:nvPicPr>
          <p:cNvPr id="7321" name="Google Shape;7321;p761"/>
          <p:cNvPicPr preferRelativeResize="0"/>
          <p:nvPr/>
        </p:nvPicPr>
        <p:blipFill rotWithShape="1">
          <a:blip r:embed="rId3">
            <a:alphaModFix/>
          </a:blip>
          <a:srcRect/>
          <a:stretch/>
        </p:blipFill>
        <p:spPr>
          <a:xfrm>
            <a:off x="1031422" y="2299025"/>
            <a:ext cx="612648" cy="612648"/>
          </a:xfrm>
          <a:prstGeom prst="rect">
            <a:avLst/>
          </a:prstGeom>
          <a:noFill/>
          <a:ln>
            <a:noFill/>
          </a:ln>
        </p:spPr>
      </p:pic>
      <p:pic>
        <p:nvPicPr>
          <p:cNvPr id="7322" name="Google Shape;7322;p761"/>
          <p:cNvPicPr preferRelativeResize="0"/>
          <p:nvPr/>
        </p:nvPicPr>
        <p:blipFill>
          <a:blip r:embed="rId4">
            <a:alphaModFix/>
          </a:blip>
          <a:stretch>
            <a:fillRect/>
          </a:stretch>
        </p:blipFill>
        <p:spPr>
          <a:xfrm>
            <a:off x="6296843" y="2510514"/>
            <a:ext cx="5367526" cy="3186072"/>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326"/>
        <p:cNvGrpSpPr/>
        <p:nvPr/>
      </p:nvGrpSpPr>
      <p:grpSpPr>
        <a:xfrm>
          <a:off x="0" y="0"/>
          <a:ext cx="0" cy="0"/>
          <a:chOff x="0" y="0"/>
          <a:chExt cx="0" cy="0"/>
        </a:xfrm>
      </p:grpSpPr>
      <p:pic>
        <p:nvPicPr>
          <p:cNvPr id="7327" name="Google Shape;7327;p762"/>
          <p:cNvPicPr preferRelativeResize="0"/>
          <p:nvPr/>
        </p:nvPicPr>
        <p:blipFill rotWithShape="1">
          <a:blip r:embed="rId3">
            <a:alphaModFix/>
          </a:blip>
          <a:srcRect l="4703" t="49" r="4321" b="39"/>
          <a:stretch/>
        </p:blipFill>
        <p:spPr>
          <a:xfrm>
            <a:off x="5953126" y="2375100"/>
            <a:ext cx="5734799" cy="3545801"/>
          </a:xfrm>
          <a:prstGeom prst="rect">
            <a:avLst/>
          </a:prstGeom>
          <a:noFill/>
          <a:ln>
            <a:noFill/>
          </a:ln>
        </p:spPr>
      </p:pic>
      <p:sp>
        <p:nvSpPr>
          <p:cNvPr id="7328" name="Google Shape;7328;p762"/>
          <p:cNvSpPr txBox="1">
            <a:spLocks noGrp="1"/>
          </p:cNvSpPr>
          <p:nvPr>
            <p:ph type="subTitle" idx="3"/>
          </p:nvPr>
        </p:nvSpPr>
        <p:spPr>
          <a:xfrm>
            <a:off x="885125" y="1653550"/>
            <a:ext cx="10422000" cy="291900"/>
          </a:xfrm>
          <a:prstGeom prst="rect">
            <a:avLst/>
          </a:prstGeom>
        </p:spPr>
        <p:txBody>
          <a:bodyPr spcFirstLastPara="1" wrap="square" lIns="0" tIns="0" rIns="0" bIns="0" anchor="t" anchorCtr="0">
            <a:noAutofit/>
          </a:bodyPr>
          <a:lstStyle/>
          <a:p>
            <a:pPr marL="0" lvl="0" indent="0" algn="ctr" rtl="0">
              <a:spcBef>
                <a:spcPts val="0"/>
              </a:spcBef>
              <a:spcAft>
                <a:spcPts val="500"/>
              </a:spcAft>
              <a:buNone/>
            </a:pPr>
            <a:r>
              <a:rPr lang="en"/>
              <a:t>Ensure scalability in low-bandwidth, high-latency sites</a:t>
            </a:r>
            <a:endParaRPr/>
          </a:p>
        </p:txBody>
      </p:sp>
      <p:sp>
        <p:nvSpPr>
          <p:cNvPr id="7329" name="Google Shape;7329;p762"/>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Business continuity</a:t>
            </a:r>
            <a:endParaRPr/>
          </a:p>
        </p:txBody>
      </p:sp>
      <p:sp>
        <p:nvSpPr>
          <p:cNvPr id="7330" name="Google Shape;7330;p762"/>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63</a:t>
            </a:fld>
            <a:endParaRPr/>
          </a:p>
        </p:txBody>
      </p:sp>
      <p:sp>
        <p:nvSpPr>
          <p:cNvPr id="7331" name="Google Shape;7331;p762"/>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PV replication using VolSync</a:t>
            </a:r>
            <a:endParaRPr/>
          </a:p>
        </p:txBody>
      </p:sp>
      <p:sp>
        <p:nvSpPr>
          <p:cNvPr id="7332" name="Google Shape;7332;p762"/>
          <p:cNvSpPr/>
          <p:nvPr/>
        </p:nvSpPr>
        <p:spPr>
          <a:xfrm>
            <a:off x="885050" y="2152650"/>
            <a:ext cx="905400" cy="9054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7333" name="Google Shape;7333;p762"/>
          <p:cNvSpPr txBox="1"/>
          <p:nvPr/>
        </p:nvSpPr>
        <p:spPr>
          <a:xfrm>
            <a:off x="885050" y="3319300"/>
            <a:ext cx="4830000" cy="1981500"/>
          </a:xfrm>
          <a:prstGeom prst="rect">
            <a:avLst/>
          </a:prstGeom>
          <a:noFill/>
          <a:ln>
            <a:noFill/>
          </a:ln>
        </p:spPr>
        <p:txBody>
          <a:bodyPr spcFirstLastPara="1" wrap="square" lIns="0" tIns="0" rIns="0" bIns="0" anchor="t" anchorCtr="0">
            <a:noAutofit/>
          </a:bodyPr>
          <a:lstStyle/>
          <a:p>
            <a:pPr marL="228600" lvl="0" indent="-226059" algn="l" rtl="0">
              <a:lnSpc>
                <a:spcPct val="135000"/>
              </a:lnSpc>
              <a:spcBef>
                <a:spcPts val="0"/>
              </a:spcBef>
              <a:spcAft>
                <a:spcPts val="0"/>
              </a:spcAft>
              <a:buClr>
                <a:schemeClr val="accent1"/>
              </a:buClr>
              <a:buSzPts val="1400"/>
              <a:buFont typeface="Red Hat Display"/>
              <a:buChar char="▸"/>
            </a:pPr>
            <a:r>
              <a:rPr lang="en">
                <a:solidFill>
                  <a:srgbClr val="151515"/>
                </a:solidFill>
                <a:latin typeface="Red Hat Display Medium"/>
                <a:ea typeface="Red Hat Display Medium"/>
                <a:cs typeface="Red Hat Display Medium"/>
                <a:sym typeface="Red Hat Display Medium"/>
              </a:rPr>
              <a:t>Ensure resilience </a:t>
            </a:r>
            <a:r>
              <a:rPr lang="en">
                <a:solidFill>
                  <a:srgbClr val="151515"/>
                </a:solidFill>
                <a:latin typeface="Red Hat Display"/>
                <a:ea typeface="Red Hat Display"/>
                <a:cs typeface="Red Hat Display"/>
                <a:sym typeface="Red Hat Display"/>
              </a:rPr>
              <a:t>for the stateful applications your business relies on by providing a planned application migration strategy across your clusters. </a:t>
            </a:r>
            <a:endParaRPr>
              <a:solidFill>
                <a:srgbClr val="151515"/>
              </a:solidFill>
              <a:latin typeface="Red Hat Display"/>
              <a:ea typeface="Red Hat Display"/>
              <a:cs typeface="Red Hat Display"/>
              <a:sym typeface="Red Hat Display"/>
            </a:endParaRPr>
          </a:p>
          <a:p>
            <a:pPr marL="228600" lvl="0" indent="-226059" algn="l" rtl="0">
              <a:lnSpc>
                <a:spcPct val="135000"/>
              </a:lnSpc>
              <a:spcBef>
                <a:spcPts val="1000"/>
              </a:spcBef>
              <a:spcAft>
                <a:spcPts val="1000"/>
              </a:spcAft>
              <a:buClr>
                <a:schemeClr val="accent1"/>
              </a:buClr>
              <a:buSzPts val="1400"/>
              <a:buFont typeface="Red Hat Display"/>
              <a:buChar char="▸"/>
            </a:pPr>
            <a:r>
              <a:rPr lang="en">
                <a:solidFill>
                  <a:srgbClr val="151515"/>
                </a:solidFill>
                <a:latin typeface="Red Hat Display Medium"/>
                <a:ea typeface="Red Hat Display Medium"/>
                <a:cs typeface="Red Hat Display Medium"/>
                <a:sym typeface="Red Hat Display Medium"/>
              </a:rPr>
              <a:t>You can use VolSync </a:t>
            </a:r>
            <a:r>
              <a:rPr lang="en">
                <a:solidFill>
                  <a:srgbClr val="151515"/>
                </a:solidFill>
                <a:latin typeface="Red Hat Display"/>
                <a:ea typeface="Red Hat Display"/>
                <a:cs typeface="Red Hat Display"/>
                <a:sym typeface="Red Hat Display"/>
              </a:rPr>
              <a:t>to create your own DR solution</a:t>
            </a:r>
            <a:br>
              <a:rPr lang="en">
                <a:solidFill>
                  <a:srgbClr val="151515"/>
                </a:solidFill>
                <a:latin typeface="Red Hat Display"/>
                <a:ea typeface="Red Hat Display"/>
                <a:cs typeface="Red Hat Display"/>
                <a:sym typeface="Red Hat Display"/>
              </a:rPr>
            </a:br>
            <a:r>
              <a:rPr lang="en">
                <a:solidFill>
                  <a:srgbClr val="151515"/>
                </a:solidFill>
                <a:latin typeface="Red Hat Display"/>
                <a:ea typeface="Red Hat Display"/>
                <a:cs typeface="Red Hat Display"/>
                <a:sym typeface="Red Hat Display"/>
              </a:rPr>
              <a:t>when working with alternative vendors’ storage or heterogeneous storage products.</a:t>
            </a:r>
            <a:endParaRPr>
              <a:solidFill>
                <a:srgbClr val="151515"/>
              </a:solidFill>
              <a:latin typeface="Red Hat Display"/>
              <a:ea typeface="Red Hat Display"/>
              <a:cs typeface="Red Hat Display"/>
              <a:sym typeface="Red Hat Display"/>
            </a:endParaRPr>
          </a:p>
        </p:txBody>
      </p:sp>
      <p:pic>
        <p:nvPicPr>
          <p:cNvPr id="7334" name="Google Shape;7334;p762"/>
          <p:cNvPicPr preferRelativeResize="0"/>
          <p:nvPr/>
        </p:nvPicPr>
        <p:blipFill rotWithShape="1">
          <a:blip r:embed="rId4">
            <a:alphaModFix/>
          </a:blip>
          <a:srcRect/>
          <a:stretch/>
        </p:blipFill>
        <p:spPr>
          <a:xfrm>
            <a:off x="1031431" y="2299025"/>
            <a:ext cx="612648" cy="612648"/>
          </a:xfrm>
          <a:prstGeom prst="rect">
            <a:avLst/>
          </a:prstGeom>
          <a:noFill/>
          <a:ln>
            <a:noFill/>
          </a:ln>
        </p:spPr>
      </p:pic>
      <p:cxnSp>
        <p:nvCxnSpPr>
          <p:cNvPr id="7335" name="Google Shape;7335;p762"/>
          <p:cNvCxnSpPr/>
          <p:nvPr/>
        </p:nvCxnSpPr>
        <p:spPr>
          <a:xfrm>
            <a:off x="1848385" y="2605350"/>
            <a:ext cx="4296900" cy="0"/>
          </a:xfrm>
          <a:prstGeom prst="straightConnector1">
            <a:avLst/>
          </a:prstGeom>
          <a:noFill/>
          <a:ln w="19050" cap="rnd" cmpd="sng">
            <a:solidFill>
              <a:schemeClr val="accent1"/>
            </a:solidFill>
            <a:prstDash val="dot"/>
            <a:round/>
            <a:headEnd type="none" w="med" len="med"/>
            <a:tailEnd type="none" w="med" len="med"/>
          </a:ln>
        </p:spPr>
      </p:cxnSp>
      <p:sp>
        <p:nvSpPr>
          <p:cNvPr id="7336" name="Google Shape;7336;p762"/>
          <p:cNvSpPr/>
          <p:nvPr/>
        </p:nvSpPr>
        <p:spPr>
          <a:xfrm>
            <a:off x="6172200" y="2366550"/>
            <a:ext cx="35400" cy="477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340"/>
        <p:cNvGrpSpPr/>
        <p:nvPr/>
      </p:nvGrpSpPr>
      <p:grpSpPr>
        <a:xfrm>
          <a:off x="0" y="0"/>
          <a:ext cx="0" cy="0"/>
          <a:chOff x="0" y="0"/>
          <a:chExt cx="0" cy="0"/>
        </a:xfrm>
      </p:grpSpPr>
      <p:grpSp>
        <p:nvGrpSpPr>
          <p:cNvPr id="7341" name="Google Shape;7341;p763"/>
          <p:cNvGrpSpPr/>
          <p:nvPr/>
        </p:nvGrpSpPr>
        <p:grpSpPr>
          <a:xfrm>
            <a:off x="6210504" y="2150850"/>
            <a:ext cx="5545598" cy="3905400"/>
            <a:chOff x="6489469" y="2150850"/>
            <a:chExt cx="5395075" cy="3905400"/>
          </a:xfrm>
        </p:grpSpPr>
        <p:sp>
          <p:nvSpPr>
            <p:cNvPr id="7342" name="Google Shape;7342;p763"/>
            <p:cNvSpPr/>
            <p:nvPr/>
          </p:nvSpPr>
          <p:spPr>
            <a:xfrm>
              <a:off x="7954844" y="2150850"/>
              <a:ext cx="3929700" cy="3905400"/>
            </a:xfrm>
            <a:prstGeom prst="roundRect">
              <a:avLst>
                <a:gd name="adj" fmla="val 1839"/>
              </a:avLst>
            </a:prstGeom>
            <a:solidFill>
              <a:srgbClr val="E8E8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7343" name="Google Shape;7343;p763"/>
            <p:cNvSpPr/>
            <p:nvPr/>
          </p:nvSpPr>
          <p:spPr>
            <a:xfrm>
              <a:off x="6489469" y="2150850"/>
              <a:ext cx="3929700" cy="3905400"/>
            </a:xfrm>
            <a:prstGeom prst="roundRect">
              <a:avLst>
                <a:gd name="adj" fmla="val 0"/>
              </a:avLst>
            </a:prstGeom>
            <a:solidFill>
              <a:srgbClr val="E8E8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grpSp>
      <p:sp>
        <p:nvSpPr>
          <p:cNvPr id="7344" name="Google Shape;7344;p763"/>
          <p:cNvSpPr txBox="1">
            <a:spLocks noGrp="1"/>
          </p:cNvSpPr>
          <p:nvPr>
            <p:ph type="subTitle" idx="3"/>
          </p:nvPr>
        </p:nvSpPr>
        <p:spPr>
          <a:xfrm>
            <a:off x="885125" y="1653550"/>
            <a:ext cx="10422000" cy="291900"/>
          </a:xfrm>
          <a:prstGeom prst="rect">
            <a:avLst/>
          </a:prstGeom>
        </p:spPr>
        <p:txBody>
          <a:bodyPr spcFirstLastPara="1" wrap="square" lIns="0" tIns="0" rIns="0" bIns="0" anchor="t" anchorCtr="0">
            <a:noAutofit/>
          </a:bodyPr>
          <a:lstStyle/>
          <a:p>
            <a:pPr marL="0" lvl="0" indent="0" algn="ctr" rtl="0">
              <a:spcBef>
                <a:spcPts val="0"/>
              </a:spcBef>
              <a:spcAft>
                <a:spcPts val="500"/>
              </a:spcAft>
              <a:buNone/>
            </a:pPr>
            <a:r>
              <a:rPr lang="en"/>
              <a:t>Provide a robust multisite, multicluster DR strategy for your stateful applications</a:t>
            </a:r>
            <a:endParaRPr/>
          </a:p>
        </p:txBody>
      </p:sp>
      <p:sp>
        <p:nvSpPr>
          <p:cNvPr id="7345" name="Google Shape;7345;p763"/>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Business continuity</a:t>
            </a:r>
            <a:endParaRPr/>
          </a:p>
        </p:txBody>
      </p:sp>
      <p:sp>
        <p:nvSpPr>
          <p:cNvPr id="7346" name="Google Shape;7346;p763"/>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64</a:t>
            </a:fld>
            <a:endParaRPr/>
          </a:p>
        </p:txBody>
      </p:sp>
      <p:sp>
        <p:nvSpPr>
          <p:cNvPr id="7347" name="Google Shape;7347;p763"/>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Red Hat OpenShift Data Foundation for disaster recovery</a:t>
            </a:r>
            <a:endParaRPr/>
          </a:p>
        </p:txBody>
      </p:sp>
      <p:sp>
        <p:nvSpPr>
          <p:cNvPr id="7348" name="Google Shape;7348;p763"/>
          <p:cNvSpPr/>
          <p:nvPr/>
        </p:nvSpPr>
        <p:spPr>
          <a:xfrm>
            <a:off x="885050" y="2152650"/>
            <a:ext cx="905400" cy="9054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7349" name="Google Shape;7349;p763"/>
          <p:cNvSpPr txBox="1"/>
          <p:nvPr/>
        </p:nvSpPr>
        <p:spPr>
          <a:xfrm>
            <a:off x="885050" y="3319300"/>
            <a:ext cx="4670700" cy="1981500"/>
          </a:xfrm>
          <a:prstGeom prst="rect">
            <a:avLst/>
          </a:prstGeom>
          <a:noFill/>
          <a:ln>
            <a:noFill/>
          </a:ln>
        </p:spPr>
        <p:txBody>
          <a:bodyPr spcFirstLastPara="1" wrap="square" lIns="0" tIns="0" rIns="0" bIns="0" anchor="t" anchorCtr="0">
            <a:noAutofit/>
          </a:bodyPr>
          <a:lstStyle/>
          <a:p>
            <a:pPr marL="228600" lvl="0" indent="-207009" algn="l" rtl="0">
              <a:lnSpc>
                <a:spcPct val="135000"/>
              </a:lnSpc>
              <a:spcBef>
                <a:spcPts val="0"/>
              </a:spcBef>
              <a:spcAft>
                <a:spcPts val="0"/>
              </a:spcAft>
              <a:buClr>
                <a:schemeClr val="accent1"/>
              </a:buClr>
              <a:buSzPts val="1100"/>
              <a:buFont typeface="Red Hat Display"/>
              <a:buChar char="▸"/>
            </a:pPr>
            <a:r>
              <a:rPr lang="en" sz="1100">
                <a:solidFill>
                  <a:srgbClr val="151515"/>
                </a:solidFill>
                <a:latin typeface="Red Hat Display Medium"/>
                <a:ea typeface="Red Hat Display Medium"/>
                <a:cs typeface="Red Hat Display Medium"/>
                <a:sym typeface="Red Hat Display Medium"/>
              </a:rPr>
              <a:t>Provide a robust multisite, multicluster DR strategy</a:t>
            </a:r>
            <a:br>
              <a:rPr lang="en" sz="1100">
                <a:solidFill>
                  <a:srgbClr val="151515"/>
                </a:solidFill>
                <a:latin typeface="Red Hat Display"/>
                <a:ea typeface="Red Hat Display"/>
                <a:cs typeface="Red Hat Display"/>
                <a:sym typeface="Red Hat Display"/>
              </a:rPr>
            </a:br>
            <a:r>
              <a:rPr lang="en" sz="1100">
                <a:solidFill>
                  <a:srgbClr val="151515"/>
                </a:solidFill>
                <a:latin typeface="Red Hat Display"/>
                <a:ea typeface="Red Hat Display"/>
                <a:cs typeface="Red Hat Display"/>
                <a:sym typeface="Red Hat Display"/>
              </a:rPr>
              <a:t>for your stateful applications, using OpenShift Data Foundation and</a:t>
            </a:r>
            <a:br>
              <a:rPr lang="en" sz="1100">
                <a:solidFill>
                  <a:srgbClr val="151515"/>
                </a:solidFill>
                <a:latin typeface="Red Hat Display"/>
                <a:ea typeface="Red Hat Display"/>
                <a:cs typeface="Red Hat Display"/>
                <a:sym typeface="Red Hat Display"/>
              </a:rPr>
            </a:br>
            <a:r>
              <a:rPr lang="en" sz="1100">
                <a:solidFill>
                  <a:srgbClr val="151515"/>
                </a:solidFill>
                <a:latin typeface="Red Hat Display"/>
                <a:ea typeface="Red Hat Display"/>
                <a:cs typeface="Red Hat Display"/>
                <a:sym typeface="Red Hat Display"/>
              </a:rPr>
              <a:t>Red Hat Advanced Cluster Management. </a:t>
            </a:r>
            <a:endParaRPr sz="1100">
              <a:solidFill>
                <a:srgbClr val="151515"/>
              </a:solidFill>
              <a:latin typeface="Red Hat Display"/>
              <a:ea typeface="Red Hat Display"/>
              <a:cs typeface="Red Hat Display"/>
              <a:sym typeface="Red Hat Display"/>
            </a:endParaRPr>
          </a:p>
          <a:p>
            <a:pPr marL="228600" lvl="0" indent="-207009" algn="l" rtl="0">
              <a:lnSpc>
                <a:spcPct val="135000"/>
              </a:lnSpc>
              <a:spcBef>
                <a:spcPts val="1000"/>
              </a:spcBef>
              <a:spcAft>
                <a:spcPts val="0"/>
              </a:spcAft>
              <a:buClr>
                <a:schemeClr val="accent1"/>
              </a:buClr>
              <a:buSzPts val="1100"/>
              <a:buFont typeface="Red Hat Display"/>
              <a:buChar char="▸"/>
            </a:pPr>
            <a:r>
              <a:rPr lang="en" sz="1100">
                <a:solidFill>
                  <a:schemeClr val="dk1"/>
                </a:solidFill>
                <a:latin typeface="Red Hat Display Medium"/>
                <a:ea typeface="Red Hat Display Medium"/>
                <a:cs typeface="Red Hat Display Medium"/>
                <a:sym typeface="Red Hat Display Medium"/>
              </a:rPr>
              <a:t>OpenShift Data Foundation </a:t>
            </a:r>
            <a:r>
              <a:rPr lang="en" sz="1100">
                <a:solidFill>
                  <a:schemeClr val="dk1"/>
                </a:solidFill>
                <a:latin typeface="Red Hat Display"/>
                <a:ea typeface="Red Hat Display"/>
                <a:cs typeface="Red Hat Display"/>
                <a:sym typeface="Red Hat Display"/>
              </a:rPr>
              <a:t>ensures your application data volumes and persistent volumes (PVs) are consistently and frequently replicated.</a:t>
            </a:r>
            <a:endParaRPr sz="1100">
              <a:solidFill>
                <a:schemeClr val="dk1"/>
              </a:solidFill>
              <a:latin typeface="Red Hat Display"/>
              <a:ea typeface="Red Hat Display"/>
              <a:cs typeface="Red Hat Display"/>
              <a:sym typeface="Red Hat Display"/>
            </a:endParaRPr>
          </a:p>
          <a:p>
            <a:pPr marL="228600" lvl="0" indent="-207009" algn="l" rtl="0">
              <a:lnSpc>
                <a:spcPct val="135000"/>
              </a:lnSpc>
              <a:spcBef>
                <a:spcPts val="1000"/>
              </a:spcBef>
              <a:spcAft>
                <a:spcPts val="1000"/>
              </a:spcAft>
              <a:buClr>
                <a:schemeClr val="accent1"/>
              </a:buClr>
              <a:buSzPts val="1100"/>
              <a:buFont typeface="Red Hat Display"/>
              <a:buChar char="▸"/>
            </a:pPr>
            <a:r>
              <a:rPr lang="en" sz="1100">
                <a:solidFill>
                  <a:schemeClr val="dk1"/>
                </a:solidFill>
                <a:latin typeface="Red Hat Display Medium"/>
                <a:ea typeface="Red Hat Display Medium"/>
                <a:cs typeface="Red Hat Display Medium"/>
                <a:sym typeface="Red Hat Display Medium"/>
              </a:rPr>
              <a:t>DR operators that are set up with Red Hat Advanced Cluster Management </a:t>
            </a:r>
            <a:r>
              <a:rPr lang="en" sz="1100">
                <a:solidFill>
                  <a:schemeClr val="dk1"/>
                </a:solidFill>
                <a:latin typeface="Red Hat Display"/>
                <a:ea typeface="Red Hat Display"/>
                <a:cs typeface="Red Hat Display"/>
                <a:sym typeface="Red Hat Display"/>
              </a:rPr>
              <a:t>can automate the DR failover and failback processes asynchronously with Regional-DR for minimal recovery point objective (RPO) or synchronously with Metro-DR to achieve zero RPO. </a:t>
            </a:r>
            <a:endParaRPr sz="1100">
              <a:solidFill>
                <a:schemeClr val="dk1"/>
              </a:solidFill>
              <a:latin typeface="Red Hat Display"/>
              <a:ea typeface="Red Hat Display"/>
              <a:cs typeface="Red Hat Display"/>
              <a:sym typeface="Red Hat Display"/>
            </a:endParaRPr>
          </a:p>
        </p:txBody>
      </p:sp>
      <p:pic>
        <p:nvPicPr>
          <p:cNvPr id="7350" name="Google Shape;7350;p763"/>
          <p:cNvPicPr preferRelativeResize="0"/>
          <p:nvPr/>
        </p:nvPicPr>
        <p:blipFill rotWithShape="1">
          <a:blip r:embed="rId3">
            <a:alphaModFix/>
          </a:blip>
          <a:srcRect/>
          <a:stretch/>
        </p:blipFill>
        <p:spPr>
          <a:xfrm>
            <a:off x="1031419" y="2299025"/>
            <a:ext cx="612648" cy="612648"/>
          </a:xfrm>
          <a:prstGeom prst="rect">
            <a:avLst/>
          </a:prstGeom>
          <a:noFill/>
          <a:ln>
            <a:noFill/>
          </a:ln>
        </p:spPr>
      </p:pic>
      <p:sp>
        <p:nvSpPr>
          <p:cNvPr id="7351" name="Google Shape;7351;p763"/>
          <p:cNvSpPr/>
          <p:nvPr/>
        </p:nvSpPr>
        <p:spPr>
          <a:xfrm>
            <a:off x="6172197" y="2150850"/>
            <a:ext cx="35400" cy="3905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cxnSp>
        <p:nvCxnSpPr>
          <p:cNvPr id="7352" name="Google Shape;7352;p763"/>
          <p:cNvCxnSpPr/>
          <p:nvPr/>
        </p:nvCxnSpPr>
        <p:spPr>
          <a:xfrm>
            <a:off x="1848385" y="2605350"/>
            <a:ext cx="4296900" cy="0"/>
          </a:xfrm>
          <a:prstGeom prst="straightConnector1">
            <a:avLst/>
          </a:prstGeom>
          <a:noFill/>
          <a:ln w="19050" cap="rnd" cmpd="sng">
            <a:solidFill>
              <a:schemeClr val="accent1"/>
            </a:solidFill>
            <a:prstDash val="dot"/>
            <a:round/>
            <a:headEnd type="none" w="med" len="med"/>
            <a:tailEnd type="none" w="med" len="med"/>
          </a:ln>
        </p:spPr>
      </p:cxnSp>
      <p:pic>
        <p:nvPicPr>
          <p:cNvPr id="7353" name="Google Shape;7353;p763"/>
          <p:cNvPicPr preferRelativeResize="0"/>
          <p:nvPr/>
        </p:nvPicPr>
        <p:blipFill rotWithShape="1">
          <a:blip r:embed="rId4">
            <a:alphaModFix/>
          </a:blip>
          <a:srcRect l="2543" t="1437" b="1437"/>
          <a:stretch/>
        </p:blipFill>
        <p:spPr>
          <a:xfrm>
            <a:off x="6298775" y="2411175"/>
            <a:ext cx="5404298" cy="338474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357"/>
        <p:cNvGrpSpPr/>
        <p:nvPr/>
      </p:nvGrpSpPr>
      <p:grpSpPr>
        <a:xfrm>
          <a:off x="0" y="0"/>
          <a:ext cx="0" cy="0"/>
          <a:chOff x="0" y="0"/>
          <a:chExt cx="0" cy="0"/>
        </a:xfrm>
      </p:grpSpPr>
      <p:sp>
        <p:nvSpPr>
          <p:cNvPr id="7358" name="Google Shape;7358;p764"/>
          <p:cNvSpPr/>
          <p:nvPr/>
        </p:nvSpPr>
        <p:spPr>
          <a:xfrm>
            <a:off x="5166350" y="1051550"/>
            <a:ext cx="6446400" cy="4800600"/>
          </a:xfrm>
          <a:prstGeom prst="rect">
            <a:avLst/>
          </a:prstGeom>
          <a:solidFill>
            <a:srgbClr val="F3F3F3"/>
          </a:solidFill>
          <a:ln>
            <a:noFill/>
          </a:ln>
        </p:spPr>
        <p:txBody>
          <a:bodyPr spcFirstLastPara="1" wrap="square" lIns="137150" tIns="137150" rIns="137150" bIns="137150" anchor="t" anchorCtr="0">
            <a:noAutofit/>
          </a:bodyPr>
          <a:lstStyle/>
          <a:p>
            <a:pPr marL="0" lvl="0" indent="0" algn="l" rtl="0">
              <a:spcBef>
                <a:spcPts val="0"/>
              </a:spcBef>
              <a:spcAft>
                <a:spcPts val="0"/>
              </a:spcAft>
              <a:buNone/>
            </a:pPr>
            <a:r>
              <a:rPr lang="en" sz="1000" b="1">
                <a:latin typeface="Red Hat Display"/>
                <a:ea typeface="Red Hat Display"/>
                <a:cs typeface="Red Hat Display"/>
                <a:sym typeface="Red Hat Display"/>
              </a:rPr>
              <a:t>Red Hat OpenShift Platform Plus</a:t>
            </a:r>
            <a:endParaRPr sz="1000" b="1">
              <a:latin typeface="Red Hat Display"/>
              <a:ea typeface="Red Hat Display"/>
              <a:cs typeface="Red Hat Display"/>
              <a:sym typeface="Red Hat Display"/>
            </a:endParaRPr>
          </a:p>
        </p:txBody>
      </p:sp>
      <p:sp>
        <p:nvSpPr>
          <p:cNvPr id="7359" name="Google Shape;7359;p764"/>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Business continuity</a:t>
            </a:r>
            <a:endParaRPr/>
          </a:p>
        </p:txBody>
      </p:sp>
      <p:sp>
        <p:nvSpPr>
          <p:cNvPr id="7360" name="Google Shape;7360;p764"/>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65</a:t>
            </a:fld>
            <a:endParaRPr/>
          </a:p>
        </p:txBody>
      </p:sp>
      <p:sp>
        <p:nvSpPr>
          <p:cNvPr id="7361" name="Google Shape;7361;p764"/>
          <p:cNvSpPr/>
          <p:nvPr/>
        </p:nvSpPr>
        <p:spPr>
          <a:xfrm>
            <a:off x="9418275" y="3246150"/>
            <a:ext cx="1920300" cy="1097400"/>
          </a:xfrm>
          <a:prstGeom prst="rect">
            <a:avLst/>
          </a:prstGeom>
          <a:solidFill>
            <a:schemeClr val="lt1"/>
          </a:solidFill>
          <a:ln>
            <a:noFill/>
          </a:ln>
        </p:spPr>
        <p:txBody>
          <a:bodyPr spcFirstLastPara="1" wrap="square" lIns="137150" tIns="137150" rIns="137150" bIns="137150" anchor="t" anchorCtr="0">
            <a:noAutofit/>
          </a:bodyPr>
          <a:lstStyle/>
          <a:p>
            <a:pPr marL="0" lvl="0" indent="0" algn="l" rtl="0">
              <a:spcBef>
                <a:spcPts val="0"/>
              </a:spcBef>
              <a:spcAft>
                <a:spcPts val="0"/>
              </a:spcAft>
              <a:buNone/>
            </a:pPr>
            <a:r>
              <a:rPr lang="en" sz="900" b="1">
                <a:solidFill>
                  <a:schemeClr val="dk1"/>
                </a:solidFill>
                <a:latin typeface="Red Hat Display"/>
                <a:ea typeface="Red Hat Display"/>
                <a:cs typeface="Red Hat Display"/>
                <a:sym typeface="Red Hat Display"/>
              </a:rPr>
              <a:t>Region 2</a:t>
            </a:r>
            <a:endParaRPr sz="900" b="1">
              <a:solidFill>
                <a:schemeClr val="dk1"/>
              </a:solidFill>
              <a:latin typeface="Red Hat Display"/>
              <a:ea typeface="Red Hat Display"/>
              <a:cs typeface="Red Hat Display"/>
              <a:sym typeface="Red Hat Display"/>
            </a:endParaRPr>
          </a:p>
          <a:p>
            <a:pPr marL="0" lvl="0" indent="0" algn="l" rtl="0">
              <a:spcBef>
                <a:spcPts val="0"/>
              </a:spcBef>
              <a:spcAft>
                <a:spcPts val="0"/>
              </a:spcAft>
              <a:buNone/>
            </a:pPr>
            <a:r>
              <a:rPr lang="en" sz="900">
                <a:solidFill>
                  <a:schemeClr val="dk1"/>
                </a:solidFill>
                <a:latin typeface="Red Hat Display Medium"/>
                <a:ea typeface="Red Hat Display Medium"/>
                <a:cs typeface="Red Hat Display Medium"/>
                <a:sym typeface="Red Hat Display Medium"/>
              </a:rPr>
              <a:t>Passive</a:t>
            </a:r>
            <a:endParaRPr sz="900">
              <a:solidFill>
                <a:schemeClr val="dk1"/>
              </a:solidFill>
              <a:latin typeface="Red Hat Display Medium"/>
              <a:ea typeface="Red Hat Display Medium"/>
              <a:cs typeface="Red Hat Display Medium"/>
              <a:sym typeface="Red Hat Display Medium"/>
            </a:endParaRPr>
          </a:p>
        </p:txBody>
      </p:sp>
      <p:sp>
        <p:nvSpPr>
          <p:cNvPr id="7362" name="Google Shape;7362;p764"/>
          <p:cNvSpPr/>
          <p:nvPr/>
        </p:nvSpPr>
        <p:spPr>
          <a:xfrm>
            <a:off x="5440650" y="3246150"/>
            <a:ext cx="1920300" cy="1097400"/>
          </a:xfrm>
          <a:prstGeom prst="rect">
            <a:avLst/>
          </a:prstGeom>
          <a:solidFill>
            <a:schemeClr val="lt1"/>
          </a:solidFill>
          <a:ln>
            <a:noFill/>
          </a:ln>
        </p:spPr>
        <p:txBody>
          <a:bodyPr spcFirstLastPara="1" wrap="square" lIns="137150" tIns="137150" rIns="137150" bIns="137150" anchor="t" anchorCtr="0">
            <a:noAutofit/>
          </a:bodyPr>
          <a:lstStyle/>
          <a:p>
            <a:pPr marL="0" lvl="0" indent="0" algn="l" rtl="0">
              <a:spcBef>
                <a:spcPts val="0"/>
              </a:spcBef>
              <a:spcAft>
                <a:spcPts val="0"/>
              </a:spcAft>
              <a:buNone/>
            </a:pPr>
            <a:r>
              <a:rPr lang="en" sz="900" b="1">
                <a:solidFill>
                  <a:schemeClr val="dk1"/>
                </a:solidFill>
                <a:latin typeface="Red Hat Display"/>
                <a:ea typeface="Red Hat Display"/>
                <a:cs typeface="Red Hat Display"/>
                <a:sym typeface="Red Hat Display"/>
              </a:rPr>
              <a:t>Region 1</a:t>
            </a:r>
            <a:endParaRPr sz="900" b="1">
              <a:solidFill>
                <a:schemeClr val="dk1"/>
              </a:solidFill>
              <a:latin typeface="Red Hat Display"/>
              <a:ea typeface="Red Hat Display"/>
              <a:cs typeface="Red Hat Display"/>
              <a:sym typeface="Red Hat Display"/>
            </a:endParaRPr>
          </a:p>
          <a:p>
            <a:pPr marL="0" lvl="0" indent="0" algn="l" rtl="0">
              <a:spcBef>
                <a:spcPts val="0"/>
              </a:spcBef>
              <a:spcAft>
                <a:spcPts val="0"/>
              </a:spcAft>
              <a:buNone/>
            </a:pPr>
            <a:r>
              <a:rPr lang="en" sz="900">
                <a:solidFill>
                  <a:schemeClr val="dk1"/>
                </a:solidFill>
                <a:latin typeface="Red Hat Display Medium"/>
                <a:ea typeface="Red Hat Display Medium"/>
                <a:cs typeface="Red Hat Display Medium"/>
                <a:sym typeface="Red Hat Display Medium"/>
              </a:rPr>
              <a:t>Active</a:t>
            </a:r>
            <a:endParaRPr sz="900">
              <a:solidFill>
                <a:schemeClr val="dk1"/>
              </a:solidFill>
              <a:latin typeface="Red Hat Display Medium"/>
              <a:ea typeface="Red Hat Display Medium"/>
              <a:cs typeface="Red Hat Display Medium"/>
              <a:sym typeface="Red Hat Display Medium"/>
            </a:endParaRPr>
          </a:p>
        </p:txBody>
      </p:sp>
      <p:sp>
        <p:nvSpPr>
          <p:cNvPr id="7363" name="Google Shape;7363;p764"/>
          <p:cNvSpPr txBox="1"/>
          <p:nvPr/>
        </p:nvSpPr>
        <p:spPr>
          <a:xfrm>
            <a:off x="7498050" y="2834650"/>
            <a:ext cx="1783200" cy="2745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900">
                <a:solidFill>
                  <a:schemeClr val="dk1"/>
                </a:solidFill>
                <a:latin typeface="Red Hat Display Medium"/>
                <a:ea typeface="Red Hat Display Medium"/>
                <a:cs typeface="Red Hat Display Medium"/>
                <a:sym typeface="Red Hat Display Medium"/>
              </a:rPr>
              <a:t>Advanced Cluster Management</a:t>
            </a:r>
            <a:endParaRPr sz="900">
              <a:solidFill>
                <a:schemeClr val="dk1"/>
              </a:solidFill>
              <a:latin typeface="Red Hat Display Medium"/>
              <a:ea typeface="Red Hat Display Medium"/>
              <a:cs typeface="Red Hat Display Medium"/>
              <a:sym typeface="Red Hat Display Medium"/>
            </a:endParaRPr>
          </a:p>
        </p:txBody>
      </p:sp>
      <p:sp>
        <p:nvSpPr>
          <p:cNvPr id="7364" name="Google Shape;7364;p764"/>
          <p:cNvSpPr/>
          <p:nvPr/>
        </p:nvSpPr>
        <p:spPr>
          <a:xfrm>
            <a:off x="9555675" y="3793050"/>
            <a:ext cx="1645800" cy="411600"/>
          </a:xfrm>
          <a:prstGeom prst="rect">
            <a:avLst/>
          </a:prstGeom>
          <a:solidFill>
            <a:srgbClr val="F3F3F3"/>
          </a:solidFill>
          <a:ln>
            <a:noFill/>
          </a:ln>
        </p:spPr>
        <p:txBody>
          <a:bodyPr spcFirstLastPara="1" wrap="square" lIns="411475" tIns="137150" rIns="137150" bIns="137150" anchor="ctr" anchorCtr="0">
            <a:noAutofit/>
          </a:bodyPr>
          <a:lstStyle/>
          <a:p>
            <a:pPr marL="0" lvl="0" indent="0" algn="l" rtl="0">
              <a:spcBef>
                <a:spcPts val="0"/>
              </a:spcBef>
              <a:spcAft>
                <a:spcPts val="0"/>
              </a:spcAft>
              <a:buNone/>
            </a:pPr>
            <a:r>
              <a:rPr lang="en" sz="900">
                <a:solidFill>
                  <a:schemeClr val="dk1"/>
                </a:solidFill>
                <a:latin typeface="Red Hat Display Medium"/>
                <a:ea typeface="Red Hat Display Medium"/>
                <a:cs typeface="Red Hat Display Medium"/>
                <a:sym typeface="Red Hat Display Medium"/>
              </a:rPr>
              <a:t>Data volume</a:t>
            </a:r>
            <a:endParaRPr sz="900">
              <a:solidFill>
                <a:schemeClr val="dk1"/>
              </a:solidFill>
              <a:latin typeface="Red Hat Display Medium"/>
              <a:ea typeface="Red Hat Display Medium"/>
              <a:cs typeface="Red Hat Display Medium"/>
              <a:sym typeface="Red Hat Display Medium"/>
            </a:endParaRPr>
          </a:p>
        </p:txBody>
      </p:sp>
      <p:sp>
        <p:nvSpPr>
          <p:cNvPr id="7365" name="Google Shape;7365;p764"/>
          <p:cNvSpPr/>
          <p:nvPr/>
        </p:nvSpPr>
        <p:spPr>
          <a:xfrm>
            <a:off x="7909600" y="1737250"/>
            <a:ext cx="1371600" cy="411600"/>
          </a:xfrm>
          <a:prstGeom prst="rect">
            <a:avLst/>
          </a:prstGeom>
          <a:solidFill>
            <a:schemeClr val="lt1"/>
          </a:solidFill>
          <a:ln>
            <a:noFill/>
          </a:ln>
        </p:spPr>
        <p:txBody>
          <a:bodyPr spcFirstLastPara="1" wrap="square" lIns="137150" tIns="137150" rIns="137150" bIns="137150" anchor="ctr" anchorCtr="0">
            <a:noAutofit/>
          </a:bodyPr>
          <a:lstStyle/>
          <a:p>
            <a:pPr marL="0" lvl="0" indent="0" algn="l" rtl="0">
              <a:spcBef>
                <a:spcPts val="0"/>
              </a:spcBef>
              <a:spcAft>
                <a:spcPts val="0"/>
              </a:spcAft>
              <a:buNone/>
            </a:pPr>
            <a:r>
              <a:rPr lang="en" sz="900">
                <a:solidFill>
                  <a:schemeClr val="dk1"/>
                </a:solidFill>
                <a:latin typeface="Red Hat Display Medium"/>
                <a:ea typeface="Red Hat Display Medium"/>
                <a:cs typeface="Red Hat Display Medium"/>
                <a:sym typeface="Red Hat Display Medium"/>
              </a:rPr>
              <a:t>Business market</a:t>
            </a:r>
            <a:endParaRPr sz="900">
              <a:solidFill>
                <a:schemeClr val="dk1"/>
              </a:solidFill>
              <a:latin typeface="Red Hat Display Medium"/>
              <a:ea typeface="Red Hat Display Medium"/>
              <a:cs typeface="Red Hat Display Medium"/>
              <a:sym typeface="Red Hat Display Medium"/>
            </a:endParaRPr>
          </a:p>
        </p:txBody>
      </p:sp>
      <p:sp>
        <p:nvSpPr>
          <p:cNvPr id="7366" name="Google Shape;7366;p764"/>
          <p:cNvSpPr/>
          <p:nvPr/>
        </p:nvSpPr>
        <p:spPr>
          <a:xfrm>
            <a:off x="7498050" y="1737975"/>
            <a:ext cx="411600" cy="411600"/>
          </a:xfrm>
          <a:prstGeom prst="rect">
            <a:avLst/>
          </a:prstGeom>
          <a:solidFill>
            <a:schemeClr val="lt1"/>
          </a:solidFill>
          <a:ln>
            <a:noFill/>
          </a:ln>
        </p:spPr>
        <p:txBody>
          <a:bodyPr spcFirstLastPara="1" wrap="square" lIns="457200" tIns="137150" rIns="182875" bIns="137150" anchor="ctr" anchorCtr="0">
            <a:noAutofit/>
          </a:bodyPr>
          <a:lstStyle/>
          <a:p>
            <a:pPr marL="0" lvl="0" indent="0" algn="l" rtl="0">
              <a:spcBef>
                <a:spcPts val="0"/>
              </a:spcBef>
              <a:spcAft>
                <a:spcPts val="0"/>
              </a:spcAft>
              <a:buNone/>
            </a:pPr>
            <a:endParaRPr sz="800">
              <a:solidFill>
                <a:schemeClr val="dk1"/>
              </a:solidFill>
              <a:latin typeface="Red Hat Display Medium"/>
              <a:ea typeface="Red Hat Display Medium"/>
              <a:cs typeface="Red Hat Display Medium"/>
              <a:sym typeface="Red Hat Display Medium"/>
            </a:endParaRPr>
          </a:p>
        </p:txBody>
      </p:sp>
      <p:pic>
        <p:nvPicPr>
          <p:cNvPr id="7367" name="Google Shape;7367;p764"/>
          <p:cNvPicPr preferRelativeResize="0"/>
          <p:nvPr/>
        </p:nvPicPr>
        <p:blipFill rotWithShape="1">
          <a:blip r:embed="rId3">
            <a:alphaModFix/>
          </a:blip>
          <a:srcRect/>
          <a:stretch/>
        </p:blipFill>
        <p:spPr>
          <a:xfrm>
            <a:off x="7543825" y="1783755"/>
            <a:ext cx="320050" cy="320041"/>
          </a:xfrm>
          <a:prstGeom prst="rect">
            <a:avLst/>
          </a:prstGeom>
          <a:noFill/>
          <a:ln>
            <a:noFill/>
          </a:ln>
        </p:spPr>
      </p:pic>
      <p:cxnSp>
        <p:nvCxnSpPr>
          <p:cNvPr id="7368" name="Google Shape;7368;p764"/>
          <p:cNvCxnSpPr>
            <a:stCxn id="7365" idx="3"/>
            <a:endCxn id="7364" idx="0"/>
          </p:cNvCxnSpPr>
          <p:nvPr/>
        </p:nvCxnSpPr>
        <p:spPr>
          <a:xfrm>
            <a:off x="9281200" y="1943050"/>
            <a:ext cx="1097400" cy="1850100"/>
          </a:xfrm>
          <a:prstGeom prst="bentConnector2">
            <a:avLst/>
          </a:prstGeom>
          <a:noFill/>
          <a:ln w="9525" cap="rnd" cmpd="sng">
            <a:solidFill>
              <a:schemeClr val="dk1"/>
            </a:solidFill>
            <a:prstDash val="dot"/>
            <a:round/>
            <a:headEnd type="none" w="med" len="med"/>
            <a:tailEnd type="triangle" w="med" len="med"/>
          </a:ln>
        </p:spPr>
      </p:cxnSp>
      <p:cxnSp>
        <p:nvCxnSpPr>
          <p:cNvPr id="7369" name="Google Shape;7369;p764"/>
          <p:cNvCxnSpPr>
            <a:stCxn id="7366" idx="1"/>
            <a:endCxn id="7370" idx="0"/>
          </p:cNvCxnSpPr>
          <p:nvPr/>
        </p:nvCxnSpPr>
        <p:spPr>
          <a:xfrm flipH="1">
            <a:off x="6400650" y="1943775"/>
            <a:ext cx="1097400" cy="1849800"/>
          </a:xfrm>
          <a:prstGeom prst="bentConnector2">
            <a:avLst/>
          </a:prstGeom>
          <a:noFill/>
          <a:ln w="9525" cap="flat" cmpd="sng">
            <a:solidFill>
              <a:schemeClr val="dk1"/>
            </a:solidFill>
            <a:prstDash val="solid"/>
            <a:round/>
            <a:headEnd type="none" w="med" len="med"/>
            <a:tailEnd type="triangle" w="med" len="med"/>
          </a:ln>
        </p:spPr>
      </p:cxnSp>
      <p:sp>
        <p:nvSpPr>
          <p:cNvPr id="7370" name="Google Shape;7370;p764"/>
          <p:cNvSpPr/>
          <p:nvPr/>
        </p:nvSpPr>
        <p:spPr>
          <a:xfrm>
            <a:off x="5577825" y="3793525"/>
            <a:ext cx="1645800" cy="411600"/>
          </a:xfrm>
          <a:prstGeom prst="rect">
            <a:avLst/>
          </a:prstGeom>
          <a:solidFill>
            <a:srgbClr val="F3F3F3"/>
          </a:solidFill>
          <a:ln>
            <a:noFill/>
          </a:ln>
        </p:spPr>
        <p:txBody>
          <a:bodyPr spcFirstLastPara="1" wrap="square" lIns="411475" tIns="137150" rIns="137150" bIns="137150" anchor="ctr" anchorCtr="0">
            <a:noAutofit/>
          </a:bodyPr>
          <a:lstStyle/>
          <a:p>
            <a:pPr marL="0" lvl="0" indent="0" algn="l" rtl="0">
              <a:spcBef>
                <a:spcPts val="0"/>
              </a:spcBef>
              <a:spcAft>
                <a:spcPts val="0"/>
              </a:spcAft>
              <a:buNone/>
            </a:pPr>
            <a:r>
              <a:rPr lang="en" sz="900">
                <a:solidFill>
                  <a:schemeClr val="dk1"/>
                </a:solidFill>
                <a:latin typeface="Red Hat Display Medium"/>
                <a:ea typeface="Red Hat Display Medium"/>
                <a:cs typeface="Red Hat Display Medium"/>
                <a:sym typeface="Red Hat Display Medium"/>
              </a:rPr>
              <a:t>Data volume</a:t>
            </a:r>
            <a:endParaRPr sz="900">
              <a:solidFill>
                <a:schemeClr val="dk1"/>
              </a:solidFill>
              <a:latin typeface="Red Hat Display Medium"/>
              <a:ea typeface="Red Hat Display Medium"/>
              <a:cs typeface="Red Hat Display Medium"/>
              <a:sym typeface="Red Hat Display Medium"/>
            </a:endParaRPr>
          </a:p>
        </p:txBody>
      </p:sp>
      <p:sp>
        <p:nvSpPr>
          <p:cNvPr id="7371" name="Google Shape;7371;p764"/>
          <p:cNvSpPr/>
          <p:nvPr/>
        </p:nvSpPr>
        <p:spPr>
          <a:xfrm>
            <a:off x="5577825" y="3793125"/>
            <a:ext cx="411600" cy="411600"/>
          </a:xfrm>
          <a:prstGeom prst="rect">
            <a:avLst/>
          </a:prstGeom>
          <a:solidFill>
            <a:srgbClr val="F3F3F3"/>
          </a:solidFill>
          <a:ln>
            <a:noFill/>
          </a:ln>
        </p:spPr>
        <p:txBody>
          <a:bodyPr spcFirstLastPara="1" wrap="square" lIns="457200" tIns="137150" rIns="182875" bIns="137150" anchor="ctr" anchorCtr="0">
            <a:noAutofit/>
          </a:bodyPr>
          <a:lstStyle/>
          <a:p>
            <a:pPr marL="0" lvl="0" indent="0" algn="l" rtl="0">
              <a:spcBef>
                <a:spcPts val="0"/>
              </a:spcBef>
              <a:spcAft>
                <a:spcPts val="0"/>
              </a:spcAft>
              <a:buNone/>
            </a:pPr>
            <a:endParaRPr sz="800">
              <a:solidFill>
                <a:schemeClr val="dk1"/>
              </a:solidFill>
              <a:latin typeface="Red Hat Display Medium"/>
              <a:ea typeface="Red Hat Display Medium"/>
              <a:cs typeface="Red Hat Display Medium"/>
              <a:sym typeface="Red Hat Display Medium"/>
            </a:endParaRPr>
          </a:p>
        </p:txBody>
      </p:sp>
      <p:sp>
        <p:nvSpPr>
          <p:cNvPr id="7372" name="Google Shape;7372;p764"/>
          <p:cNvSpPr/>
          <p:nvPr/>
        </p:nvSpPr>
        <p:spPr>
          <a:xfrm>
            <a:off x="9555675" y="3794800"/>
            <a:ext cx="411600" cy="411600"/>
          </a:xfrm>
          <a:prstGeom prst="rect">
            <a:avLst/>
          </a:prstGeom>
          <a:solidFill>
            <a:srgbClr val="F3F3F3"/>
          </a:solidFill>
          <a:ln>
            <a:noFill/>
          </a:ln>
        </p:spPr>
        <p:txBody>
          <a:bodyPr spcFirstLastPara="1" wrap="square" lIns="457200" tIns="137150" rIns="182875" bIns="137150" anchor="ctr" anchorCtr="0">
            <a:noAutofit/>
          </a:bodyPr>
          <a:lstStyle/>
          <a:p>
            <a:pPr marL="0" lvl="0" indent="0" algn="l" rtl="0">
              <a:spcBef>
                <a:spcPts val="0"/>
              </a:spcBef>
              <a:spcAft>
                <a:spcPts val="0"/>
              </a:spcAft>
              <a:buNone/>
            </a:pPr>
            <a:endParaRPr sz="800">
              <a:solidFill>
                <a:schemeClr val="dk1"/>
              </a:solidFill>
              <a:latin typeface="Red Hat Display Medium"/>
              <a:ea typeface="Red Hat Display Medium"/>
              <a:cs typeface="Red Hat Display Medium"/>
              <a:sym typeface="Red Hat Display Medium"/>
            </a:endParaRPr>
          </a:p>
        </p:txBody>
      </p:sp>
      <p:pic>
        <p:nvPicPr>
          <p:cNvPr id="7373" name="Google Shape;7373;p764"/>
          <p:cNvPicPr preferRelativeResize="0"/>
          <p:nvPr/>
        </p:nvPicPr>
        <p:blipFill rotWithShape="1">
          <a:blip r:embed="rId4">
            <a:alphaModFix/>
          </a:blip>
          <a:srcRect/>
          <a:stretch/>
        </p:blipFill>
        <p:spPr>
          <a:xfrm>
            <a:off x="5623594" y="3838834"/>
            <a:ext cx="320050" cy="320041"/>
          </a:xfrm>
          <a:prstGeom prst="rect">
            <a:avLst/>
          </a:prstGeom>
          <a:noFill/>
          <a:ln>
            <a:noFill/>
          </a:ln>
        </p:spPr>
      </p:pic>
      <p:pic>
        <p:nvPicPr>
          <p:cNvPr id="7374" name="Google Shape;7374;p764"/>
          <p:cNvPicPr preferRelativeResize="0"/>
          <p:nvPr/>
        </p:nvPicPr>
        <p:blipFill rotWithShape="1">
          <a:blip r:embed="rId5">
            <a:alphaModFix/>
          </a:blip>
          <a:srcRect/>
          <a:stretch/>
        </p:blipFill>
        <p:spPr>
          <a:xfrm>
            <a:off x="9601382" y="3838823"/>
            <a:ext cx="320050" cy="320050"/>
          </a:xfrm>
          <a:prstGeom prst="rect">
            <a:avLst/>
          </a:prstGeom>
          <a:noFill/>
          <a:ln>
            <a:noFill/>
          </a:ln>
        </p:spPr>
      </p:pic>
      <p:cxnSp>
        <p:nvCxnSpPr>
          <p:cNvPr id="7375" name="Google Shape;7375;p764"/>
          <p:cNvCxnSpPr/>
          <p:nvPr/>
        </p:nvCxnSpPr>
        <p:spPr>
          <a:xfrm rot="10800000" flipH="1">
            <a:off x="7223775" y="3999400"/>
            <a:ext cx="2331900" cy="1200"/>
          </a:xfrm>
          <a:prstGeom prst="straightConnector1">
            <a:avLst/>
          </a:prstGeom>
          <a:noFill/>
          <a:ln w="9525" cap="rnd" cmpd="sng">
            <a:solidFill>
              <a:schemeClr val="dk1"/>
            </a:solidFill>
            <a:prstDash val="solid"/>
            <a:round/>
            <a:headEnd type="none" w="med" len="med"/>
            <a:tailEnd type="triangle" w="med" len="med"/>
          </a:ln>
        </p:spPr>
      </p:cxnSp>
      <p:sp>
        <p:nvSpPr>
          <p:cNvPr id="7376" name="Google Shape;7376;p764"/>
          <p:cNvSpPr txBox="1"/>
          <p:nvPr/>
        </p:nvSpPr>
        <p:spPr>
          <a:xfrm>
            <a:off x="7738050" y="3886788"/>
            <a:ext cx="1303200" cy="227700"/>
          </a:xfrm>
          <a:prstGeom prst="rect">
            <a:avLst/>
          </a:prstGeom>
          <a:solidFill>
            <a:srgbClr val="F3F3F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900" i="1">
                <a:solidFill>
                  <a:schemeClr val="dk1"/>
                </a:solidFill>
                <a:latin typeface="Red Hat Display"/>
                <a:ea typeface="Red Hat Display"/>
                <a:cs typeface="Red Hat Display"/>
                <a:sym typeface="Red Hat Display"/>
              </a:rPr>
              <a:t>Asynchronous replication</a:t>
            </a:r>
            <a:endParaRPr sz="900" i="1">
              <a:solidFill>
                <a:schemeClr val="dk1"/>
              </a:solidFill>
              <a:latin typeface="Red Hat Display"/>
              <a:ea typeface="Red Hat Display"/>
              <a:cs typeface="Red Hat Display"/>
              <a:sym typeface="Red Hat Display"/>
            </a:endParaRPr>
          </a:p>
        </p:txBody>
      </p:sp>
      <p:sp>
        <p:nvSpPr>
          <p:cNvPr id="7377" name="Google Shape;7377;p764"/>
          <p:cNvSpPr txBox="1"/>
          <p:nvPr/>
        </p:nvSpPr>
        <p:spPr>
          <a:xfrm>
            <a:off x="5509200" y="4891950"/>
            <a:ext cx="1783200" cy="2745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900">
                <a:solidFill>
                  <a:schemeClr val="dk1"/>
                </a:solidFill>
                <a:latin typeface="Red Hat Display Medium"/>
                <a:ea typeface="Red Hat Display Medium"/>
                <a:cs typeface="Red Hat Display Medium"/>
                <a:sym typeface="Red Hat Display Medium"/>
              </a:rPr>
              <a:t>OpenShift Data Foundation</a:t>
            </a:r>
            <a:endParaRPr sz="900">
              <a:solidFill>
                <a:schemeClr val="dk1"/>
              </a:solidFill>
              <a:latin typeface="Red Hat Display Medium"/>
              <a:ea typeface="Red Hat Display Medium"/>
              <a:cs typeface="Red Hat Display Medium"/>
              <a:sym typeface="Red Hat Display Medium"/>
            </a:endParaRPr>
          </a:p>
        </p:txBody>
      </p:sp>
      <p:sp>
        <p:nvSpPr>
          <p:cNvPr id="7378" name="Google Shape;7378;p764"/>
          <p:cNvSpPr txBox="1"/>
          <p:nvPr/>
        </p:nvSpPr>
        <p:spPr>
          <a:xfrm>
            <a:off x="9486825" y="4891950"/>
            <a:ext cx="1783200" cy="2745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900">
                <a:solidFill>
                  <a:schemeClr val="dk1"/>
                </a:solidFill>
                <a:latin typeface="Red Hat Display Medium"/>
                <a:ea typeface="Red Hat Display Medium"/>
                <a:cs typeface="Red Hat Display Medium"/>
                <a:sym typeface="Red Hat Display Medium"/>
              </a:rPr>
              <a:t>OpenShift Data Foundation</a:t>
            </a:r>
            <a:endParaRPr sz="900">
              <a:solidFill>
                <a:schemeClr val="dk1"/>
              </a:solidFill>
              <a:latin typeface="Red Hat Display Medium"/>
              <a:ea typeface="Red Hat Display Medium"/>
              <a:cs typeface="Red Hat Display Medium"/>
              <a:sym typeface="Red Hat Display Medium"/>
            </a:endParaRPr>
          </a:p>
        </p:txBody>
      </p:sp>
      <p:cxnSp>
        <p:nvCxnSpPr>
          <p:cNvPr id="7379" name="Google Shape;7379;p764"/>
          <p:cNvCxnSpPr/>
          <p:nvPr/>
        </p:nvCxnSpPr>
        <p:spPr>
          <a:xfrm rot="-5400000" flipH="1">
            <a:off x="7223975" y="1669100"/>
            <a:ext cx="684900" cy="1234500"/>
          </a:xfrm>
          <a:prstGeom prst="bentConnector2">
            <a:avLst/>
          </a:prstGeom>
          <a:noFill/>
          <a:ln w="9525" cap="rnd" cmpd="sng">
            <a:solidFill>
              <a:schemeClr val="accent1"/>
            </a:solidFill>
            <a:prstDash val="solid"/>
            <a:round/>
            <a:headEnd type="none" w="med" len="med"/>
            <a:tailEnd type="none" w="med" len="med"/>
          </a:ln>
        </p:spPr>
      </p:cxnSp>
      <p:cxnSp>
        <p:nvCxnSpPr>
          <p:cNvPr id="7380" name="Google Shape;7380;p764"/>
          <p:cNvCxnSpPr/>
          <p:nvPr/>
        </p:nvCxnSpPr>
        <p:spPr>
          <a:xfrm rot="10800000" flipH="1">
            <a:off x="8595300" y="1941300"/>
            <a:ext cx="1234500" cy="687600"/>
          </a:xfrm>
          <a:prstGeom prst="bentConnector2">
            <a:avLst/>
          </a:prstGeom>
          <a:noFill/>
          <a:ln w="9525" cap="flat" cmpd="sng">
            <a:solidFill>
              <a:schemeClr val="accent1"/>
            </a:solidFill>
            <a:prstDash val="solid"/>
            <a:round/>
            <a:headEnd type="none" w="med" len="med"/>
            <a:tailEnd type="triangle" w="med" len="med"/>
          </a:ln>
        </p:spPr>
      </p:cxnSp>
      <p:sp>
        <p:nvSpPr>
          <p:cNvPr id="7381" name="Google Shape;7381;p764"/>
          <p:cNvSpPr txBox="1"/>
          <p:nvPr/>
        </p:nvSpPr>
        <p:spPr>
          <a:xfrm>
            <a:off x="885050" y="1148225"/>
            <a:ext cx="3572700" cy="16440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sz="2400" b="1">
                <a:latin typeface="Red Hat Display"/>
                <a:ea typeface="Red Hat Display"/>
                <a:cs typeface="Red Hat Display"/>
                <a:sym typeface="Red Hat Display"/>
              </a:rPr>
              <a:t>Advanced Cluster Management </a:t>
            </a:r>
            <a:r>
              <a:rPr lang="en" sz="2400">
                <a:latin typeface="Red Hat Display"/>
                <a:ea typeface="Red Hat Display"/>
                <a:cs typeface="Red Hat Display"/>
                <a:sym typeface="Red Hat Display"/>
              </a:rPr>
              <a:t>asynchronous disaster recovery solution</a:t>
            </a:r>
            <a:endParaRPr sz="2400">
              <a:latin typeface="Red Hat Display"/>
              <a:ea typeface="Red Hat Display"/>
              <a:cs typeface="Red Hat Display"/>
              <a:sym typeface="Red Hat Display"/>
            </a:endParaRPr>
          </a:p>
        </p:txBody>
      </p:sp>
      <p:sp>
        <p:nvSpPr>
          <p:cNvPr id="7382" name="Google Shape;7382;p764"/>
          <p:cNvSpPr txBox="1"/>
          <p:nvPr/>
        </p:nvSpPr>
        <p:spPr>
          <a:xfrm>
            <a:off x="885050" y="3557225"/>
            <a:ext cx="3572700" cy="1715700"/>
          </a:xfrm>
          <a:prstGeom prst="rect">
            <a:avLst/>
          </a:prstGeom>
          <a:noFill/>
          <a:ln>
            <a:noFill/>
          </a:ln>
        </p:spPr>
        <p:txBody>
          <a:bodyPr spcFirstLastPara="1" wrap="square" lIns="0" tIns="0" rIns="0" bIns="0" anchor="t" anchorCtr="0">
            <a:spAutoFit/>
          </a:bodyPr>
          <a:lstStyle/>
          <a:p>
            <a:pPr marL="228600" lvl="0" indent="-213359" algn="l" rtl="0">
              <a:lnSpc>
                <a:spcPct val="115000"/>
              </a:lnSpc>
              <a:spcBef>
                <a:spcPts val="0"/>
              </a:spcBef>
              <a:spcAft>
                <a:spcPts val="0"/>
              </a:spcAft>
              <a:buClr>
                <a:srgbClr val="EE0000"/>
              </a:buClr>
              <a:buSzPts val="1200"/>
              <a:buFont typeface="Red Hat Display"/>
              <a:buChar char="▸"/>
            </a:pPr>
            <a:r>
              <a:rPr lang="en" sz="1200">
                <a:latin typeface="Red Hat Display"/>
                <a:ea typeface="Red Hat Display"/>
                <a:cs typeface="Red Hat Display"/>
                <a:sym typeface="Red Hat Display"/>
              </a:rPr>
              <a:t>Red Hat OpenShift Data Foundation enables cross cluster replication of data volumes</a:t>
            </a:r>
            <a:endParaRPr sz="1200">
              <a:latin typeface="Red Hat Display"/>
              <a:ea typeface="Red Hat Display"/>
              <a:cs typeface="Red Hat Display"/>
              <a:sym typeface="Red Hat Display"/>
            </a:endParaRPr>
          </a:p>
          <a:p>
            <a:pPr marL="228600" lvl="0" indent="-213359" algn="l" rtl="0">
              <a:lnSpc>
                <a:spcPct val="115000"/>
              </a:lnSpc>
              <a:spcBef>
                <a:spcPts val="1000"/>
              </a:spcBef>
              <a:spcAft>
                <a:spcPts val="0"/>
              </a:spcAft>
              <a:buClr>
                <a:srgbClr val="EE0000"/>
              </a:buClr>
              <a:buSzPts val="1200"/>
              <a:buFont typeface="Red Hat Display"/>
              <a:buChar char="▸"/>
            </a:pPr>
            <a:r>
              <a:rPr lang="en" sz="1200">
                <a:latin typeface="Red Hat Display"/>
                <a:ea typeface="Red Hat Display"/>
                <a:cs typeface="Red Hat Display"/>
                <a:sym typeface="Red Hat Display"/>
              </a:rPr>
              <a:t>Storage operators synchronize both volume persistent data and kubernetes metadata</a:t>
            </a:r>
            <a:endParaRPr sz="1200">
              <a:latin typeface="Red Hat Display"/>
              <a:ea typeface="Red Hat Display"/>
              <a:cs typeface="Red Hat Display"/>
              <a:sym typeface="Red Hat Display"/>
            </a:endParaRPr>
          </a:p>
          <a:p>
            <a:pPr marL="228600" lvl="0" indent="-213359" algn="l" rtl="0">
              <a:lnSpc>
                <a:spcPct val="115000"/>
              </a:lnSpc>
              <a:spcBef>
                <a:spcPts val="1000"/>
              </a:spcBef>
              <a:spcAft>
                <a:spcPts val="1000"/>
              </a:spcAft>
              <a:buClr>
                <a:srgbClr val="EE0000"/>
              </a:buClr>
              <a:buSzPts val="1200"/>
              <a:buFont typeface="Red Hat Display"/>
              <a:buChar char="▸"/>
            </a:pPr>
            <a:r>
              <a:rPr lang="en" sz="1200">
                <a:latin typeface="Red Hat Display"/>
                <a:ea typeface="Red Hat Display"/>
                <a:cs typeface="Red Hat Display"/>
                <a:sym typeface="Red Hat Display"/>
              </a:rPr>
              <a:t>Enables failover and failback automation at application granularity, orchestrated by Red Hat Advanced Cluster Management</a:t>
            </a:r>
            <a:endParaRPr sz="1200">
              <a:latin typeface="Red Hat Display"/>
              <a:ea typeface="Red Hat Display"/>
              <a:cs typeface="Red Hat Display"/>
              <a:sym typeface="Red Hat Display"/>
            </a:endParaRPr>
          </a:p>
        </p:txBody>
      </p:sp>
      <p:sp>
        <p:nvSpPr>
          <p:cNvPr id="7383" name="Google Shape;7383;p764"/>
          <p:cNvSpPr txBox="1"/>
          <p:nvPr/>
        </p:nvSpPr>
        <p:spPr>
          <a:xfrm>
            <a:off x="885050" y="3020825"/>
            <a:ext cx="3572700" cy="307800"/>
          </a:xfrm>
          <a:prstGeom prst="rect">
            <a:avLst/>
          </a:prstGeom>
          <a:noFill/>
          <a:ln>
            <a:noFill/>
          </a:ln>
        </p:spPr>
        <p:txBody>
          <a:bodyPr spcFirstLastPara="1" wrap="square" lIns="0" tIns="0" rIns="0" bIns="0" anchor="b" anchorCtr="0">
            <a:spAutoFit/>
          </a:bodyPr>
          <a:lstStyle/>
          <a:p>
            <a:pPr marL="0" lvl="0" indent="0" algn="l" rtl="0">
              <a:lnSpc>
                <a:spcPct val="115000"/>
              </a:lnSpc>
              <a:spcBef>
                <a:spcPts val="0"/>
              </a:spcBef>
              <a:spcAft>
                <a:spcPts val="250"/>
              </a:spcAft>
              <a:buNone/>
            </a:pPr>
            <a:r>
              <a:rPr lang="en" sz="2000">
                <a:solidFill>
                  <a:schemeClr val="accent1"/>
                </a:solidFill>
                <a:latin typeface="Red Hat Display"/>
                <a:ea typeface="Red Hat Display"/>
                <a:cs typeface="Red Hat Display"/>
                <a:sym typeface="Red Hat Display"/>
              </a:rPr>
              <a:t>Regional-DR plan</a:t>
            </a:r>
            <a:endParaRPr sz="2000">
              <a:solidFill>
                <a:schemeClr val="accent1"/>
              </a:solidFill>
              <a:latin typeface="Red Hat Display"/>
              <a:ea typeface="Red Hat Display"/>
              <a:cs typeface="Red Hat Display"/>
              <a:sym typeface="Red Hat Display"/>
            </a:endParaRPr>
          </a:p>
        </p:txBody>
      </p:sp>
      <p:pic>
        <p:nvPicPr>
          <p:cNvPr id="7384" name="Google Shape;7384;p764"/>
          <p:cNvPicPr preferRelativeResize="0"/>
          <p:nvPr/>
        </p:nvPicPr>
        <p:blipFill rotWithShape="1">
          <a:blip r:embed="rId6">
            <a:alphaModFix/>
          </a:blip>
          <a:srcRect/>
          <a:stretch/>
        </p:blipFill>
        <p:spPr>
          <a:xfrm>
            <a:off x="8183894" y="2423159"/>
            <a:ext cx="411480" cy="411480"/>
          </a:xfrm>
          <a:prstGeom prst="rect">
            <a:avLst/>
          </a:prstGeom>
          <a:noFill/>
          <a:ln>
            <a:noFill/>
          </a:ln>
        </p:spPr>
      </p:pic>
      <p:pic>
        <p:nvPicPr>
          <p:cNvPr id="7385" name="Google Shape;7385;p764"/>
          <p:cNvPicPr preferRelativeResize="0"/>
          <p:nvPr/>
        </p:nvPicPr>
        <p:blipFill rotWithShape="1">
          <a:blip r:embed="rId7">
            <a:alphaModFix/>
          </a:blip>
          <a:srcRect/>
          <a:stretch/>
        </p:blipFill>
        <p:spPr>
          <a:xfrm>
            <a:off x="6195069" y="4480559"/>
            <a:ext cx="411480" cy="411480"/>
          </a:xfrm>
          <a:prstGeom prst="rect">
            <a:avLst/>
          </a:prstGeom>
          <a:noFill/>
          <a:ln>
            <a:noFill/>
          </a:ln>
        </p:spPr>
      </p:pic>
      <p:pic>
        <p:nvPicPr>
          <p:cNvPr id="7386" name="Google Shape;7386;p764"/>
          <p:cNvPicPr preferRelativeResize="0"/>
          <p:nvPr/>
        </p:nvPicPr>
        <p:blipFill rotWithShape="1">
          <a:blip r:embed="rId7">
            <a:alphaModFix/>
          </a:blip>
          <a:srcRect/>
          <a:stretch/>
        </p:blipFill>
        <p:spPr>
          <a:xfrm>
            <a:off x="10172682" y="4480559"/>
            <a:ext cx="411480" cy="41148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390"/>
        <p:cNvGrpSpPr/>
        <p:nvPr/>
      </p:nvGrpSpPr>
      <p:grpSpPr>
        <a:xfrm>
          <a:off x="0" y="0"/>
          <a:ext cx="0" cy="0"/>
          <a:chOff x="0" y="0"/>
          <a:chExt cx="0" cy="0"/>
        </a:xfrm>
      </p:grpSpPr>
      <p:sp>
        <p:nvSpPr>
          <p:cNvPr id="7391" name="Google Shape;7391;p765"/>
          <p:cNvSpPr/>
          <p:nvPr/>
        </p:nvSpPr>
        <p:spPr>
          <a:xfrm>
            <a:off x="5166350" y="1051550"/>
            <a:ext cx="6446400" cy="4800600"/>
          </a:xfrm>
          <a:prstGeom prst="rect">
            <a:avLst/>
          </a:prstGeom>
          <a:solidFill>
            <a:srgbClr val="F3F3F3"/>
          </a:solidFill>
          <a:ln>
            <a:noFill/>
          </a:ln>
        </p:spPr>
        <p:txBody>
          <a:bodyPr spcFirstLastPara="1" wrap="square" lIns="137150" tIns="137150" rIns="137150" bIns="137150" anchor="t" anchorCtr="0">
            <a:noAutofit/>
          </a:bodyPr>
          <a:lstStyle/>
          <a:p>
            <a:pPr marL="0" lvl="0" indent="0" algn="l" rtl="0">
              <a:spcBef>
                <a:spcPts val="0"/>
              </a:spcBef>
              <a:spcAft>
                <a:spcPts val="0"/>
              </a:spcAft>
              <a:buNone/>
            </a:pPr>
            <a:r>
              <a:rPr lang="en" sz="1000" b="1">
                <a:latin typeface="Red Hat Display"/>
                <a:ea typeface="Red Hat Display"/>
                <a:cs typeface="Red Hat Display"/>
                <a:sym typeface="Red Hat Display"/>
              </a:rPr>
              <a:t>Red Hat OpenShift Platform Plus</a:t>
            </a:r>
            <a:endParaRPr sz="1000" b="1">
              <a:latin typeface="Red Hat Display"/>
              <a:ea typeface="Red Hat Display"/>
              <a:cs typeface="Red Hat Display"/>
              <a:sym typeface="Red Hat Display"/>
            </a:endParaRPr>
          </a:p>
        </p:txBody>
      </p:sp>
      <p:sp>
        <p:nvSpPr>
          <p:cNvPr id="7392" name="Google Shape;7392;p765"/>
          <p:cNvSpPr/>
          <p:nvPr/>
        </p:nvSpPr>
        <p:spPr>
          <a:xfrm>
            <a:off x="5440650" y="3657600"/>
            <a:ext cx="5898000" cy="958500"/>
          </a:xfrm>
          <a:prstGeom prst="rect">
            <a:avLst/>
          </a:prstGeom>
          <a:solidFill>
            <a:schemeClr val="lt1"/>
          </a:solidFill>
          <a:ln>
            <a:noFill/>
          </a:ln>
        </p:spPr>
        <p:txBody>
          <a:bodyPr spcFirstLastPara="1" wrap="square" lIns="137150" tIns="137150" rIns="137150" bIns="137150" anchor="t" anchorCtr="0">
            <a:noAutofit/>
          </a:bodyPr>
          <a:lstStyle/>
          <a:p>
            <a:pPr marL="0" lvl="0" indent="0" algn="l" rtl="0">
              <a:spcBef>
                <a:spcPts val="0"/>
              </a:spcBef>
              <a:spcAft>
                <a:spcPts val="0"/>
              </a:spcAft>
              <a:buNone/>
            </a:pPr>
            <a:r>
              <a:rPr lang="en" sz="900" b="1">
                <a:solidFill>
                  <a:schemeClr val="dk1"/>
                </a:solidFill>
                <a:latin typeface="Red Hat Display"/>
                <a:ea typeface="Red Hat Display"/>
                <a:cs typeface="Red Hat Display"/>
                <a:sym typeface="Red Hat Display"/>
              </a:rPr>
              <a:t>External mode stretch cluster</a:t>
            </a:r>
            <a:endParaRPr sz="900" b="1">
              <a:latin typeface="Red Hat Display"/>
              <a:ea typeface="Red Hat Display"/>
              <a:cs typeface="Red Hat Display"/>
              <a:sym typeface="Red Hat Display"/>
            </a:endParaRPr>
          </a:p>
        </p:txBody>
      </p:sp>
      <p:cxnSp>
        <p:nvCxnSpPr>
          <p:cNvPr id="7393" name="Google Shape;7393;p765"/>
          <p:cNvCxnSpPr>
            <a:stCxn id="7394" idx="1"/>
            <a:endCxn id="7395" idx="3"/>
          </p:cNvCxnSpPr>
          <p:nvPr/>
        </p:nvCxnSpPr>
        <p:spPr>
          <a:xfrm rot="10800000">
            <a:off x="7223700" y="4270650"/>
            <a:ext cx="2331900" cy="0"/>
          </a:xfrm>
          <a:prstGeom prst="straightConnector1">
            <a:avLst/>
          </a:prstGeom>
          <a:noFill/>
          <a:ln w="9525" cap="rnd" cmpd="sng">
            <a:solidFill>
              <a:schemeClr val="accent1"/>
            </a:solidFill>
            <a:prstDash val="solid"/>
            <a:round/>
            <a:headEnd type="triangle" w="med" len="med"/>
            <a:tailEnd type="triangle" w="med" len="med"/>
          </a:ln>
        </p:spPr>
      </p:cxnSp>
      <p:sp>
        <p:nvSpPr>
          <p:cNvPr id="7396" name="Google Shape;7396;p765"/>
          <p:cNvSpPr/>
          <p:nvPr/>
        </p:nvSpPr>
        <p:spPr>
          <a:xfrm>
            <a:off x="9418275" y="2423150"/>
            <a:ext cx="1920300" cy="1097400"/>
          </a:xfrm>
          <a:prstGeom prst="rect">
            <a:avLst/>
          </a:prstGeom>
          <a:solidFill>
            <a:schemeClr val="lt1"/>
          </a:solidFill>
          <a:ln>
            <a:noFill/>
          </a:ln>
        </p:spPr>
        <p:txBody>
          <a:bodyPr spcFirstLastPara="1" wrap="square" lIns="137150" tIns="137150" rIns="137150" bIns="137150" anchor="t" anchorCtr="0">
            <a:noAutofit/>
          </a:bodyPr>
          <a:lstStyle/>
          <a:p>
            <a:pPr marL="0" lvl="0" indent="0" algn="l" rtl="0">
              <a:spcBef>
                <a:spcPts val="0"/>
              </a:spcBef>
              <a:spcAft>
                <a:spcPts val="0"/>
              </a:spcAft>
              <a:buNone/>
            </a:pPr>
            <a:r>
              <a:rPr lang="en" sz="900" b="1">
                <a:solidFill>
                  <a:schemeClr val="dk1"/>
                </a:solidFill>
                <a:latin typeface="Red Hat Display"/>
                <a:ea typeface="Red Hat Display"/>
                <a:cs typeface="Red Hat Display"/>
                <a:sym typeface="Red Hat Display"/>
              </a:rPr>
              <a:t>Datacenter 2</a:t>
            </a:r>
            <a:endParaRPr sz="900" b="1">
              <a:solidFill>
                <a:schemeClr val="dk1"/>
              </a:solidFill>
              <a:latin typeface="Red Hat Display"/>
              <a:ea typeface="Red Hat Display"/>
              <a:cs typeface="Red Hat Display"/>
              <a:sym typeface="Red Hat Display"/>
            </a:endParaRPr>
          </a:p>
          <a:p>
            <a:pPr marL="0" lvl="0" indent="0" algn="l" rtl="0">
              <a:spcBef>
                <a:spcPts val="0"/>
              </a:spcBef>
              <a:spcAft>
                <a:spcPts val="0"/>
              </a:spcAft>
              <a:buNone/>
            </a:pPr>
            <a:r>
              <a:rPr lang="en" sz="900">
                <a:solidFill>
                  <a:schemeClr val="dk1"/>
                </a:solidFill>
                <a:latin typeface="Red Hat Display Medium"/>
                <a:ea typeface="Red Hat Display Medium"/>
                <a:cs typeface="Red Hat Display Medium"/>
                <a:sym typeface="Red Hat Display Medium"/>
              </a:rPr>
              <a:t>Active</a:t>
            </a:r>
            <a:endParaRPr sz="900">
              <a:solidFill>
                <a:schemeClr val="dk1"/>
              </a:solidFill>
              <a:latin typeface="Red Hat Display Medium"/>
              <a:ea typeface="Red Hat Display Medium"/>
              <a:cs typeface="Red Hat Display Medium"/>
              <a:sym typeface="Red Hat Display Medium"/>
            </a:endParaRPr>
          </a:p>
        </p:txBody>
      </p:sp>
      <p:sp>
        <p:nvSpPr>
          <p:cNvPr id="7397" name="Google Shape;7397;p765"/>
          <p:cNvSpPr/>
          <p:nvPr/>
        </p:nvSpPr>
        <p:spPr>
          <a:xfrm>
            <a:off x="5440650" y="2423150"/>
            <a:ext cx="1920300" cy="1097400"/>
          </a:xfrm>
          <a:prstGeom prst="rect">
            <a:avLst/>
          </a:prstGeom>
          <a:solidFill>
            <a:schemeClr val="lt1"/>
          </a:solidFill>
          <a:ln>
            <a:noFill/>
          </a:ln>
        </p:spPr>
        <p:txBody>
          <a:bodyPr spcFirstLastPara="1" wrap="square" lIns="137150" tIns="137150" rIns="137150" bIns="137150" anchor="t" anchorCtr="0">
            <a:noAutofit/>
          </a:bodyPr>
          <a:lstStyle/>
          <a:p>
            <a:pPr marL="0" lvl="0" indent="0" algn="l" rtl="0">
              <a:spcBef>
                <a:spcPts val="0"/>
              </a:spcBef>
              <a:spcAft>
                <a:spcPts val="0"/>
              </a:spcAft>
              <a:buNone/>
            </a:pPr>
            <a:r>
              <a:rPr lang="en" sz="900" b="1">
                <a:solidFill>
                  <a:schemeClr val="dk1"/>
                </a:solidFill>
                <a:latin typeface="Red Hat Display"/>
                <a:ea typeface="Red Hat Display"/>
                <a:cs typeface="Red Hat Display"/>
                <a:sym typeface="Red Hat Display"/>
              </a:rPr>
              <a:t>Datacenter 1</a:t>
            </a:r>
            <a:endParaRPr sz="900" b="1">
              <a:solidFill>
                <a:schemeClr val="dk1"/>
              </a:solidFill>
              <a:latin typeface="Red Hat Display"/>
              <a:ea typeface="Red Hat Display"/>
              <a:cs typeface="Red Hat Display"/>
              <a:sym typeface="Red Hat Display"/>
            </a:endParaRPr>
          </a:p>
          <a:p>
            <a:pPr marL="0" lvl="0" indent="0" algn="l" rtl="0">
              <a:spcBef>
                <a:spcPts val="0"/>
              </a:spcBef>
              <a:spcAft>
                <a:spcPts val="0"/>
              </a:spcAft>
              <a:buNone/>
            </a:pPr>
            <a:r>
              <a:rPr lang="en" sz="900">
                <a:solidFill>
                  <a:schemeClr val="dk1"/>
                </a:solidFill>
                <a:latin typeface="Red Hat Display Medium"/>
                <a:ea typeface="Red Hat Display Medium"/>
                <a:cs typeface="Red Hat Display Medium"/>
                <a:sym typeface="Red Hat Display Medium"/>
              </a:rPr>
              <a:t>Active</a:t>
            </a:r>
            <a:endParaRPr sz="900">
              <a:solidFill>
                <a:schemeClr val="dk1"/>
              </a:solidFill>
              <a:latin typeface="Red Hat Display Medium"/>
              <a:ea typeface="Red Hat Display Medium"/>
              <a:cs typeface="Red Hat Display Medium"/>
              <a:sym typeface="Red Hat Display Medium"/>
            </a:endParaRPr>
          </a:p>
        </p:txBody>
      </p:sp>
      <p:sp>
        <p:nvSpPr>
          <p:cNvPr id="7398" name="Google Shape;7398;p765"/>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Business continuity</a:t>
            </a:r>
            <a:endParaRPr/>
          </a:p>
        </p:txBody>
      </p:sp>
      <p:sp>
        <p:nvSpPr>
          <p:cNvPr id="7399" name="Google Shape;7399;p765"/>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66</a:t>
            </a:fld>
            <a:endParaRPr/>
          </a:p>
        </p:txBody>
      </p:sp>
      <p:sp>
        <p:nvSpPr>
          <p:cNvPr id="7400" name="Google Shape;7400;p765"/>
          <p:cNvSpPr txBox="1"/>
          <p:nvPr/>
        </p:nvSpPr>
        <p:spPr>
          <a:xfrm>
            <a:off x="7498050" y="2423175"/>
            <a:ext cx="1783200" cy="2745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900">
                <a:solidFill>
                  <a:schemeClr val="dk1"/>
                </a:solidFill>
                <a:latin typeface="Red Hat Display Medium"/>
                <a:ea typeface="Red Hat Display Medium"/>
                <a:cs typeface="Red Hat Display Medium"/>
                <a:sym typeface="Red Hat Display Medium"/>
              </a:rPr>
              <a:t>Advanced Cluster Management</a:t>
            </a:r>
            <a:endParaRPr sz="900">
              <a:solidFill>
                <a:schemeClr val="dk1"/>
              </a:solidFill>
              <a:latin typeface="Red Hat Display Medium"/>
              <a:ea typeface="Red Hat Display Medium"/>
              <a:cs typeface="Red Hat Display Medium"/>
              <a:sym typeface="Red Hat Display Medium"/>
            </a:endParaRPr>
          </a:p>
        </p:txBody>
      </p:sp>
      <p:sp>
        <p:nvSpPr>
          <p:cNvPr id="7401" name="Google Shape;7401;p765"/>
          <p:cNvSpPr/>
          <p:nvPr/>
        </p:nvSpPr>
        <p:spPr>
          <a:xfrm>
            <a:off x="9555675" y="2970050"/>
            <a:ext cx="1645800" cy="411600"/>
          </a:xfrm>
          <a:prstGeom prst="rect">
            <a:avLst/>
          </a:prstGeom>
          <a:solidFill>
            <a:srgbClr val="F3F3F3"/>
          </a:solidFill>
          <a:ln>
            <a:noFill/>
          </a:ln>
        </p:spPr>
        <p:txBody>
          <a:bodyPr spcFirstLastPara="1" wrap="square" lIns="411475" tIns="137150" rIns="137150" bIns="137150" anchor="ctr" anchorCtr="0">
            <a:noAutofit/>
          </a:bodyPr>
          <a:lstStyle/>
          <a:p>
            <a:pPr marL="0" lvl="0" indent="0" algn="l" rtl="0">
              <a:spcBef>
                <a:spcPts val="0"/>
              </a:spcBef>
              <a:spcAft>
                <a:spcPts val="0"/>
              </a:spcAft>
              <a:buNone/>
            </a:pPr>
            <a:r>
              <a:rPr lang="en" sz="900">
                <a:solidFill>
                  <a:schemeClr val="dk1"/>
                </a:solidFill>
                <a:latin typeface="Red Hat Display Medium"/>
                <a:ea typeface="Red Hat Display Medium"/>
                <a:cs typeface="Red Hat Display Medium"/>
                <a:sym typeface="Red Hat Display Medium"/>
              </a:rPr>
              <a:t>Red Hat OpenShift cluster 2</a:t>
            </a:r>
            <a:endParaRPr sz="900">
              <a:solidFill>
                <a:schemeClr val="dk1"/>
              </a:solidFill>
              <a:latin typeface="Red Hat Display Medium"/>
              <a:ea typeface="Red Hat Display Medium"/>
              <a:cs typeface="Red Hat Display Medium"/>
              <a:sym typeface="Red Hat Display Medium"/>
            </a:endParaRPr>
          </a:p>
        </p:txBody>
      </p:sp>
      <p:sp>
        <p:nvSpPr>
          <p:cNvPr id="7402" name="Google Shape;7402;p765"/>
          <p:cNvSpPr/>
          <p:nvPr/>
        </p:nvSpPr>
        <p:spPr>
          <a:xfrm>
            <a:off x="7909600" y="1463050"/>
            <a:ext cx="1371600" cy="411600"/>
          </a:xfrm>
          <a:prstGeom prst="rect">
            <a:avLst/>
          </a:prstGeom>
          <a:solidFill>
            <a:schemeClr val="lt1"/>
          </a:solidFill>
          <a:ln>
            <a:noFill/>
          </a:ln>
        </p:spPr>
        <p:txBody>
          <a:bodyPr spcFirstLastPara="1" wrap="square" lIns="137150" tIns="137150" rIns="137150" bIns="137150" anchor="ctr" anchorCtr="0">
            <a:noAutofit/>
          </a:bodyPr>
          <a:lstStyle/>
          <a:p>
            <a:pPr marL="0" lvl="0" indent="0" algn="l" rtl="0">
              <a:spcBef>
                <a:spcPts val="0"/>
              </a:spcBef>
              <a:spcAft>
                <a:spcPts val="0"/>
              </a:spcAft>
              <a:buNone/>
            </a:pPr>
            <a:r>
              <a:rPr lang="en" sz="900">
                <a:solidFill>
                  <a:schemeClr val="dk1"/>
                </a:solidFill>
                <a:latin typeface="Red Hat Display Medium"/>
                <a:ea typeface="Red Hat Display Medium"/>
                <a:cs typeface="Red Hat Display Medium"/>
                <a:sym typeface="Red Hat Display Medium"/>
              </a:rPr>
              <a:t>Business market</a:t>
            </a:r>
            <a:endParaRPr sz="900">
              <a:solidFill>
                <a:schemeClr val="dk1"/>
              </a:solidFill>
              <a:latin typeface="Red Hat Display Medium"/>
              <a:ea typeface="Red Hat Display Medium"/>
              <a:cs typeface="Red Hat Display Medium"/>
              <a:sym typeface="Red Hat Display Medium"/>
            </a:endParaRPr>
          </a:p>
        </p:txBody>
      </p:sp>
      <p:sp>
        <p:nvSpPr>
          <p:cNvPr id="7403" name="Google Shape;7403;p765"/>
          <p:cNvSpPr/>
          <p:nvPr/>
        </p:nvSpPr>
        <p:spPr>
          <a:xfrm>
            <a:off x="7498050" y="1463775"/>
            <a:ext cx="411600" cy="411600"/>
          </a:xfrm>
          <a:prstGeom prst="rect">
            <a:avLst/>
          </a:prstGeom>
          <a:solidFill>
            <a:schemeClr val="lt1"/>
          </a:solidFill>
          <a:ln>
            <a:noFill/>
          </a:ln>
        </p:spPr>
        <p:txBody>
          <a:bodyPr spcFirstLastPara="1" wrap="square" lIns="457200" tIns="137150" rIns="182875" bIns="137150" anchor="ctr" anchorCtr="0">
            <a:noAutofit/>
          </a:bodyPr>
          <a:lstStyle/>
          <a:p>
            <a:pPr marL="0" lvl="0" indent="0" algn="l" rtl="0">
              <a:spcBef>
                <a:spcPts val="0"/>
              </a:spcBef>
              <a:spcAft>
                <a:spcPts val="0"/>
              </a:spcAft>
              <a:buNone/>
            </a:pPr>
            <a:endParaRPr sz="800">
              <a:solidFill>
                <a:schemeClr val="dk1"/>
              </a:solidFill>
              <a:latin typeface="Red Hat Display Medium"/>
              <a:ea typeface="Red Hat Display Medium"/>
              <a:cs typeface="Red Hat Display Medium"/>
              <a:sym typeface="Red Hat Display Medium"/>
            </a:endParaRPr>
          </a:p>
        </p:txBody>
      </p:sp>
      <p:pic>
        <p:nvPicPr>
          <p:cNvPr id="7404" name="Google Shape;7404;p765"/>
          <p:cNvPicPr preferRelativeResize="0"/>
          <p:nvPr/>
        </p:nvPicPr>
        <p:blipFill rotWithShape="1">
          <a:blip r:embed="rId3">
            <a:alphaModFix/>
          </a:blip>
          <a:srcRect/>
          <a:stretch/>
        </p:blipFill>
        <p:spPr>
          <a:xfrm>
            <a:off x="7543825" y="1509555"/>
            <a:ext cx="320050" cy="320041"/>
          </a:xfrm>
          <a:prstGeom prst="rect">
            <a:avLst/>
          </a:prstGeom>
          <a:noFill/>
          <a:ln>
            <a:noFill/>
          </a:ln>
        </p:spPr>
      </p:pic>
      <p:cxnSp>
        <p:nvCxnSpPr>
          <p:cNvPr id="7405" name="Google Shape;7405;p765"/>
          <p:cNvCxnSpPr/>
          <p:nvPr/>
        </p:nvCxnSpPr>
        <p:spPr>
          <a:xfrm>
            <a:off x="5440650" y="4891975"/>
            <a:ext cx="5898000" cy="0"/>
          </a:xfrm>
          <a:prstGeom prst="straightConnector1">
            <a:avLst/>
          </a:prstGeom>
          <a:noFill/>
          <a:ln w="9525" cap="rnd" cmpd="sng">
            <a:solidFill>
              <a:schemeClr val="dk1"/>
            </a:solidFill>
            <a:prstDash val="dash"/>
            <a:round/>
            <a:headEnd type="none" w="med" len="med"/>
            <a:tailEnd type="none" w="med" len="med"/>
          </a:ln>
        </p:spPr>
      </p:cxnSp>
      <p:sp>
        <p:nvSpPr>
          <p:cNvPr id="7406" name="Google Shape;7406;p765"/>
          <p:cNvSpPr/>
          <p:nvPr/>
        </p:nvSpPr>
        <p:spPr>
          <a:xfrm>
            <a:off x="8183925" y="5166350"/>
            <a:ext cx="960000" cy="411600"/>
          </a:xfrm>
          <a:prstGeom prst="rect">
            <a:avLst/>
          </a:prstGeom>
          <a:solidFill>
            <a:schemeClr val="lt1"/>
          </a:solidFill>
          <a:ln>
            <a:noFill/>
          </a:ln>
        </p:spPr>
        <p:txBody>
          <a:bodyPr spcFirstLastPara="1" wrap="square" lIns="137150" tIns="137150" rIns="137150" bIns="137150" anchor="ctr" anchorCtr="0">
            <a:noAutofit/>
          </a:bodyPr>
          <a:lstStyle/>
          <a:p>
            <a:pPr marL="0" lvl="0" indent="0" algn="l" rtl="0">
              <a:spcBef>
                <a:spcPts val="0"/>
              </a:spcBef>
              <a:spcAft>
                <a:spcPts val="0"/>
              </a:spcAft>
              <a:buNone/>
            </a:pPr>
            <a:r>
              <a:rPr lang="en" sz="900">
                <a:solidFill>
                  <a:schemeClr val="dk1"/>
                </a:solidFill>
                <a:latin typeface="Red Hat Display Medium"/>
                <a:ea typeface="Red Hat Display Medium"/>
                <a:cs typeface="Red Hat Display Medium"/>
                <a:sym typeface="Red Hat Display Medium"/>
              </a:rPr>
              <a:t>Arbiter node</a:t>
            </a:r>
            <a:endParaRPr sz="900">
              <a:solidFill>
                <a:schemeClr val="dk1"/>
              </a:solidFill>
              <a:latin typeface="Red Hat Display Medium"/>
              <a:ea typeface="Red Hat Display Medium"/>
              <a:cs typeface="Red Hat Display Medium"/>
              <a:sym typeface="Red Hat Display Medium"/>
            </a:endParaRPr>
          </a:p>
        </p:txBody>
      </p:sp>
      <p:sp>
        <p:nvSpPr>
          <p:cNvPr id="7407" name="Google Shape;7407;p765"/>
          <p:cNvSpPr/>
          <p:nvPr/>
        </p:nvSpPr>
        <p:spPr>
          <a:xfrm>
            <a:off x="7772375" y="5167063"/>
            <a:ext cx="411600" cy="411600"/>
          </a:xfrm>
          <a:prstGeom prst="rect">
            <a:avLst/>
          </a:prstGeom>
          <a:solidFill>
            <a:schemeClr val="lt1"/>
          </a:solidFill>
          <a:ln>
            <a:noFill/>
          </a:ln>
        </p:spPr>
        <p:txBody>
          <a:bodyPr spcFirstLastPara="1" wrap="square" lIns="457200" tIns="137150" rIns="182875" bIns="137150" anchor="ctr" anchorCtr="0">
            <a:noAutofit/>
          </a:bodyPr>
          <a:lstStyle/>
          <a:p>
            <a:pPr marL="0" lvl="0" indent="0" algn="l" rtl="0">
              <a:spcBef>
                <a:spcPts val="0"/>
              </a:spcBef>
              <a:spcAft>
                <a:spcPts val="0"/>
              </a:spcAft>
              <a:buNone/>
            </a:pPr>
            <a:endParaRPr sz="800">
              <a:solidFill>
                <a:schemeClr val="dk1"/>
              </a:solidFill>
              <a:latin typeface="Red Hat Display Medium"/>
              <a:ea typeface="Red Hat Display Medium"/>
              <a:cs typeface="Red Hat Display Medium"/>
              <a:sym typeface="Red Hat Display Medium"/>
            </a:endParaRPr>
          </a:p>
        </p:txBody>
      </p:sp>
      <p:cxnSp>
        <p:nvCxnSpPr>
          <p:cNvPr id="7408" name="Google Shape;7408;p765"/>
          <p:cNvCxnSpPr>
            <a:stCxn id="7402" idx="3"/>
            <a:endCxn id="7401" idx="0"/>
          </p:cNvCxnSpPr>
          <p:nvPr/>
        </p:nvCxnSpPr>
        <p:spPr>
          <a:xfrm>
            <a:off x="9281200" y="1668850"/>
            <a:ext cx="1097400" cy="1301100"/>
          </a:xfrm>
          <a:prstGeom prst="bentConnector2">
            <a:avLst/>
          </a:prstGeom>
          <a:noFill/>
          <a:ln w="9525" cap="rnd" cmpd="sng">
            <a:solidFill>
              <a:schemeClr val="dk1"/>
            </a:solidFill>
            <a:prstDash val="dot"/>
            <a:round/>
            <a:headEnd type="none" w="med" len="med"/>
            <a:tailEnd type="triangle" w="med" len="med"/>
          </a:ln>
        </p:spPr>
      </p:cxnSp>
      <p:cxnSp>
        <p:nvCxnSpPr>
          <p:cNvPr id="7409" name="Google Shape;7409;p765"/>
          <p:cNvCxnSpPr/>
          <p:nvPr/>
        </p:nvCxnSpPr>
        <p:spPr>
          <a:xfrm rot="-5400000" flipH="1">
            <a:off x="7326975" y="1360625"/>
            <a:ext cx="548100" cy="1165800"/>
          </a:xfrm>
          <a:prstGeom prst="bentConnector2">
            <a:avLst/>
          </a:prstGeom>
          <a:noFill/>
          <a:ln w="9525" cap="rnd" cmpd="sng">
            <a:solidFill>
              <a:schemeClr val="accent1"/>
            </a:solidFill>
            <a:prstDash val="solid"/>
            <a:round/>
            <a:headEnd type="none" w="med" len="med"/>
            <a:tailEnd type="none" w="med" len="med"/>
          </a:ln>
        </p:spPr>
      </p:cxnSp>
      <p:cxnSp>
        <p:nvCxnSpPr>
          <p:cNvPr id="7410" name="Google Shape;7410;p765"/>
          <p:cNvCxnSpPr/>
          <p:nvPr/>
        </p:nvCxnSpPr>
        <p:spPr>
          <a:xfrm rot="10800000" flipH="1">
            <a:off x="8595300" y="1668725"/>
            <a:ext cx="1166100" cy="548700"/>
          </a:xfrm>
          <a:prstGeom prst="bentConnector2">
            <a:avLst/>
          </a:prstGeom>
          <a:noFill/>
          <a:ln w="9525" cap="flat" cmpd="sng">
            <a:solidFill>
              <a:schemeClr val="accent1"/>
            </a:solidFill>
            <a:prstDash val="solid"/>
            <a:round/>
            <a:headEnd type="none" w="med" len="med"/>
            <a:tailEnd type="triangle" w="med" len="med"/>
          </a:ln>
        </p:spPr>
      </p:cxnSp>
      <p:cxnSp>
        <p:nvCxnSpPr>
          <p:cNvPr id="7411" name="Google Shape;7411;p765"/>
          <p:cNvCxnSpPr>
            <a:stCxn id="7400" idx="2"/>
            <a:endCxn id="7412" idx="0"/>
          </p:cNvCxnSpPr>
          <p:nvPr/>
        </p:nvCxnSpPr>
        <p:spPr>
          <a:xfrm>
            <a:off x="8389650" y="2697675"/>
            <a:ext cx="0" cy="2057100"/>
          </a:xfrm>
          <a:prstGeom prst="straightConnector1">
            <a:avLst/>
          </a:prstGeom>
          <a:noFill/>
          <a:ln w="9525" cap="rnd" cmpd="sng">
            <a:solidFill>
              <a:schemeClr val="dk1"/>
            </a:solidFill>
            <a:prstDash val="dash"/>
            <a:round/>
            <a:headEnd type="none" w="med" len="med"/>
            <a:tailEnd type="none" w="med" len="med"/>
          </a:ln>
        </p:spPr>
      </p:cxnSp>
      <p:sp>
        <p:nvSpPr>
          <p:cNvPr id="7413" name="Google Shape;7413;p765"/>
          <p:cNvSpPr txBox="1"/>
          <p:nvPr/>
        </p:nvSpPr>
        <p:spPr>
          <a:xfrm>
            <a:off x="7498050" y="3244288"/>
            <a:ext cx="1783200" cy="274500"/>
          </a:xfrm>
          <a:prstGeom prst="rect">
            <a:avLst/>
          </a:prstGeom>
          <a:solidFill>
            <a:srgbClr val="F3F3F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900">
                <a:solidFill>
                  <a:schemeClr val="dk1"/>
                </a:solidFill>
                <a:latin typeface="Red Hat Display Medium"/>
                <a:ea typeface="Red Hat Display Medium"/>
                <a:cs typeface="Red Hat Display Medium"/>
                <a:sym typeface="Red Hat Display Medium"/>
              </a:rPr>
              <a:t>OpenShift Data Foundation</a:t>
            </a:r>
            <a:endParaRPr sz="900">
              <a:solidFill>
                <a:schemeClr val="dk1"/>
              </a:solidFill>
              <a:latin typeface="Red Hat Display Medium"/>
              <a:ea typeface="Red Hat Display Medium"/>
              <a:cs typeface="Red Hat Display Medium"/>
              <a:sym typeface="Red Hat Display Medium"/>
            </a:endParaRPr>
          </a:p>
        </p:txBody>
      </p:sp>
      <p:pic>
        <p:nvPicPr>
          <p:cNvPr id="7414" name="Google Shape;7414;p765"/>
          <p:cNvPicPr preferRelativeResize="0"/>
          <p:nvPr/>
        </p:nvPicPr>
        <p:blipFill rotWithShape="1">
          <a:blip r:embed="rId4">
            <a:alphaModFix/>
          </a:blip>
          <a:srcRect l="139" r="139"/>
          <a:stretch/>
        </p:blipFill>
        <p:spPr>
          <a:xfrm>
            <a:off x="7818094" y="5212399"/>
            <a:ext cx="320050" cy="320939"/>
          </a:xfrm>
          <a:prstGeom prst="rect">
            <a:avLst/>
          </a:prstGeom>
          <a:noFill/>
          <a:ln>
            <a:noFill/>
          </a:ln>
        </p:spPr>
      </p:pic>
      <p:cxnSp>
        <p:nvCxnSpPr>
          <p:cNvPr id="7415" name="Google Shape;7415;p765"/>
          <p:cNvCxnSpPr>
            <a:stCxn id="7403" idx="1"/>
            <a:endCxn id="7416" idx="0"/>
          </p:cNvCxnSpPr>
          <p:nvPr/>
        </p:nvCxnSpPr>
        <p:spPr>
          <a:xfrm flipH="1">
            <a:off x="6400650" y="1669575"/>
            <a:ext cx="1097400" cy="1301100"/>
          </a:xfrm>
          <a:prstGeom prst="bentConnector2">
            <a:avLst/>
          </a:prstGeom>
          <a:noFill/>
          <a:ln w="9525" cap="flat" cmpd="sng">
            <a:solidFill>
              <a:schemeClr val="dk1"/>
            </a:solidFill>
            <a:prstDash val="solid"/>
            <a:round/>
            <a:headEnd type="none" w="med" len="med"/>
            <a:tailEnd type="triangle" w="med" len="med"/>
          </a:ln>
        </p:spPr>
      </p:cxnSp>
      <p:sp>
        <p:nvSpPr>
          <p:cNvPr id="7417" name="Google Shape;7417;p765"/>
          <p:cNvSpPr txBox="1"/>
          <p:nvPr/>
        </p:nvSpPr>
        <p:spPr>
          <a:xfrm>
            <a:off x="7738050" y="4161025"/>
            <a:ext cx="1303200" cy="227700"/>
          </a:xfrm>
          <a:prstGeom prst="rect">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900" i="1">
                <a:solidFill>
                  <a:schemeClr val="dk1"/>
                </a:solidFill>
                <a:latin typeface="Red Hat Display"/>
                <a:ea typeface="Red Hat Display"/>
                <a:cs typeface="Red Hat Display"/>
                <a:sym typeface="Red Hat Display"/>
              </a:rPr>
              <a:t>Synchronous replication</a:t>
            </a:r>
            <a:endParaRPr sz="900" i="1">
              <a:solidFill>
                <a:schemeClr val="dk1"/>
              </a:solidFill>
              <a:latin typeface="Red Hat Display"/>
              <a:ea typeface="Red Hat Display"/>
              <a:cs typeface="Red Hat Display"/>
              <a:sym typeface="Red Hat Display"/>
            </a:endParaRPr>
          </a:p>
        </p:txBody>
      </p:sp>
      <p:sp>
        <p:nvSpPr>
          <p:cNvPr id="7418" name="Google Shape;7418;p765"/>
          <p:cNvSpPr txBox="1"/>
          <p:nvPr/>
        </p:nvSpPr>
        <p:spPr>
          <a:xfrm>
            <a:off x="7978200" y="4754875"/>
            <a:ext cx="822900" cy="274200"/>
          </a:xfrm>
          <a:prstGeom prst="rect">
            <a:avLst/>
          </a:prstGeom>
          <a:solidFill>
            <a:srgbClr val="F3F3F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900" b="1">
                <a:solidFill>
                  <a:schemeClr val="dk1"/>
                </a:solidFill>
                <a:latin typeface="Red Hat Display"/>
                <a:ea typeface="Red Hat Display"/>
                <a:cs typeface="Red Hat Display"/>
                <a:sym typeface="Red Hat Display"/>
              </a:rPr>
              <a:t>Neutral zone</a:t>
            </a:r>
            <a:endParaRPr sz="900" b="1">
              <a:solidFill>
                <a:schemeClr val="dk1"/>
              </a:solidFill>
              <a:latin typeface="Red Hat Display"/>
              <a:ea typeface="Red Hat Display"/>
              <a:cs typeface="Red Hat Display"/>
              <a:sym typeface="Red Hat Display"/>
            </a:endParaRPr>
          </a:p>
        </p:txBody>
      </p:sp>
      <p:cxnSp>
        <p:nvCxnSpPr>
          <p:cNvPr id="7419" name="Google Shape;7419;p765"/>
          <p:cNvCxnSpPr/>
          <p:nvPr/>
        </p:nvCxnSpPr>
        <p:spPr>
          <a:xfrm rot="-5400000" flipH="1">
            <a:off x="6674750" y="4275125"/>
            <a:ext cx="892200" cy="1303200"/>
          </a:xfrm>
          <a:prstGeom prst="bentConnector2">
            <a:avLst/>
          </a:prstGeom>
          <a:noFill/>
          <a:ln w="9525" cap="flat" cmpd="sng">
            <a:solidFill>
              <a:schemeClr val="dk1"/>
            </a:solidFill>
            <a:prstDash val="solid"/>
            <a:round/>
            <a:headEnd type="none" w="med" len="med"/>
            <a:tailEnd type="none" w="med" len="med"/>
          </a:ln>
        </p:spPr>
      </p:cxnSp>
      <p:cxnSp>
        <p:nvCxnSpPr>
          <p:cNvPr id="7420" name="Google Shape;7420;p765"/>
          <p:cNvCxnSpPr/>
          <p:nvPr/>
        </p:nvCxnSpPr>
        <p:spPr>
          <a:xfrm rot="5400000">
            <a:off x="9280950" y="4343675"/>
            <a:ext cx="891600" cy="1165500"/>
          </a:xfrm>
          <a:prstGeom prst="bentConnector2">
            <a:avLst/>
          </a:prstGeom>
          <a:noFill/>
          <a:ln w="9525" cap="flat" cmpd="sng">
            <a:solidFill>
              <a:schemeClr val="dk1"/>
            </a:solidFill>
            <a:prstDash val="solid"/>
            <a:round/>
            <a:headEnd type="none" w="med" len="med"/>
            <a:tailEnd type="none" w="med" len="med"/>
          </a:ln>
        </p:spPr>
      </p:cxnSp>
      <p:sp>
        <p:nvSpPr>
          <p:cNvPr id="7416" name="Google Shape;7416;p765"/>
          <p:cNvSpPr/>
          <p:nvPr/>
        </p:nvSpPr>
        <p:spPr>
          <a:xfrm>
            <a:off x="5577825" y="2970525"/>
            <a:ext cx="1645800" cy="411600"/>
          </a:xfrm>
          <a:prstGeom prst="rect">
            <a:avLst/>
          </a:prstGeom>
          <a:solidFill>
            <a:srgbClr val="F3F3F3"/>
          </a:solidFill>
          <a:ln>
            <a:noFill/>
          </a:ln>
        </p:spPr>
        <p:txBody>
          <a:bodyPr spcFirstLastPara="1" wrap="square" lIns="411475" tIns="137150" rIns="137150" bIns="137150" anchor="ctr" anchorCtr="0">
            <a:noAutofit/>
          </a:bodyPr>
          <a:lstStyle/>
          <a:p>
            <a:pPr marL="0" lvl="0" indent="0" algn="l" rtl="0">
              <a:spcBef>
                <a:spcPts val="0"/>
              </a:spcBef>
              <a:spcAft>
                <a:spcPts val="0"/>
              </a:spcAft>
              <a:buNone/>
            </a:pPr>
            <a:r>
              <a:rPr lang="en" sz="900">
                <a:solidFill>
                  <a:schemeClr val="dk1"/>
                </a:solidFill>
                <a:latin typeface="Red Hat Display Medium"/>
                <a:ea typeface="Red Hat Display Medium"/>
                <a:cs typeface="Red Hat Display Medium"/>
                <a:sym typeface="Red Hat Display Medium"/>
              </a:rPr>
              <a:t>Red Hat OpenShift cluster 1</a:t>
            </a:r>
            <a:endParaRPr sz="900">
              <a:solidFill>
                <a:schemeClr val="dk1"/>
              </a:solidFill>
              <a:latin typeface="Red Hat Display Medium"/>
              <a:ea typeface="Red Hat Display Medium"/>
              <a:cs typeface="Red Hat Display Medium"/>
              <a:sym typeface="Red Hat Display Medium"/>
            </a:endParaRPr>
          </a:p>
        </p:txBody>
      </p:sp>
      <p:sp>
        <p:nvSpPr>
          <p:cNvPr id="7421" name="Google Shape;7421;p765"/>
          <p:cNvSpPr/>
          <p:nvPr/>
        </p:nvSpPr>
        <p:spPr>
          <a:xfrm>
            <a:off x="5577825" y="2970125"/>
            <a:ext cx="411600" cy="411600"/>
          </a:xfrm>
          <a:prstGeom prst="rect">
            <a:avLst/>
          </a:prstGeom>
          <a:solidFill>
            <a:srgbClr val="F3F3F3"/>
          </a:solidFill>
          <a:ln>
            <a:noFill/>
          </a:ln>
        </p:spPr>
        <p:txBody>
          <a:bodyPr spcFirstLastPara="1" wrap="square" lIns="457200" tIns="137150" rIns="182875" bIns="137150" anchor="ctr" anchorCtr="0">
            <a:noAutofit/>
          </a:bodyPr>
          <a:lstStyle/>
          <a:p>
            <a:pPr marL="0" lvl="0" indent="0" algn="l" rtl="0">
              <a:spcBef>
                <a:spcPts val="0"/>
              </a:spcBef>
              <a:spcAft>
                <a:spcPts val="0"/>
              </a:spcAft>
              <a:buNone/>
            </a:pPr>
            <a:endParaRPr sz="800">
              <a:solidFill>
                <a:schemeClr val="dk1"/>
              </a:solidFill>
              <a:latin typeface="Red Hat Display Medium"/>
              <a:ea typeface="Red Hat Display Medium"/>
              <a:cs typeface="Red Hat Display Medium"/>
              <a:sym typeface="Red Hat Display Medium"/>
            </a:endParaRPr>
          </a:p>
        </p:txBody>
      </p:sp>
      <p:pic>
        <p:nvPicPr>
          <p:cNvPr id="7422" name="Google Shape;7422;p765"/>
          <p:cNvPicPr preferRelativeResize="0"/>
          <p:nvPr/>
        </p:nvPicPr>
        <p:blipFill rotWithShape="1">
          <a:blip r:embed="rId5">
            <a:alphaModFix/>
          </a:blip>
          <a:srcRect/>
          <a:stretch/>
        </p:blipFill>
        <p:spPr>
          <a:xfrm>
            <a:off x="5623594" y="3015924"/>
            <a:ext cx="320050" cy="320050"/>
          </a:xfrm>
          <a:prstGeom prst="rect">
            <a:avLst/>
          </a:prstGeom>
          <a:noFill/>
          <a:ln>
            <a:noFill/>
          </a:ln>
        </p:spPr>
      </p:pic>
      <p:sp>
        <p:nvSpPr>
          <p:cNvPr id="7423" name="Google Shape;7423;p765"/>
          <p:cNvSpPr/>
          <p:nvPr/>
        </p:nvSpPr>
        <p:spPr>
          <a:xfrm>
            <a:off x="9555675" y="2971800"/>
            <a:ext cx="411600" cy="411600"/>
          </a:xfrm>
          <a:prstGeom prst="rect">
            <a:avLst/>
          </a:prstGeom>
          <a:solidFill>
            <a:srgbClr val="F3F3F3"/>
          </a:solidFill>
          <a:ln>
            <a:noFill/>
          </a:ln>
        </p:spPr>
        <p:txBody>
          <a:bodyPr spcFirstLastPara="1" wrap="square" lIns="457200" tIns="137150" rIns="182875" bIns="137150" anchor="ctr" anchorCtr="0">
            <a:noAutofit/>
          </a:bodyPr>
          <a:lstStyle/>
          <a:p>
            <a:pPr marL="0" lvl="0" indent="0" algn="l" rtl="0">
              <a:spcBef>
                <a:spcPts val="0"/>
              </a:spcBef>
              <a:spcAft>
                <a:spcPts val="0"/>
              </a:spcAft>
              <a:buNone/>
            </a:pPr>
            <a:endParaRPr sz="800">
              <a:solidFill>
                <a:schemeClr val="dk1"/>
              </a:solidFill>
              <a:latin typeface="Red Hat Display Medium"/>
              <a:ea typeface="Red Hat Display Medium"/>
              <a:cs typeface="Red Hat Display Medium"/>
              <a:sym typeface="Red Hat Display Medium"/>
            </a:endParaRPr>
          </a:p>
        </p:txBody>
      </p:sp>
      <p:pic>
        <p:nvPicPr>
          <p:cNvPr id="7424" name="Google Shape;7424;p765"/>
          <p:cNvPicPr preferRelativeResize="0"/>
          <p:nvPr/>
        </p:nvPicPr>
        <p:blipFill rotWithShape="1">
          <a:blip r:embed="rId5">
            <a:alphaModFix/>
          </a:blip>
          <a:srcRect/>
          <a:stretch/>
        </p:blipFill>
        <p:spPr>
          <a:xfrm>
            <a:off x="9601444" y="3017599"/>
            <a:ext cx="320050" cy="320050"/>
          </a:xfrm>
          <a:prstGeom prst="rect">
            <a:avLst/>
          </a:prstGeom>
          <a:noFill/>
          <a:ln>
            <a:noFill/>
          </a:ln>
        </p:spPr>
      </p:pic>
      <p:sp>
        <p:nvSpPr>
          <p:cNvPr id="7395" name="Google Shape;7395;p765"/>
          <p:cNvSpPr/>
          <p:nvPr/>
        </p:nvSpPr>
        <p:spPr>
          <a:xfrm>
            <a:off x="5577900" y="4064850"/>
            <a:ext cx="1645800" cy="411600"/>
          </a:xfrm>
          <a:prstGeom prst="rect">
            <a:avLst/>
          </a:prstGeom>
          <a:solidFill>
            <a:srgbClr val="F3F3F3"/>
          </a:solidFill>
          <a:ln>
            <a:noFill/>
          </a:ln>
        </p:spPr>
        <p:txBody>
          <a:bodyPr spcFirstLastPara="1" wrap="square" lIns="411475" tIns="137150" rIns="137150" bIns="137150" anchor="ctr" anchorCtr="0">
            <a:noAutofit/>
          </a:bodyPr>
          <a:lstStyle/>
          <a:p>
            <a:pPr marL="0" lvl="0" indent="0" algn="l" rtl="0">
              <a:spcBef>
                <a:spcPts val="0"/>
              </a:spcBef>
              <a:spcAft>
                <a:spcPts val="0"/>
              </a:spcAft>
              <a:buNone/>
            </a:pPr>
            <a:r>
              <a:rPr lang="en" sz="900">
                <a:solidFill>
                  <a:schemeClr val="dk1"/>
                </a:solidFill>
                <a:latin typeface="Red Hat Display Medium"/>
                <a:ea typeface="Red Hat Display Medium"/>
                <a:cs typeface="Red Hat Display Medium"/>
                <a:sym typeface="Red Hat Display Medium"/>
              </a:rPr>
              <a:t>Data volume</a:t>
            </a:r>
            <a:endParaRPr sz="900">
              <a:solidFill>
                <a:schemeClr val="dk1"/>
              </a:solidFill>
              <a:latin typeface="Red Hat Display Medium"/>
              <a:ea typeface="Red Hat Display Medium"/>
              <a:cs typeface="Red Hat Display Medium"/>
              <a:sym typeface="Red Hat Display Medium"/>
            </a:endParaRPr>
          </a:p>
        </p:txBody>
      </p:sp>
      <p:sp>
        <p:nvSpPr>
          <p:cNvPr id="7394" name="Google Shape;7394;p765"/>
          <p:cNvSpPr/>
          <p:nvPr/>
        </p:nvSpPr>
        <p:spPr>
          <a:xfrm>
            <a:off x="9555600" y="4064850"/>
            <a:ext cx="1645800" cy="411600"/>
          </a:xfrm>
          <a:prstGeom prst="rect">
            <a:avLst/>
          </a:prstGeom>
          <a:solidFill>
            <a:srgbClr val="F3F3F3"/>
          </a:solidFill>
          <a:ln>
            <a:noFill/>
          </a:ln>
        </p:spPr>
        <p:txBody>
          <a:bodyPr spcFirstLastPara="1" wrap="square" lIns="411475" tIns="137150" rIns="137150" bIns="137150" anchor="ctr" anchorCtr="0">
            <a:noAutofit/>
          </a:bodyPr>
          <a:lstStyle/>
          <a:p>
            <a:pPr marL="0" lvl="0" indent="0" algn="l" rtl="0">
              <a:spcBef>
                <a:spcPts val="0"/>
              </a:spcBef>
              <a:spcAft>
                <a:spcPts val="0"/>
              </a:spcAft>
              <a:buNone/>
            </a:pPr>
            <a:r>
              <a:rPr lang="en" sz="900">
                <a:solidFill>
                  <a:schemeClr val="dk1"/>
                </a:solidFill>
                <a:latin typeface="Red Hat Display Medium"/>
                <a:ea typeface="Red Hat Display Medium"/>
                <a:cs typeface="Red Hat Display Medium"/>
                <a:sym typeface="Red Hat Display Medium"/>
              </a:rPr>
              <a:t>Data volume</a:t>
            </a:r>
            <a:endParaRPr sz="900">
              <a:solidFill>
                <a:schemeClr val="dk1"/>
              </a:solidFill>
              <a:latin typeface="Red Hat Display Medium"/>
              <a:ea typeface="Red Hat Display Medium"/>
              <a:cs typeface="Red Hat Display Medium"/>
              <a:sym typeface="Red Hat Display Medium"/>
            </a:endParaRPr>
          </a:p>
        </p:txBody>
      </p:sp>
      <p:grpSp>
        <p:nvGrpSpPr>
          <p:cNvPr id="7425" name="Google Shape;7425;p765"/>
          <p:cNvGrpSpPr/>
          <p:nvPr/>
        </p:nvGrpSpPr>
        <p:grpSpPr>
          <a:xfrm>
            <a:off x="9555600" y="4069075"/>
            <a:ext cx="411600" cy="411600"/>
            <a:chOff x="4469100" y="3486975"/>
            <a:chExt cx="411600" cy="411600"/>
          </a:xfrm>
        </p:grpSpPr>
        <p:sp>
          <p:nvSpPr>
            <p:cNvPr id="7426" name="Google Shape;7426;p765"/>
            <p:cNvSpPr/>
            <p:nvPr/>
          </p:nvSpPr>
          <p:spPr>
            <a:xfrm>
              <a:off x="4469100" y="3486975"/>
              <a:ext cx="411600" cy="411600"/>
            </a:xfrm>
            <a:prstGeom prst="rect">
              <a:avLst/>
            </a:prstGeom>
            <a:solidFill>
              <a:srgbClr val="F3F3F3"/>
            </a:solidFill>
            <a:ln>
              <a:noFill/>
            </a:ln>
          </p:spPr>
          <p:txBody>
            <a:bodyPr spcFirstLastPara="1" wrap="square" lIns="457200" tIns="137150" rIns="182875" bIns="137150" anchor="ctr" anchorCtr="0">
              <a:noAutofit/>
            </a:bodyPr>
            <a:lstStyle/>
            <a:p>
              <a:pPr marL="0" lvl="0" indent="0" algn="l" rtl="0">
                <a:spcBef>
                  <a:spcPts val="0"/>
                </a:spcBef>
                <a:spcAft>
                  <a:spcPts val="0"/>
                </a:spcAft>
                <a:buNone/>
              </a:pPr>
              <a:endParaRPr sz="800">
                <a:solidFill>
                  <a:schemeClr val="dk1"/>
                </a:solidFill>
                <a:latin typeface="Red Hat Display Medium"/>
                <a:ea typeface="Red Hat Display Medium"/>
                <a:cs typeface="Red Hat Display Medium"/>
                <a:sym typeface="Red Hat Display Medium"/>
              </a:endParaRPr>
            </a:p>
          </p:txBody>
        </p:sp>
        <p:pic>
          <p:nvPicPr>
            <p:cNvPr id="7427" name="Google Shape;7427;p765"/>
            <p:cNvPicPr preferRelativeResize="0"/>
            <p:nvPr/>
          </p:nvPicPr>
          <p:blipFill rotWithShape="1">
            <a:blip r:embed="rId6">
              <a:alphaModFix/>
            </a:blip>
            <a:srcRect/>
            <a:stretch/>
          </p:blipFill>
          <p:spPr>
            <a:xfrm>
              <a:off x="4514869" y="3532759"/>
              <a:ext cx="320050" cy="320041"/>
            </a:xfrm>
            <a:prstGeom prst="rect">
              <a:avLst/>
            </a:prstGeom>
            <a:noFill/>
            <a:ln>
              <a:noFill/>
            </a:ln>
          </p:spPr>
        </p:pic>
      </p:grpSp>
      <p:grpSp>
        <p:nvGrpSpPr>
          <p:cNvPr id="7428" name="Google Shape;7428;p765"/>
          <p:cNvGrpSpPr/>
          <p:nvPr/>
        </p:nvGrpSpPr>
        <p:grpSpPr>
          <a:xfrm>
            <a:off x="5577825" y="4064850"/>
            <a:ext cx="411600" cy="411600"/>
            <a:chOff x="4469100" y="3486975"/>
            <a:chExt cx="411600" cy="411600"/>
          </a:xfrm>
        </p:grpSpPr>
        <p:sp>
          <p:nvSpPr>
            <p:cNvPr id="7429" name="Google Shape;7429;p765"/>
            <p:cNvSpPr/>
            <p:nvPr/>
          </p:nvSpPr>
          <p:spPr>
            <a:xfrm>
              <a:off x="4469100" y="3486975"/>
              <a:ext cx="411600" cy="411600"/>
            </a:xfrm>
            <a:prstGeom prst="rect">
              <a:avLst/>
            </a:prstGeom>
            <a:solidFill>
              <a:srgbClr val="F3F3F3"/>
            </a:solidFill>
            <a:ln>
              <a:noFill/>
            </a:ln>
          </p:spPr>
          <p:txBody>
            <a:bodyPr spcFirstLastPara="1" wrap="square" lIns="457200" tIns="137150" rIns="182875" bIns="137150" anchor="ctr" anchorCtr="0">
              <a:noAutofit/>
            </a:bodyPr>
            <a:lstStyle/>
            <a:p>
              <a:pPr marL="0" lvl="0" indent="0" algn="l" rtl="0">
                <a:spcBef>
                  <a:spcPts val="0"/>
                </a:spcBef>
                <a:spcAft>
                  <a:spcPts val="0"/>
                </a:spcAft>
                <a:buNone/>
              </a:pPr>
              <a:endParaRPr sz="800">
                <a:solidFill>
                  <a:schemeClr val="dk1"/>
                </a:solidFill>
                <a:latin typeface="Red Hat Display Medium"/>
                <a:ea typeface="Red Hat Display Medium"/>
                <a:cs typeface="Red Hat Display Medium"/>
                <a:sym typeface="Red Hat Display Medium"/>
              </a:endParaRPr>
            </a:p>
          </p:txBody>
        </p:sp>
        <p:pic>
          <p:nvPicPr>
            <p:cNvPr id="7430" name="Google Shape;7430;p765"/>
            <p:cNvPicPr preferRelativeResize="0"/>
            <p:nvPr/>
          </p:nvPicPr>
          <p:blipFill rotWithShape="1">
            <a:blip r:embed="rId6">
              <a:alphaModFix/>
            </a:blip>
            <a:srcRect/>
            <a:stretch/>
          </p:blipFill>
          <p:spPr>
            <a:xfrm>
              <a:off x="4514869" y="3532759"/>
              <a:ext cx="320050" cy="320041"/>
            </a:xfrm>
            <a:prstGeom prst="rect">
              <a:avLst/>
            </a:prstGeom>
            <a:noFill/>
            <a:ln>
              <a:noFill/>
            </a:ln>
          </p:spPr>
        </p:pic>
      </p:grpSp>
      <p:sp>
        <p:nvSpPr>
          <p:cNvPr id="7431" name="Google Shape;7431;p765"/>
          <p:cNvSpPr txBox="1"/>
          <p:nvPr/>
        </p:nvSpPr>
        <p:spPr>
          <a:xfrm>
            <a:off x="885050" y="1148225"/>
            <a:ext cx="3572700" cy="16440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sz="2400" b="1">
                <a:latin typeface="Red Hat Display"/>
                <a:ea typeface="Red Hat Display"/>
                <a:cs typeface="Red Hat Display"/>
                <a:sym typeface="Red Hat Display"/>
              </a:rPr>
              <a:t>Advanced Cluster Management </a:t>
            </a:r>
            <a:br>
              <a:rPr lang="en" sz="2400">
                <a:latin typeface="Red Hat Display"/>
                <a:ea typeface="Red Hat Display"/>
                <a:cs typeface="Red Hat Display"/>
                <a:sym typeface="Red Hat Display"/>
              </a:rPr>
            </a:br>
            <a:r>
              <a:rPr lang="en" sz="2400">
                <a:latin typeface="Red Hat Display"/>
                <a:ea typeface="Red Hat Display"/>
                <a:cs typeface="Red Hat Display"/>
                <a:sym typeface="Red Hat Display"/>
              </a:rPr>
              <a:t>synchronous disaster recovery solution</a:t>
            </a:r>
            <a:endParaRPr sz="2400">
              <a:latin typeface="Red Hat Display"/>
              <a:ea typeface="Red Hat Display"/>
              <a:cs typeface="Red Hat Display"/>
              <a:sym typeface="Red Hat Display"/>
            </a:endParaRPr>
          </a:p>
        </p:txBody>
      </p:sp>
      <p:sp>
        <p:nvSpPr>
          <p:cNvPr id="7432" name="Google Shape;7432;p765"/>
          <p:cNvSpPr txBox="1"/>
          <p:nvPr/>
        </p:nvSpPr>
        <p:spPr>
          <a:xfrm>
            <a:off x="885050" y="3557225"/>
            <a:ext cx="3572700" cy="1928100"/>
          </a:xfrm>
          <a:prstGeom prst="rect">
            <a:avLst/>
          </a:prstGeom>
          <a:noFill/>
          <a:ln>
            <a:noFill/>
          </a:ln>
        </p:spPr>
        <p:txBody>
          <a:bodyPr spcFirstLastPara="1" wrap="square" lIns="0" tIns="0" rIns="0" bIns="0" anchor="t" anchorCtr="0">
            <a:spAutoFit/>
          </a:bodyPr>
          <a:lstStyle/>
          <a:p>
            <a:pPr marL="228600" lvl="0" indent="-213359" algn="l" rtl="0">
              <a:lnSpc>
                <a:spcPct val="115000"/>
              </a:lnSpc>
              <a:spcBef>
                <a:spcPts val="0"/>
              </a:spcBef>
              <a:spcAft>
                <a:spcPts val="0"/>
              </a:spcAft>
              <a:buClr>
                <a:srgbClr val="EE0000"/>
              </a:buClr>
              <a:buSzPts val="1200"/>
              <a:buFont typeface="Red Hat Display"/>
              <a:buChar char="▸"/>
            </a:pPr>
            <a:r>
              <a:rPr lang="en" sz="1200">
                <a:latin typeface="Red Hat Display"/>
                <a:ea typeface="Red Hat Display"/>
                <a:cs typeface="Red Hat Display"/>
                <a:sym typeface="Red Hat Display"/>
              </a:rPr>
              <a:t>Red Hat OpenShift Data Foundation makes it easier to deploy clusters in different datacenters to provide a fault isolated configuration</a:t>
            </a:r>
            <a:endParaRPr sz="1200">
              <a:latin typeface="Red Hat Display"/>
              <a:ea typeface="Red Hat Display"/>
              <a:cs typeface="Red Hat Display"/>
              <a:sym typeface="Red Hat Display"/>
            </a:endParaRPr>
          </a:p>
          <a:p>
            <a:pPr marL="228600" lvl="0" indent="-213359" algn="l" rtl="0">
              <a:lnSpc>
                <a:spcPct val="115000"/>
              </a:lnSpc>
              <a:spcBef>
                <a:spcPts val="1000"/>
              </a:spcBef>
              <a:spcAft>
                <a:spcPts val="0"/>
              </a:spcAft>
              <a:buClr>
                <a:srgbClr val="EE0000"/>
              </a:buClr>
              <a:buSzPts val="1200"/>
              <a:buFont typeface="Red Hat Display"/>
              <a:buChar char="▸"/>
            </a:pPr>
            <a:r>
              <a:rPr lang="en" sz="1200">
                <a:latin typeface="Red Hat Display"/>
                <a:ea typeface="Red Hat Display"/>
                <a:cs typeface="Red Hat Display"/>
                <a:sym typeface="Red Hat Display"/>
              </a:rPr>
              <a:t>External mode cluster provides synchronous replicated volumes across the datacenters</a:t>
            </a:r>
            <a:endParaRPr sz="1200">
              <a:latin typeface="Red Hat Display"/>
              <a:ea typeface="Red Hat Display"/>
              <a:cs typeface="Red Hat Display"/>
              <a:sym typeface="Red Hat Display"/>
            </a:endParaRPr>
          </a:p>
          <a:p>
            <a:pPr marL="228600" lvl="0" indent="-213359" algn="l" rtl="0">
              <a:lnSpc>
                <a:spcPct val="115000"/>
              </a:lnSpc>
              <a:spcBef>
                <a:spcPts val="1000"/>
              </a:spcBef>
              <a:spcAft>
                <a:spcPts val="1000"/>
              </a:spcAft>
              <a:buClr>
                <a:srgbClr val="EE0000"/>
              </a:buClr>
              <a:buSzPts val="1200"/>
              <a:buFont typeface="Red Hat Display"/>
              <a:buChar char="▸"/>
            </a:pPr>
            <a:r>
              <a:rPr lang="en" sz="1200">
                <a:latin typeface="Red Hat Display"/>
                <a:ea typeface="Red Hat Display"/>
                <a:cs typeface="Red Hat Display"/>
                <a:sym typeface="Red Hat Display"/>
              </a:rPr>
              <a:t>Enables failover and failback automation at application granularity, orchestrated by Red Hat Advanced Cluster Management</a:t>
            </a:r>
            <a:endParaRPr sz="1200">
              <a:latin typeface="Red Hat Display"/>
              <a:ea typeface="Red Hat Display"/>
              <a:cs typeface="Red Hat Display"/>
              <a:sym typeface="Red Hat Display"/>
            </a:endParaRPr>
          </a:p>
        </p:txBody>
      </p:sp>
      <p:sp>
        <p:nvSpPr>
          <p:cNvPr id="7433" name="Google Shape;7433;p765"/>
          <p:cNvSpPr txBox="1"/>
          <p:nvPr/>
        </p:nvSpPr>
        <p:spPr>
          <a:xfrm>
            <a:off x="885050" y="3020825"/>
            <a:ext cx="3572700" cy="307800"/>
          </a:xfrm>
          <a:prstGeom prst="rect">
            <a:avLst/>
          </a:prstGeom>
          <a:noFill/>
          <a:ln>
            <a:noFill/>
          </a:ln>
        </p:spPr>
        <p:txBody>
          <a:bodyPr spcFirstLastPara="1" wrap="square" lIns="0" tIns="0" rIns="0" bIns="0" anchor="b" anchorCtr="0">
            <a:spAutoFit/>
          </a:bodyPr>
          <a:lstStyle/>
          <a:p>
            <a:pPr marL="0" lvl="0" indent="0" algn="l" rtl="0">
              <a:lnSpc>
                <a:spcPct val="115000"/>
              </a:lnSpc>
              <a:spcBef>
                <a:spcPts val="0"/>
              </a:spcBef>
              <a:spcAft>
                <a:spcPts val="250"/>
              </a:spcAft>
              <a:buNone/>
            </a:pPr>
            <a:r>
              <a:rPr lang="en" sz="2000">
                <a:solidFill>
                  <a:schemeClr val="accent1"/>
                </a:solidFill>
                <a:latin typeface="Red Hat Display"/>
                <a:ea typeface="Red Hat Display"/>
                <a:cs typeface="Red Hat Display"/>
                <a:sym typeface="Red Hat Display"/>
              </a:rPr>
              <a:t>Metro-DR plan</a:t>
            </a:r>
            <a:endParaRPr sz="2000">
              <a:solidFill>
                <a:schemeClr val="accent1"/>
              </a:solidFill>
              <a:latin typeface="Red Hat Display"/>
              <a:ea typeface="Red Hat Display"/>
              <a:cs typeface="Red Hat Display"/>
              <a:sym typeface="Red Hat Display"/>
            </a:endParaRPr>
          </a:p>
        </p:txBody>
      </p:sp>
      <p:pic>
        <p:nvPicPr>
          <p:cNvPr id="7434" name="Google Shape;7434;p765"/>
          <p:cNvPicPr preferRelativeResize="0"/>
          <p:nvPr/>
        </p:nvPicPr>
        <p:blipFill rotWithShape="1">
          <a:blip r:embed="rId7">
            <a:alphaModFix/>
          </a:blip>
          <a:srcRect/>
          <a:stretch/>
        </p:blipFill>
        <p:spPr>
          <a:xfrm>
            <a:off x="8183894" y="2020484"/>
            <a:ext cx="411480" cy="411480"/>
          </a:xfrm>
          <a:prstGeom prst="rect">
            <a:avLst/>
          </a:prstGeom>
          <a:noFill/>
          <a:ln>
            <a:noFill/>
          </a:ln>
        </p:spPr>
      </p:pic>
      <p:pic>
        <p:nvPicPr>
          <p:cNvPr id="7435" name="Google Shape;7435;p765"/>
          <p:cNvPicPr preferRelativeResize="0"/>
          <p:nvPr/>
        </p:nvPicPr>
        <p:blipFill rotWithShape="1">
          <a:blip r:embed="rId8">
            <a:alphaModFix/>
          </a:blip>
          <a:srcRect/>
          <a:stretch/>
        </p:blipFill>
        <p:spPr>
          <a:xfrm>
            <a:off x="8183894" y="2839046"/>
            <a:ext cx="411480" cy="41148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439"/>
        <p:cNvGrpSpPr/>
        <p:nvPr/>
      </p:nvGrpSpPr>
      <p:grpSpPr>
        <a:xfrm>
          <a:off x="0" y="0"/>
          <a:ext cx="0" cy="0"/>
          <a:chOff x="0" y="0"/>
          <a:chExt cx="0" cy="0"/>
        </a:xfrm>
      </p:grpSpPr>
      <p:sp>
        <p:nvSpPr>
          <p:cNvPr id="7440" name="Google Shape;7440;p766"/>
          <p:cNvSpPr txBox="1">
            <a:spLocks noGrp="1"/>
          </p:cNvSpPr>
          <p:nvPr>
            <p:ph type="title"/>
          </p:nvPr>
        </p:nvSpPr>
        <p:spPr>
          <a:xfrm>
            <a:off x="2076025" y="1883250"/>
            <a:ext cx="7992000" cy="307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4800"/>
              <a:t>Red Hat Advanced</a:t>
            </a:r>
            <a:endParaRPr sz="4800"/>
          </a:p>
          <a:p>
            <a:pPr marL="0" lvl="0" indent="0" algn="l" rtl="0">
              <a:spcBef>
                <a:spcPts val="0"/>
              </a:spcBef>
              <a:spcAft>
                <a:spcPts val="0"/>
              </a:spcAft>
              <a:buNone/>
            </a:pPr>
            <a:r>
              <a:rPr lang="en" sz="4800"/>
              <a:t>Cluster Management</a:t>
            </a:r>
            <a:endParaRPr sz="4800"/>
          </a:p>
          <a:p>
            <a:pPr marL="0" lvl="0" indent="0" algn="l" rtl="0">
              <a:spcBef>
                <a:spcPts val="0"/>
              </a:spcBef>
              <a:spcAft>
                <a:spcPts val="0"/>
              </a:spcAft>
              <a:buNone/>
            </a:pPr>
            <a:r>
              <a:rPr lang="en" sz="4800"/>
              <a:t>with OpenShift Platform Plus</a:t>
            </a:r>
            <a:endParaRPr sz="4800"/>
          </a:p>
        </p:txBody>
      </p:sp>
      <p:sp>
        <p:nvSpPr>
          <p:cNvPr id="7441" name="Google Shape;7441;p766"/>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solidFill>
                  <a:srgbClr val="000000"/>
                </a:solidFill>
              </a:rPr>
              <a:t>67</a:t>
            </a:fld>
            <a:endParaRPr>
              <a:solidFill>
                <a:srgbClr val="000000"/>
              </a:solidFill>
            </a:endParaRPr>
          </a:p>
        </p:txBody>
      </p:sp>
      <p:sp>
        <p:nvSpPr>
          <p:cNvPr id="7442" name="Google Shape;7442;p766"/>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Red Hat Advanced Cluster Management for Kubernetes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446"/>
        <p:cNvGrpSpPr/>
        <p:nvPr/>
      </p:nvGrpSpPr>
      <p:grpSpPr>
        <a:xfrm>
          <a:off x="0" y="0"/>
          <a:ext cx="0" cy="0"/>
          <a:chOff x="0" y="0"/>
          <a:chExt cx="0" cy="0"/>
        </a:xfrm>
      </p:grpSpPr>
      <p:sp>
        <p:nvSpPr>
          <p:cNvPr id="7447" name="Google Shape;7447;p767"/>
          <p:cNvSpPr txBox="1">
            <a:spLocks noGrp="1"/>
          </p:cNvSpPr>
          <p:nvPr>
            <p:ph type="subTitle" idx="3"/>
          </p:nvPr>
        </p:nvSpPr>
        <p:spPr>
          <a:xfrm>
            <a:off x="885125" y="1653550"/>
            <a:ext cx="10422000" cy="291900"/>
          </a:xfrm>
          <a:prstGeom prst="rect">
            <a:avLst/>
          </a:prstGeom>
        </p:spPr>
        <p:txBody>
          <a:bodyPr spcFirstLastPara="1" wrap="square" lIns="0" tIns="0" rIns="0" bIns="0" anchor="t" anchorCtr="0">
            <a:noAutofit/>
          </a:bodyPr>
          <a:lstStyle/>
          <a:p>
            <a:pPr marL="0" lvl="0" indent="0" algn="ctr" rtl="0">
              <a:spcBef>
                <a:spcPts val="0"/>
              </a:spcBef>
              <a:spcAft>
                <a:spcPts val="500"/>
              </a:spcAft>
              <a:buNone/>
            </a:pPr>
            <a:r>
              <a:rPr lang="en"/>
              <a:t>A unified platform to build, modernize, and deploy applications at scale </a:t>
            </a:r>
            <a:endParaRPr/>
          </a:p>
        </p:txBody>
      </p:sp>
      <p:sp>
        <p:nvSpPr>
          <p:cNvPr id="7448" name="Google Shape;7448;p767"/>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OpenShift Platform Plus</a:t>
            </a:r>
            <a:endParaRPr/>
          </a:p>
        </p:txBody>
      </p:sp>
      <p:sp>
        <p:nvSpPr>
          <p:cNvPr id="7449" name="Google Shape;7449;p767"/>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68</a:t>
            </a:fld>
            <a:endParaRPr/>
          </a:p>
        </p:txBody>
      </p:sp>
      <p:sp>
        <p:nvSpPr>
          <p:cNvPr id="7450" name="Google Shape;7450;p767"/>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Red Hat OpenShift Platform Plus</a:t>
            </a:r>
            <a:endParaRPr sz="2800"/>
          </a:p>
        </p:txBody>
      </p:sp>
      <p:pic>
        <p:nvPicPr>
          <p:cNvPr id="7451" name="Google Shape;7451;p767"/>
          <p:cNvPicPr preferRelativeResize="0"/>
          <p:nvPr/>
        </p:nvPicPr>
        <p:blipFill rotWithShape="1">
          <a:blip r:embed="rId3">
            <a:alphaModFix/>
          </a:blip>
          <a:srcRect/>
          <a:stretch/>
        </p:blipFill>
        <p:spPr>
          <a:xfrm>
            <a:off x="786650" y="2059380"/>
            <a:ext cx="4471148" cy="4471148"/>
          </a:xfrm>
          <a:prstGeom prst="rect">
            <a:avLst/>
          </a:prstGeom>
          <a:noFill/>
          <a:ln>
            <a:noFill/>
          </a:ln>
        </p:spPr>
      </p:pic>
      <p:sp>
        <p:nvSpPr>
          <p:cNvPr id="7452" name="Google Shape;7452;p767"/>
          <p:cNvSpPr txBox="1">
            <a:spLocks noGrp="1"/>
          </p:cNvSpPr>
          <p:nvPr>
            <p:ph type="body" idx="4294967295"/>
          </p:nvPr>
        </p:nvSpPr>
        <p:spPr>
          <a:xfrm>
            <a:off x="5715000" y="2743200"/>
            <a:ext cx="5257800" cy="2743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dk1"/>
                </a:solidFill>
              </a:rPr>
              <a:t>Red Hat OpenShift and Red Hat Advanced Cluster Management provide the </a:t>
            </a:r>
            <a:r>
              <a:rPr lang="en">
                <a:solidFill>
                  <a:schemeClr val="accent1"/>
                </a:solidFill>
                <a:latin typeface="Red Hat Display Medium"/>
                <a:ea typeface="Red Hat Display Medium"/>
                <a:cs typeface="Red Hat Display Medium"/>
                <a:sym typeface="Red Hat Display Medium"/>
              </a:rPr>
              <a:t>management platform </a:t>
            </a:r>
            <a:r>
              <a:rPr lang="en">
                <a:solidFill>
                  <a:schemeClr val="dk1"/>
                </a:solidFill>
              </a:rPr>
              <a:t>and capabilities </a:t>
            </a:r>
            <a:r>
              <a:rPr lang="en">
                <a:solidFill>
                  <a:schemeClr val="accent1"/>
                </a:solidFill>
                <a:latin typeface="Red Hat Display Medium"/>
                <a:ea typeface="Red Hat Display Medium"/>
                <a:cs typeface="Red Hat Display Medium"/>
                <a:sym typeface="Red Hat Display Medium"/>
              </a:rPr>
              <a:t>to</a:t>
            </a:r>
            <a:r>
              <a:rPr lang="en">
                <a:solidFill>
                  <a:schemeClr val="dk1"/>
                </a:solidFill>
              </a:rPr>
              <a:t> </a:t>
            </a:r>
            <a:r>
              <a:rPr lang="en">
                <a:solidFill>
                  <a:schemeClr val="accent1"/>
                </a:solidFill>
                <a:latin typeface="Red Hat Display Medium"/>
                <a:ea typeface="Red Hat Display Medium"/>
                <a:cs typeface="Red Hat Display Medium"/>
                <a:sym typeface="Red Hat Display Medium"/>
              </a:rPr>
              <a:t>work smarter and faster</a:t>
            </a:r>
            <a:r>
              <a:rPr lang="en">
                <a:solidFill>
                  <a:schemeClr val="dk1"/>
                </a:solidFill>
              </a:rPr>
              <a:t> with</a:t>
            </a:r>
            <a:br>
              <a:rPr lang="en">
                <a:solidFill>
                  <a:schemeClr val="dk1"/>
                </a:solidFill>
              </a:rPr>
            </a:br>
            <a:r>
              <a:rPr lang="en">
                <a:solidFill>
                  <a:schemeClr val="dk1"/>
                </a:solidFill>
              </a:rPr>
              <a:t>a complete set of services for </a:t>
            </a:r>
            <a:r>
              <a:rPr lang="en">
                <a:solidFill>
                  <a:schemeClr val="accent1"/>
                </a:solidFill>
                <a:latin typeface="Red Hat Display Medium"/>
                <a:ea typeface="Red Hat Display Medium"/>
                <a:cs typeface="Red Hat Display Medium"/>
                <a:sym typeface="Red Hat Display Medium"/>
              </a:rPr>
              <a:t>bringing apps to market on your hybrid cloud.</a:t>
            </a:r>
            <a:endParaRPr>
              <a:solidFill>
                <a:schemeClr val="accent1"/>
              </a:solidFill>
              <a:latin typeface="Red Hat Display Medium"/>
              <a:ea typeface="Red Hat Display Medium"/>
              <a:cs typeface="Red Hat Display Medium"/>
              <a:sym typeface="Red Hat Display Medium"/>
            </a:endParaRPr>
          </a:p>
          <a:p>
            <a:pPr marL="0" lvl="0" indent="0" algn="l" rtl="0">
              <a:spcBef>
                <a:spcPts val="500"/>
              </a:spcBef>
              <a:spcAft>
                <a:spcPts val="500"/>
              </a:spcAft>
              <a:buNone/>
            </a:pP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456"/>
        <p:cNvGrpSpPr/>
        <p:nvPr/>
      </p:nvGrpSpPr>
      <p:grpSpPr>
        <a:xfrm>
          <a:off x="0" y="0"/>
          <a:ext cx="0" cy="0"/>
          <a:chOff x="0" y="0"/>
          <a:chExt cx="0" cy="0"/>
        </a:xfrm>
      </p:grpSpPr>
      <p:cxnSp>
        <p:nvCxnSpPr>
          <p:cNvPr id="7457" name="Google Shape;7457;p768"/>
          <p:cNvCxnSpPr/>
          <p:nvPr/>
        </p:nvCxnSpPr>
        <p:spPr>
          <a:xfrm rot="10800000">
            <a:off x="-150" y="2976423"/>
            <a:ext cx="5281200" cy="0"/>
          </a:xfrm>
          <a:prstGeom prst="straightConnector1">
            <a:avLst/>
          </a:prstGeom>
          <a:noFill/>
          <a:ln w="9525" cap="flat" cmpd="sng">
            <a:solidFill>
              <a:schemeClr val="accent1"/>
            </a:solidFill>
            <a:prstDash val="solid"/>
            <a:round/>
            <a:headEnd type="none" w="med" len="med"/>
            <a:tailEnd type="none" w="med" len="med"/>
          </a:ln>
        </p:spPr>
      </p:cxnSp>
      <p:cxnSp>
        <p:nvCxnSpPr>
          <p:cNvPr id="7458" name="Google Shape;7458;p768"/>
          <p:cNvCxnSpPr/>
          <p:nvPr/>
        </p:nvCxnSpPr>
        <p:spPr>
          <a:xfrm rot="10800000">
            <a:off x="-150" y="5115875"/>
            <a:ext cx="12212100" cy="0"/>
          </a:xfrm>
          <a:prstGeom prst="straightConnector1">
            <a:avLst/>
          </a:prstGeom>
          <a:noFill/>
          <a:ln w="9525" cap="flat" cmpd="sng">
            <a:solidFill>
              <a:schemeClr val="accent1"/>
            </a:solidFill>
            <a:prstDash val="solid"/>
            <a:round/>
            <a:headEnd type="none" w="med" len="med"/>
            <a:tailEnd type="none" w="med" len="med"/>
          </a:ln>
        </p:spPr>
      </p:cxnSp>
      <p:sp>
        <p:nvSpPr>
          <p:cNvPr id="7459" name="Google Shape;7459;p768"/>
          <p:cNvSpPr/>
          <p:nvPr/>
        </p:nvSpPr>
        <p:spPr>
          <a:xfrm>
            <a:off x="3124200" y="4111645"/>
            <a:ext cx="2743200" cy="1828500"/>
          </a:xfrm>
          <a:prstGeom prst="rect">
            <a:avLst/>
          </a:prstGeom>
          <a:solidFill>
            <a:schemeClr val="lt1"/>
          </a:solidFill>
          <a:ln w="9525" cap="flat" cmpd="sng">
            <a:solidFill>
              <a:srgbClr val="D5D5D5"/>
            </a:solidFill>
            <a:prstDash val="solid"/>
            <a:round/>
            <a:headEnd type="none" w="sm" len="sm"/>
            <a:tailEnd type="none" w="sm" len="sm"/>
          </a:ln>
        </p:spPr>
        <p:txBody>
          <a:bodyPr spcFirstLastPara="1" wrap="square" lIns="91425" tIns="1005825" rIns="91425" bIns="0" anchor="t" anchorCtr="0">
            <a:noAutofit/>
          </a:bodyPr>
          <a:lstStyle/>
          <a:p>
            <a:pPr marL="0" lvl="0" indent="0" algn="ctr" rtl="0">
              <a:lnSpc>
                <a:spcPct val="115000"/>
              </a:lnSpc>
              <a:spcBef>
                <a:spcPts val="0"/>
              </a:spcBef>
              <a:spcAft>
                <a:spcPts val="0"/>
              </a:spcAft>
              <a:buNone/>
            </a:pPr>
            <a:r>
              <a:rPr lang="en" sz="1100">
                <a:solidFill>
                  <a:schemeClr val="dk1"/>
                </a:solidFill>
                <a:latin typeface="Red Hat Text"/>
                <a:ea typeface="Red Hat Text"/>
                <a:cs typeface="Red Hat Text"/>
                <a:sym typeface="Red Hat Text"/>
              </a:rPr>
              <a:t>Persistent software-defined</a:t>
            </a:r>
            <a:br>
              <a:rPr lang="en" sz="1100">
                <a:solidFill>
                  <a:schemeClr val="dk1"/>
                </a:solidFill>
                <a:latin typeface="Red Hat Text"/>
                <a:ea typeface="Red Hat Text"/>
                <a:cs typeface="Red Hat Text"/>
                <a:sym typeface="Red Hat Text"/>
              </a:rPr>
            </a:br>
            <a:r>
              <a:rPr lang="en" sz="1100">
                <a:solidFill>
                  <a:schemeClr val="dk1"/>
                </a:solidFill>
                <a:latin typeface="Red Hat Text"/>
                <a:ea typeface="Red Hat Text"/>
                <a:cs typeface="Red Hat Text"/>
                <a:sym typeface="Red Hat Text"/>
              </a:rPr>
              <a:t>storage and essential data services integrated with Red Hat OpenShift</a:t>
            </a:r>
            <a:endParaRPr sz="1100">
              <a:solidFill>
                <a:schemeClr val="dk1"/>
              </a:solidFill>
              <a:latin typeface="Red Hat Text"/>
              <a:ea typeface="Red Hat Text"/>
              <a:cs typeface="Red Hat Text"/>
              <a:sym typeface="Red Hat Text"/>
            </a:endParaRPr>
          </a:p>
        </p:txBody>
      </p:sp>
      <p:sp>
        <p:nvSpPr>
          <p:cNvPr id="7460" name="Google Shape;7460;p768"/>
          <p:cNvSpPr/>
          <p:nvPr/>
        </p:nvSpPr>
        <p:spPr>
          <a:xfrm>
            <a:off x="6400800" y="4111645"/>
            <a:ext cx="2743200" cy="1828500"/>
          </a:xfrm>
          <a:prstGeom prst="rect">
            <a:avLst/>
          </a:prstGeom>
          <a:solidFill>
            <a:schemeClr val="lt1"/>
          </a:solidFill>
          <a:ln w="9525" cap="flat" cmpd="sng">
            <a:solidFill>
              <a:srgbClr val="D5D5D5"/>
            </a:solidFill>
            <a:prstDash val="solid"/>
            <a:round/>
            <a:headEnd type="none" w="sm" len="sm"/>
            <a:tailEnd type="none" w="sm" len="sm"/>
          </a:ln>
        </p:spPr>
        <p:txBody>
          <a:bodyPr spcFirstLastPara="1" wrap="square" lIns="91425" tIns="1005825" rIns="91425" bIns="0" anchor="t" anchorCtr="0">
            <a:noAutofit/>
          </a:bodyPr>
          <a:lstStyle/>
          <a:p>
            <a:pPr marL="0" lvl="0" indent="0" algn="ctr" rtl="0">
              <a:lnSpc>
                <a:spcPct val="115000"/>
              </a:lnSpc>
              <a:spcBef>
                <a:spcPts val="0"/>
              </a:spcBef>
              <a:spcAft>
                <a:spcPts val="0"/>
              </a:spcAft>
              <a:buNone/>
            </a:pPr>
            <a:r>
              <a:rPr lang="en" sz="1100">
                <a:solidFill>
                  <a:schemeClr val="dk1"/>
                </a:solidFill>
                <a:latin typeface="Red Hat Text"/>
                <a:ea typeface="Red Hat Text"/>
                <a:cs typeface="Red Hat Text"/>
                <a:sym typeface="Red Hat Text"/>
              </a:rPr>
              <a:t>A scalable, central registry to</a:t>
            </a:r>
            <a:br>
              <a:rPr lang="en" sz="1100">
                <a:solidFill>
                  <a:schemeClr val="dk1"/>
                </a:solidFill>
                <a:latin typeface="Red Hat Text"/>
                <a:ea typeface="Red Hat Text"/>
                <a:cs typeface="Red Hat Text"/>
                <a:sym typeface="Red Hat Text"/>
              </a:rPr>
            </a:br>
            <a:r>
              <a:rPr lang="en" sz="1100">
                <a:solidFill>
                  <a:schemeClr val="dk1"/>
                </a:solidFill>
                <a:latin typeface="Red Hat Text"/>
                <a:ea typeface="Red Hat Text"/>
                <a:cs typeface="Red Hat Text"/>
                <a:sym typeface="Red Hat Text"/>
              </a:rPr>
              <a:t>provide a single source of truth and distribute it to multiple clusters</a:t>
            </a:r>
            <a:endParaRPr sz="1100">
              <a:solidFill>
                <a:schemeClr val="dk1"/>
              </a:solidFill>
              <a:latin typeface="Red Hat Text"/>
              <a:ea typeface="Red Hat Text"/>
              <a:cs typeface="Red Hat Text"/>
              <a:sym typeface="Red Hat Text"/>
            </a:endParaRPr>
          </a:p>
        </p:txBody>
      </p:sp>
      <p:sp>
        <p:nvSpPr>
          <p:cNvPr id="7461" name="Google Shape;7461;p768"/>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OpenShift Platform Plus</a:t>
            </a:r>
            <a:endParaRPr/>
          </a:p>
        </p:txBody>
      </p:sp>
      <p:sp>
        <p:nvSpPr>
          <p:cNvPr id="7462" name="Google Shape;7462;p768"/>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69</a:t>
            </a:fld>
            <a:endParaRPr/>
          </a:p>
        </p:txBody>
      </p:sp>
      <p:sp>
        <p:nvSpPr>
          <p:cNvPr id="7463" name="Google Shape;7463;p768"/>
          <p:cNvSpPr/>
          <p:nvPr/>
        </p:nvSpPr>
        <p:spPr>
          <a:xfrm>
            <a:off x="1524000" y="2057550"/>
            <a:ext cx="2743200" cy="1828500"/>
          </a:xfrm>
          <a:prstGeom prst="rect">
            <a:avLst/>
          </a:prstGeom>
          <a:solidFill>
            <a:schemeClr val="lt1"/>
          </a:solidFill>
          <a:ln w="9525" cap="flat" cmpd="sng">
            <a:solidFill>
              <a:srgbClr val="D5D5D5"/>
            </a:solidFill>
            <a:prstDash val="solid"/>
            <a:round/>
            <a:headEnd type="none" w="sm" len="sm"/>
            <a:tailEnd type="none" w="sm" len="sm"/>
          </a:ln>
        </p:spPr>
        <p:txBody>
          <a:bodyPr spcFirstLastPara="1" wrap="square" lIns="91425" tIns="1005825" rIns="91425" bIns="0" anchor="t" anchorCtr="0">
            <a:noAutofit/>
          </a:bodyPr>
          <a:lstStyle/>
          <a:p>
            <a:pPr marL="0" lvl="0" indent="0" algn="ctr" rtl="0">
              <a:lnSpc>
                <a:spcPct val="115000"/>
              </a:lnSpc>
              <a:spcBef>
                <a:spcPts val="0"/>
              </a:spcBef>
              <a:spcAft>
                <a:spcPts val="0"/>
              </a:spcAft>
              <a:buNone/>
            </a:pPr>
            <a:r>
              <a:rPr lang="en" sz="1100">
                <a:solidFill>
                  <a:schemeClr val="dk1"/>
                </a:solidFill>
                <a:latin typeface="Red Hat Text"/>
                <a:ea typeface="Red Hat Text"/>
                <a:cs typeface="Red Hat Text"/>
                <a:sym typeface="Red Hat Text"/>
              </a:rPr>
              <a:t>Centralized application life cycle management and governance across multiple Kubernetes clusters</a:t>
            </a:r>
            <a:endParaRPr sz="1100">
              <a:solidFill>
                <a:schemeClr val="dk1"/>
              </a:solidFill>
              <a:latin typeface="Red Hat Text"/>
              <a:ea typeface="Red Hat Text"/>
              <a:cs typeface="Red Hat Text"/>
              <a:sym typeface="Red Hat Text"/>
            </a:endParaRPr>
          </a:p>
        </p:txBody>
      </p:sp>
      <p:cxnSp>
        <p:nvCxnSpPr>
          <p:cNvPr id="7464" name="Google Shape;7464;p768"/>
          <p:cNvCxnSpPr/>
          <p:nvPr/>
        </p:nvCxnSpPr>
        <p:spPr>
          <a:xfrm rot="10800000">
            <a:off x="6974250" y="2976425"/>
            <a:ext cx="5237700" cy="0"/>
          </a:xfrm>
          <a:prstGeom prst="straightConnector1">
            <a:avLst/>
          </a:prstGeom>
          <a:noFill/>
          <a:ln w="9525" cap="flat" cmpd="sng">
            <a:solidFill>
              <a:schemeClr val="accent1"/>
            </a:solidFill>
            <a:prstDash val="solid"/>
            <a:round/>
            <a:headEnd type="none" w="med" len="med"/>
            <a:tailEnd type="none" w="med" len="med"/>
          </a:ln>
        </p:spPr>
      </p:cxnSp>
      <p:sp>
        <p:nvSpPr>
          <p:cNvPr id="7465" name="Google Shape;7465;p768"/>
          <p:cNvSpPr/>
          <p:nvPr/>
        </p:nvSpPr>
        <p:spPr>
          <a:xfrm>
            <a:off x="4800600" y="1012371"/>
            <a:ext cx="2514600" cy="4572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7466" name="Google Shape;7466;p768"/>
          <p:cNvSpPr/>
          <p:nvPr/>
        </p:nvSpPr>
        <p:spPr>
          <a:xfrm>
            <a:off x="4800600" y="2057550"/>
            <a:ext cx="2743200" cy="1828500"/>
          </a:xfrm>
          <a:prstGeom prst="rect">
            <a:avLst/>
          </a:prstGeom>
          <a:solidFill>
            <a:schemeClr val="lt1"/>
          </a:solidFill>
          <a:ln w="9525" cap="flat" cmpd="sng">
            <a:solidFill>
              <a:srgbClr val="D5D5D5"/>
            </a:solidFill>
            <a:prstDash val="solid"/>
            <a:round/>
            <a:headEnd type="none" w="sm" len="sm"/>
            <a:tailEnd type="none" w="sm" len="sm"/>
          </a:ln>
        </p:spPr>
        <p:txBody>
          <a:bodyPr spcFirstLastPara="1" wrap="square" lIns="91425" tIns="1005825" rIns="91425" bIns="0" anchor="t" anchorCtr="0">
            <a:noAutofit/>
          </a:bodyPr>
          <a:lstStyle/>
          <a:p>
            <a:pPr marL="0" lvl="0" indent="0" algn="ctr" rtl="0">
              <a:lnSpc>
                <a:spcPct val="115000"/>
              </a:lnSpc>
              <a:spcBef>
                <a:spcPts val="0"/>
              </a:spcBef>
              <a:spcAft>
                <a:spcPts val="0"/>
              </a:spcAft>
              <a:buNone/>
            </a:pPr>
            <a:r>
              <a:rPr lang="en" sz="1100">
                <a:solidFill>
                  <a:schemeClr val="dk1"/>
                </a:solidFill>
                <a:latin typeface="Red Hat Text"/>
                <a:ea typeface="Red Hat Text"/>
                <a:cs typeface="Red Hat Text"/>
                <a:sym typeface="Red Hat Text"/>
              </a:rPr>
              <a:t>A consistent hybrid cloud</a:t>
            </a:r>
            <a:br>
              <a:rPr lang="en" sz="1100">
                <a:solidFill>
                  <a:schemeClr val="dk1"/>
                </a:solidFill>
                <a:latin typeface="Red Hat Text"/>
                <a:ea typeface="Red Hat Text"/>
                <a:cs typeface="Red Hat Text"/>
                <a:sym typeface="Red Hat Text"/>
              </a:rPr>
            </a:br>
            <a:r>
              <a:rPr lang="en" sz="1100">
                <a:solidFill>
                  <a:schemeClr val="dk1"/>
                </a:solidFill>
                <a:latin typeface="Red Hat Text"/>
                <a:ea typeface="Red Hat Text"/>
                <a:cs typeface="Red Hat Text"/>
                <a:sym typeface="Red Hat Text"/>
              </a:rPr>
              <a:t>foundation for building and scaling containerized applications</a:t>
            </a:r>
            <a:endParaRPr sz="1100">
              <a:solidFill>
                <a:schemeClr val="dk1"/>
              </a:solidFill>
              <a:latin typeface="Red Hat Text"/>
              <a:ea typeface="Red Hat Text"/>
              <a:cs typeface="Red Hat Text"/>
              <a:sym typeface="Red Hat Text"/>
            </a:endParaRPr>
          </a:p>
        </p:txBody>
      </p:sp>
      <p:sp>
        <p:nvSpPr>
          <p:cNvPr id="7467" name="Google Shape;7467;p768"/>
          <p:cNvSpPr/>
          <p:nvPr/>
        </p:nvSpPr>
        <p:spPr>
          <a:xfrm>
            <a:off x="8090807" y="2057550"/>
            <a:ext cx="2743200" cy="1828500"/>
          </a:xfrm>
          <a:prstGeom prst="rect">
            <a:avLst/>
          </a:prstGeom>
          <a:solidFill>
            <a:schemeClr val="lt1"/>
          </a:solidFill>
          <a:ln w="9525" cap="flat" cmpd="sng">
            <a:solidFill>
              <a:srgbClr val="D5D5D5"/>
            </a:solidFill>
            <a:prstDash val="solid"/>
            <a:round/>
            <a:headEnd type="none" w="sm" len="sm"/>
            <a:tailEnd type="none" w="sm" len="sm"/>
          </a:ln>
        </p:spPr>
        <p:txBody>
          <a:bodyPr spcFirstLastPara="1" wrap="square" lIns="91425" tIns="1005825" rIns="91425" bIns="0" anchor="t" anchorCtr="0">
            <a:noAutofit/>
          </a:bodyPr>
          <a:lstStyle/>
          <a:p>
            <a:pPr marL="0" lvl="0" indent="0" algn="ctr" rtl="0">
              <a:lnSpc>
                <a:spcPct val="115000"/>
              </a:lnSpc>
              <a:spcBef>
                <a:spcPts val="0"/>
              </a:spcBef>
              <a:spcAft>
                <a:spcPts val="0"/>
              </a:spcAft>
              <a:buNone/>
            </a:pPr>
            <a:r>
              <a:rPr lang="en" sz="1100">
                <a:solidFill>
                  <a:schemeClr val="dk1"/>
                </a:solidFill>
                <a:latin typeface="Red Hat Text"/>
                <a:ea typeface="Red Hat Text"/>
                <a:cs typeface="Red Hat Text"/>
                <a:sym typeface="Red Hat Text"/>
              </a:rPr>
              <a:t>Built-in Kubernetes-native security</a:t>
            </a:r>
            <a:br>
              <a:rPr lang="en" sz="1100">
                <a:solidFill>
                  <a:schemeClr val="dk1"/>
                </a:solidFill>
                <a:latin typeface="Red Hat Text"/>
                <a:ea typeface="Red Hat Text"/>
                <a:cs typeface="Red Hat Text"/>
                <a:sym typeface="Red Hat Text"/>
              </a:rPr>
            </a:br>
            <a:r>
              <a:rPr lang="en" sz="1100">
                <a:solidFill>
                  <a:schemeClr val="dk1"/>
                </a:solidFill>
                <a:latin typeface="Red Hat Text"/>
                <a:ea typeface="Red Hat Text"/>
                <a:cs typeface="Red Hat Text"/>
                <a:sym typeface="Red Hat Text"/>
              </a:rPr>
              <a:t>for multicluster governance through</a:t>
            </a:r>
            <a:br>
              <a:rPr lang="en" sz="1100">
                <a:solidFill>
                  <a:schemeClr val="dk1"/>
                </a:solidFill>
                <a:latin typeface="Red Hat Text"/>
                <a:ea typeface="Red Hat Text"/>
                <a:cs typeface="Red Hat Text"/>
                <a:sym typeface="Red Hat Text"/>
              </a:rPr>
            </a:br>
            <a:r>
              <a:rPr lang="en" sz="1100">
                <a:solidFill>
                  <a:schemeClr val="dk1"/>
                </a:solidFill>
                <a:latin typeface="Red Hat Text"/>
                <a:ea typeface="Red Hat Text"/>
                <a:cs typeface="Red Hat Text"/>
                <a:sym typeface="Red Hat Text"/>
              </a:rPr>
              <a:t>the application life cycle</a:t>
            </a:r>
            <a:endParaRPr sz="1100">
              <a:solidFill>
                <a:schemeClr val="dk1"/>
              </a:solidFill>
              <a:latin typeface="Red Hat Text"/>
              <a:ea typeface="Red Hat Text"/>
              <a:cs typeface="Red Hat Text"/>
              <a:sym typeface="Red Hat Text"/>
            </a:endParaRPr>
          </a:p>
        </p:txBody>
      </p:sp>
      <p:sp>
        <p:nvSpPr>
          <p:cNvPr id="7468" name="Google Shape;7468;p768"/>
          <p:cNvSpPr/>
          <p:nvPr/>
        </p:nvSpPr>
        <p:spPr>
          <a:xfrm>
            <a:off x="4392328" y="2824650"/>
            <a:ext cx="294300" cy="294300"/>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400">
                <a:solidFill>
                  <a:schemeClr val="accent1"/>
                </a:solidFill>
                <a:latin typeface="Red Hat Display"/>
                <a:ea typeface="Red Hat Display"/>
                <a:cs typeface="Red Hat Display"/>
                <a:sym typeface="Red Hat Display"/>
              </a:rPr>
              <a:t>+</a:t>
            </a:r>
            <a:endParaRPr sz="2400">
              <a:solidFill>
                <a:schemeClr val="accent1"/>
              </a:solidFill>
              <a:latin typeface="Red Hat Display"/>
              <a:ea typeface="Red Hat Display"/>
              <a:cs typeface="Red Hat Display"/>
              <a:sym typeface="Red Hat Display"/>
            </a:endParaRPr>
          </a:p>
        </p:txBody>
      </p:sp>
      <p:sp>
        <p:nvSpPr>
          <p:cNvPr id="7469" name="Google Shape;7469;p768"/>
          <p:cNvSpPr/>
          <p:nvPr/>
        </p:nvSpPr>
        <p:spPr>
          <a:xfrm>
            <a:off x="7670154" y="2824650"/>
            <a:ext cx="294300" cy="294300"/>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400">
                <a:solidFill>
                  <a:schemeClr val="accent1"/>
                </a:solidFill>
                <a:latin typeface="Red Hat Display"/>
                <a:ea typeface="Red Hat Display"/>
                <a:cs typeface="Red Hat Display"/>
                <a:sym typeface="Red Hat Display"/>
              </a:rPr>
              <a:t>+</a:t>
            </a:r>
            <a:endParaRPr sz="2400">
              <a:solidFill>
                <a:schemeClr val="accent1"/>
              </a:solidFill>
              <a:latin typeface="Red Hat Display"/>
              <a:ea typeface="Red Hat Display"/>
              <a:cs typeface="Red Hat Display"/>
              <a:sym typeface="Red Hat Display"/>
            </a:endParaRPr>
          </a:p>
        </p:txBody>
      </p:sp>
      <p:sp>
        <p:nvSpPr>
          <p:cNvPr id="7470" name="Google Shape;7470;p768"/>
          <p:cNvSpPr/>
          <p:nvPr/>
        </p:nvSpPr>
        <p:spPr>
          <a:xfrm>
            <a:off x="5997774" y="4968725"/>
            <a:ext cx="294300" cy="294300"/>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400">
                <a:solidFill>
                  <a:schemeClr val="accent1"/>
                </a:solidFill>
                <a:latin typeface="Red Hat Display"/>
                <a:ea typeface="Red Hat Display"/>
                <a:cs typeface="Red Hat Display"/>
                <a:sym typeface="Red Hat Display"/>
              </a:rPr>
              <a:t>+</a:t>
            </a:r>
            <a:endParaRPr sz="2400">
              <a:solidFill>
                <a:schemeClr val="accent1"/>
              </a:solidFill>
              <a:latin typeface="Red Hat Display"/>
              <a:ea typeface="Red Hat Display"/>
              <a:cs typeface="Red Hat Display"/>
              <a:sym typeface="Red Hat Display"/>
            </a:endParaRPr>
          </a:p>
        </p:txBody>
      </p:sp>
      <p:sp>
        <p:nvSpPr>
          <p:cNvPr id="7471" name="Google Shape;7471;p768"/>
          <p:cNvSpPr txBox="1"/>
          <p:nvPr/>
        </p:nvSpPr>
        <p:spPr>
          <a:xfrm>
            <a:off x="885050" y="1100350"/>
            <a:ext cx="10422000" cy="553200"/>
          </a:xfrm>
          <a:prstGeom prst="rect">
            <a:avLst/>
          </a:prstGeom>
          <a:noFill/>
          <a:ln>
            <a:noFill/>
          </a:ln>
        </p:spPr>
        <p:txBody>
          <a:bodyPr spcFirstLastPara="1" wrap="square" lIns="0" tIns="0" rIns="0" bIns="0" anchor="t" anchorCtr="0">
            <a:noAutofit/>
          </a:bodyPr>
          <a:lstStyle/>
          <a:p>
            <a:pPr marL="0" lvl="0" indent="0" algn="ctr" rtl="0">
              <a:lnSpc>
                <a:spcPct val="130000"/>
              </a:lnSpc>
              <a:spcBef>
                <a:spcPts val="0"/>
              </a:spcBef>
              <a:spcAft>
                <a:spcPts val="0"/>
              </a:spcAft>
              <a:buNone/>
            </a:pPr>
            <a:r>
              <a:rPr lang="en" sz="2800">
                <a:solidFill>
                  <a:srgbClr val="151515"/>
                </a:solidFill>
                <a:latin typeface="Red Hat Display"/>
                <a:ea typeface="Red Hat Display"/>
                <a:cs typeface="Red Hat Display"/>
                <a:sym typeface="Red Hat Display"/>
              </a:rPr>
              <a:t>Red Hat OpenShift Platform Plus</a:t>
            </a:r>
            <a:endParaRPr sz="2800">
              <a:solidFill>
                <a:srgbClr val="151515"/>
              </a:solidFill>
              <a:latin typeface="Red Hat Display"/>
              <a:ea typeface="Red Hat Display"/>
              <a:cs typeface="Red Hat Display"/>
              <a:sym typeface="Red Hat Display"/>
            </a:endParaRPr>
          </a:p>
        </p:txBody>
      </p:sp>
      <p:pic>
        <p:nvPicPr>
          <p:cNvPr id="7472" name="Google Shape;7472;p768"/>
          <p:cNvPicPr preferRelativeResize="0"/>
          <p:nvPr/>
        </p:nvPicPr>
        <p:blipFill>
          <a:blip r:embed="rId3">
            <a:alphaModFix/>
          </a:blip>
          <a:stretch>
            <a:fillRect/>
          </a:stretch>
        </p:blipFill>
        <p:spPr>
          <a:xfrm>
            <a:off x="2111587" y="2216487"/>
            <a:ext cx="1568026" cy="647719"/>
          </a:xfrm>
          <a:prstGeom prst="rect">
            <a:avLst/>
          </a:prstGeom>
          <a:noFill/>
          <a:ln>
            <a:noFill/>
          </a:ln>
        </p:spPr>
      </p:pic>
      <p:pic>
        <p:nvPicPr>
          <p:cNvPr id="7473" name="Google Shape;7473;p768"/>
          <p:cNvPicPr preferRelativeResize="0"/>
          <p:nvPr/>
        </p:nvPicPr>
        <p:blipFill>
          <a:blip r:embed="rId4">
            <a:alphaModFix/>
          </a:blip>
          <a:stretch>
            <a:fillRect/>
          </a:stretch>
        </p:blipFill>
        <p:spPr>
          <a:xfrm>
            <a:off x="5355220" y="2216487"/>
            <a:ext cx="1633961" cy="520999"/>
          </a:xfrm>
          <a:prstGeom prst="rect">
            <a:avLst/>
          </a:prstGeom>
          <a:noFill/>
          <a:ln>
            <a:noFill/>
          </a:ln>
        </p:spPr>
      </p:pic>
      <p:pic>
        <p:nvPicPr>
          <p:cNvPr id="7474" name="Google Shape;7474;p768"/>
          <p:cNvPicPr preferRelativeResize="0"/>
          <p:nvPr/>
        </p:nvPicPr>
        <p:blipFill>
          <a:blip r:embed="rId5">
            <a:alphaModFix/>
          </a:blip>
          <a:stretch>
            <a:fillRect/>
          </a:stretch>
        </p:blipFill>
        <p:spPr>
          <a:xfrm>
            <a:off x="8710384" y="2216487"/>
            <a:ext cx="1504046" cy="647719"/>
          </a:xfrm>
          <a:prstGeom prst="rect">
            <a:avLst/>
          </a:prstGeom>
          <a:noFill/>
          <a:ln>
            <a:noFill/>
          </a:ln>
        </p:spPr>
      </p:pic>
      <p:pic>
        <p:nvPicPr>
          <p:cNvPr id="7475" name="Google Shape;7475;p768"/>
          <p:cNvPicPr preferRelativeResize="0"/>
          <p:nvPr/>
        </p:nvPicPr>
        <p:blipFill>
          <a:blip r:embed="rId6">
            <a:alphaModFix/>
          </a:blip>
          <a:stretch>
            <a:fillRect/>
          </a:stretch>
        </p:blipFill>
        <p:spPr>
          <a:xfrm>
            <a:off x="3766060" y="4282221"/>
            <a:ext cx="1459480" cy="494413"/>
          </a:xfrm>
          <a:prstGeom prst="rect">
            <a:avLst/>
          </a:prstGeom>
          <a:noFill/>
          <a:ln>
            <a:noFill/>
          </a:ln>
        </p:spPr>
      </p:pic>
      <p:pic>
        <p:nvPicPr>
          <p:cNvPr id="7476" name="Google Shape;7476;p768"/>
          <p:cNvPicPr preferRelativeResize="0"/>
          <p:nvPr/>
        </p:nvPicPr>
        <p:blipFill>
          <a:blip r:embed="rId7">
            <a:alphaModFix/>
          </a:blip>
          <a:stretch>
            <a:fillRect/>
          </a:stretch>
        </p:blipFill>
        <p:spPr>
          <a:xfrm>
            <a:off x="7336754" y="4282221"/>
            <a:ext cx="871293" cy="345399"/>
          </a:xfrm>
          <a:prstGeom prst="rect">
            <a:avLst/>
          </a:prstGeom>
          <a:noFill/>
          <a:ln>
            <a:noFill/>
          </a:ln>
        </p:spPr>
      </p:pic>
      <p:sp>
        <p:nvSpPr>
          <p:cNvPr id="7477" name="Google Shape;7477;p768"/>
          <p:cNvSpPr/>
          <p:nvPr/>
        </p:nvSpPr>
        <p:spPr>
          <a:xfrm>
            <a:off x="1524000" y="3846713"/>
            <a:ext cx="2743200" cy="393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1005825" rIns="91425" bIns="0" anchor="t" anchorCtr="0">
            <a:noAutofit/>
          </a:bodyPr>
          <a:lstStyle/>
          <a:p>
            <a:pPr marL="0" lvl="0" indent="0" algn="ctr" rtl="0">
              <a:lnSpc>
                <a:spcPct val="115000"/>
              </a:lnSpc>
              <a:spcBef>
                <a:spcPts val="0"/>
              </a:spcBef>
              <a:spcAft>
                <a:spcPts val="0"/>
              </a:spcAft>
              <a:buNone/>
            </a:pPr>
            <a:endParaRPr sz="1200">
              <a:solidFill>
                <a:schemeClr val="dk1"/>
              </a:solidFill>
              <a:latin typeface="Red Hat Text"/>
              <a:ea typeface="Red Hat Text"/>
              <a:cs typeface="Red Hat Text"/>
              <a:sym typeface="Red Hat Text"/>
            </a:endParaRPr>
          </a:p>
        </p:txBody>
      </p:sp>
      <p:sp>
        <p:nvSpPr>
          <p:cNvPr id="7478" name="Google Shape;7478;p768"/>
          <p:cNvSpPr/>
          <p:nvPr/>
        </p:nvSpPr>
        <p:spPr>
          <a:xfrm>
            <a:off x="4800600" y="3846713"/>
            <a:ext cx="2743200" cy="393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1005825" rIns="91425" bIns="0" anchor="t" anchorCtr="0">
            <a:noAutofit/>
          </a:bodyPr>
          <a:lstStyle/>
          <a:p>
            <a:pPr marL="0" lvl="0" indent="0" algn="ctr" rtl="0">
              <a:lnSpc>
                <a:spcPct val="115000"/>
              </a:lnSpc>
              <a:spcBef>
                <a:spcPts val="0"/>
              </a:spcBef>
              <a:spcAft>
                <a:spcPts val="0"/>
              </a:spcAft>
              <a:buNone/>
            </a:pPr>
            <a:endParaRPr sz="1200">
              <a:solidFill>
                <a:schemeClr val="dk1"/>
              </a:solidFill>
              <a:latin typeface="Red Hat Text"/>
              <a:ea typeface="Red Hat Text"/>
              <a:cs typeface="Red Hat Text"/>
              <a:sym typeface="Red Hat Text"/>
            </a:endParaRPr>
          </a:p>
        </p:txBody>
      </p:sp>
      <p:sp>
        <p:nvSpPr>
          <p:cNvPr id="7479" name="Google Shape;7479;p768"/>
          <p:cNvSpPr/>
          <p:nvPr/>
        </p:nvSpPr>
        <p:spPr>
          <a:xfrm>
            <a:off x="8090800" y="3846713"/>
            <a:ext cx="2743200" cy="393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1005825" rIns="91425" bIns="0" anchor="t" anchorCtr="0">
            <a:noAutofit/>
          </a:bodyPr>
          <a:lstStyle/>
          <a:p>
            <a:pPr marL="0" lvl="0" indent="0" algn="ctr" rtl="0">
              <a:lnSpc>
                <a:spcPct val="115000"/>
              </a:lnSpc>
              <a:spcBef>
                <a:spcPts val="0"/>
              </a:spcBef>
              <a:spcAft>
                <a:spcPts val="0"/>
              </a:spcAft>
              <a:buNone/>
            </a:pPr>
            <a:endParaRPr sz="1200">
              <a:solidFill>
                <a:schemeClr val="dk1"/>
              </a:solidFill>
              <a:latin typeface="Red Hat Text"/>
              <a:ea typeface="Red Hat Text"/>
              <a:cs typeface="Red Hat Text"/>
              <a:sym typeface="Red Hat Text"/>
            </a:endParaRPr>
          </a:p>
        </p:txBody>
      </p:sp>
      <p:sp>
        <p:nvSpPr>
          <p:cNvPr id="7480" name="Google Shape;7480;p768"/>
          <p:cNvSpPr/>
          <p:nvPr/>
        </p:nvSpPr>
        <p:spPr>
          <a:xfrm>
            <a:off x="3124200" y="5900838"/>
            <a:ext cx="2743200" cy="393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1005825" rIns="91425" bIns="0" anchor="t" anchorCtr="0">
            <a:noAutofit/>
          </a:bodyPr>
          <a:lstStyle/>
          <a:p>
            <a:pPr marL="0" lvl="0" indent="0" algn="ctr" rtl="0">
              <a:lnSpc>
                <a:spcPct val="115000"/>
              </a:lnSpc>
              <a:spcBef>
                <a:spcPts val="0"/>
              </a:spcBef>
              <a:spcAft>
                <a:spcPts val="0"/>
              </a:spcAft>
              <a:buNone/>
            </a:pPr>
            <a:endParaRPr sz="1200">
              <a:solidFill>
                <a:schemeClr val="dk1"/>
              </a:solidFill>
              <a:latin typeface="Red Hat Text"/>
              <a:ea typeface="Red Hat Text"/>
              <a:cs typeface="Red Hat Text"/>
              <a:sym typeface="Red Hat Text"/>
            </a:endParaRPr>
          </a:p>
        </p:txBody>
      </p:sp>
      <p:sp>
        <p:nvSpPr>
          <p:cNvPr id="7481" name="Google Shape;7481;p768"/>
          <p:cNvSpPr/>
          <p:nvPr/>
        </p:nvSpPr>
        <p:spPr>
          <a:xfrm>
            <a:off x="6400800" y="5900838"/>
            <a:ext cx="2743200" cy="393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1005825" rIns="91425" bIns="0" anchor="t" anchorCtr="0">
            <a:noAutofit/>
          </a:bodyPr>
          <a:lstStyle/>
          <a:p>
            <a:pPr marL="0" lvl="0" indent="0" algn="ctr" rtl="0">
              <a:lnSpc>
                <a:spcPct val="115000"/>
              </a:lnSpc>
              <a:spcBef>
                <a:spcPts val="0"/>
              </a:spcBef>
              <a:spcAft>
                <a:spcPts val="0"/>
              </a:spcAft>
              <a:buNone/>
            </a:pPr>
            <a:endParaRPr sz="1200">
              <a:solidFill>
                <a:schemeClr val="dk1"/>
              </a:solidFill>
              <a:latin typeface="Red Hat Text"/>
              <a:ea typeface="Red Hat Text"/>
              <a:cs typeface="Red Hat Text"/>
              <a:sym typeface="Red Hat Tex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54"/>
        <p:cNvGrpSpPr/>
        <p:nvPr/>
      </p:nvGrpSpPr>
      <p:grpSpPr>
        <a:xfrm>
          <a:off x="0" y="0"/>
          <a:ext cx="0" cy="0"/>
          <a:chOff x="0" y="0"/>
          <a:chExt cx="0" cy="0"/>
        </a:xfrm>
      </p:grpSpPr>
      <p:pic>
        <p:nvPicPr>
          <p:cNvPr id="6355" name="Google Shape;6355;p706"/>
          <p:cNvPicPr preferRelativeResize="0"/>
          <p:nvPr/>
        </p:nvPicPr>
        <p:blipFill rotWithShape="1">
          <a:blip r:embed="rId3">
            <a:alphaModFix/>
          </a:blip>
          <a:srcRect/>
          <a:stretch/>
        </p:blipFill>
        <p:spPr>
          <a:xfrm>
            <a:off x="786650" y="1797875"/>
            <a:ext cx="4471149" cy="4471149"/>
          </a:xfrm>
          <a:prstGeom prst="rect">
            <a:avLst/>
          </a:prstGeom>
          <a:noFill/>
          <a:ln>
            <a:noFill/>
          </a:ln>
        </p:spPr>
      </p:pic>
      <p:sp>
        <p:nvSpPr>
          <p:cNvPr id="6356" name="Google Shape;6356;p706"/>
          <p:cNvSpPr txBox="1">
            <a:spLocks noGrp="1"/>
          </p:cNvSpPr>
          <p:nvPr>
            <p:ph type="body" idx="3"/>
          </p:nvPr>
        </p:nvSpPr>
        <p:spPr>
          <a:xfrm>
            <a:off x="5714998" y="2514600"/>
            <a:ext cx="5493900" cy="2971800"/>
          </a:xfrm>
          <a:prstGeom prst="rect">
            <a:avLst/>
          </a:prstGeom>
        </p:spPr>
        <p:txBody>
          <a:bodyPr spcFirstLastPara="1" wrap="square" lIns="0" tIns="0" rIns="0" bIns="0" anchor="t" anchorCtr="0">
            <a:noAutofit/>
          </a:bodyPr>
          <a:lstStyle/>
          <a:p>
            <a:pPr marL="228600" lvl="0" indent="-226059" algn="l" rtl="0">
              <a:spcBef>
                <a:spcPts val="500"/>
              </a:spcBef>
              <a:spcAft>
                <a:spcPts val="0"/>
              </a:spcAft>
              <a:buSzPts val="1400"/>
              <a:buChar char="▸"/>
            </a:pPr>
            <a:r>
              <a:rPr lang="en" sz="1400">
                <a:solidFill>
                  <a:schemeClr val="dk1"/>
                </a:solidFill>
              </a:rPr>
              <a:t>Distributed apps on production and non-production environments</a:t>
            </a:r>
            <a:endParaRPr sz="1400">
              <a:solidFill>
                <a:schemeClr val="dk1"/>
              </a:solidFill>
            </a:endParaRPr>
          </a:p>
          <a:p>
            <a:pPr marL="228600" lvl="0" indent="-226059" algn="l" rtl="0">
              <a:spcBef>
                <a:spcPts val="500"/>
              </a:spcBef>
              <a:spcAft>
                <a:spcPts val="0"/>
              </a:spcAft>
              <a:buSzPts val="1400"/>
              <a:buChar char="▸"/>
            </a:pPr>
            <a:r>
              <a:rPr lang="en" sz="1400">
                <a:solidFill>
                  <a:schemeClr val="dk1"/>
                </a:solidFill>
              </a:rPr>
              <a:t>Different geopolitical, security, and regulatory guidelines</a:t>
            </a:r>
            <a:endParaRPr sz="1400">
              <a:solidFill>
                <a:schemeClr val="dk1"/>
              </a:solidFill>
            </a:endParaRPr>
          </a:p>
          <a:p>
            <a:pPr marL="228600" lvl="0" indent="-226059" algn="l" rtl="0">
              <a:spcBef>
                <a:spcPts val="500"/>
              </a:spcBef>
              <a:spcAft>
                <a:spcPts val="0"/>
              </a:spcAft>
              <a:buSzPts val="1400"/>
              <a:buChar char="▸"/>
            </a:pPr>
            <a:r>
              <a:rPr lang="en" sz="1400">
                <a:solidFill>
                  <a:schemeClr val="dk1"/>
                </a:solidFill>
              </a:rPr>
              <a:t>Disaster recovery and zero downtime plans</a:t>
            </a:r>
            <a:endParaRPr sz="1400">
              <a:solidFill>
                <a:schemeClr val="dk1"/>
              </a:solidFill>
            </a:endParaRPr>
          </a:p>
          <a:p>
            <a:pPr marL="228600" lvl="0" indent="-226059" algn="l" rtl="0">
              <a:spcBef>
                <a:spcPts val="500"/>
              </a:spcBef>
              <a:spcAft>
                <a:spcPts val="0"/>
              </a:spcAft>
              <a:buSzPts val="1400"/>
              <a:buChar char="▸"/>
            </a:pPr>
            <a:r>
              <a:rPr lang="en" sz="1400">
                <a:solidFill>
                  <a:schemeClr val="dk1"/>
                </a:solidFill>
              </a:rPr>
              <a:t>Multi-team and multi-tenant scenarios</a:t>
            </a:r>
            <a:endParaRPr sz="1400">
              <a:solidFill>
                <a:schemeClr val="dk1"/>
              </a:solidFill>
            </a:endParaRPr>
          </a:p>
          <a:p>
            <a:pPr marL="228600" lvl="0" indent="-226059" algn="l" rtl="0">
              <a:spcBef>
                <a:spcPts val="500"/>
              </a:spcBef>
              <a:spcAft>
                <a:spcPts val="0"/>
              </a:spcAft>
              <a:buSzPts val="1400"/>
              <a:buChar char="▸"/>
            </a:pPr>
            <a:r>
              <a:rPr lang="en" sz="1400">
                <a:solidFill>
                  <a:schemeClr val="dk1"/>
                </a:solidFill>
              </a:rPr>
              <a:t>Edge and internet-of-things (IoT) deployments</a:t>
            </a:r>
            <a:endParaRPr sz="1400">
              <a:solidFill>
                <a:schemeClr val="dk1"/>
              </a:solidFill>
            </a:endParaRPr>
          </a:p>
          <a:p>
            <a:pPr marL="228600" lvl="0" indent="-226059" algn="l" rtl="0">
              <a:spcBef>
                <a:spcPts val="500"/>
              </a:spcBef>
              <a:spcAft>
                <a:spcPts val="0"/>
              </a:spcAft>
              <a:buSzPts val="1400"/>
              <a:buChar char="▸"/>
            </a:pPr>
            <a:r>
              <a:rPr lang="en" sz="1400">
                <a:solidFill>
                  <a:schemeClr val="dk1"/>
                </a:solidFill>
              </a:rPr>
              <a:t>Capital expenditure cost reduction</a:t>
            </a:r>
            <a:endParaRPr sz="1400">
              <a:solidFill>
                <a:schemeClr val="dk1"/>
              </a:solidFill>
            </a:endParaRPr>
          </a:p>
          <a:p>
            <a:pPr marL="228600" lvl="0" indent="-226059" algn="l" rtl="0">
              <a:spcBef>
                <a:spcPts val="500"/>
              </a:spcBef>
              <a:spcAft>
                <a:spcPts val="0"/>
              </a:spcAft>
              <a:buSzPts val="1400"/>
              <a:buChar char="▸"/>
            </a:pPr>
            <a:r>
              <a:rPr lang="en" sz="1400">
                <a:solidFill>
                  <a:schemeClr val="dk1"/>
                </a:solidFill>
              </a:rPr>
              <a:t>Hybrid architectures with minimized latency</a:t>
            </a:r>
            <a:endParaRPr sz="1400">
              <a:solidFill>
                <a:schemeClr val="dk1"/>
              </a:solidFill>
            </a:endParaRPr>
          </a:p>
          <a:p>
            <a:pPr marL="228600" lvl="0" indent="-226059" algn="l" rtl="0">
              <a:spcBef>
                <a:spcPts val="500"/>
              </a:spcBef>
              <a:spcAft>
                <a:spcPts val="500"/>
              </a:spcAft>
              <a:buSzPts val="1400"/>
              <a:buChar char="▸"/>
            </a:pPr>
            <a:r>
              <a:rPr lang="en" sz="1400">
                <a:solidFill>
                  <a:schemeClr val="dk1"/>
                </a:solidFill>
              </a:rPr>
              <a:t>Avoiding vendor lock-in</a:t>
            </a:r>
            <a:endParaRPr sz="1400">
              <a:solidFill>
                <a:schemeClr val="dk1"/>
              </a:solidFill>
            </a:endParaRPr>
          </a:p>
        </p:txBody>
      </p:sp>
      <p:sp>
        <p:nvSpPr>
          <p:cNvPr id="6357" name="Google Shape;6357;p706"/>
          <p:cNvSpPr txBox="1">
            <a:spLocks noGrp="1"/>
          </p:cNvSpPr>
          <p:nvPr>
            <p:ph type="subTitle" idx="4"/>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Market challenges</a:t>
            </a:r>
            <a:endParaRPr/>
          </a:p>
        </p:txBody>
      </p:sp>
      <p:sp>
        <p:nvSpPr>
          <p:cNvPr id="6358" name="Google Shape;6358;p706"/>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7</a:t>
            </a:fld>
            <a:endParaRPr/>
          </a:p>
        </p:txBody>
      </p:sp>
      <p:sp>
        <p:nvSpPr>
          <p:cNvPr id="6359" name="Google Shape;6359;p706"/>
          <p:cNvSpPr txBox="1">
            <a:spLocks noGrp="1"/>
          </p:cNvSpPr>
          <p:nvPr>
            <p:ph type="subTitle" idx="5"/>
          </p:nvPr>
        </p:nvSpPr>
        <p:spPr>
          <a:xfrm>
            <a:off x="885125" y="1653550"/>
            <a:ext cx="10422000" cy="291900"/>
          </a:xfrm>
          <a:prstGeom prst="rect">
            <a:avLst/>
          </a:prstGeom>
        </p:spPr>
        <p:txBody>
          <a:bodyPr spcFirstLastPara="1" wrap="square" lIns="0" tIns="0" rIns="0" bIns="0" anchor="t" anchorCtr="0">
            <a:noAutofit/>
          </a:bodyPr>
          <a:lstStyle/>
          <a:p>
            <a:pPr marL="0" lvl="0" indent="0" algn="ctr" rtl="0">
              <a:spcBef>
                <a:spcPts val="0"/>
              </a:spcBef>
              <a:spcAft>
                <a:spcPts val="500"/>
              </a:spcAft>
              <a:buNone/>
            </a:pPr>
            <a:r>
              <a:rPr lang="en"/>
              <a:t>Operations teams must address a number of new scenarios</a:t>
            </a:r>
            <a:endParaRPr/>
          </a:p>
        </p:txBody>
      </p:sp>
      <p:sp>
        <p:nvSpPr>
          <p:cNvPr id="6360" name="Google Shape;6360;p706"/>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Factors driving the move to cloud-native apps and hybrid cloud</a:t>
            </a:r>
            <a:endParaRPr sz="28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485"/>
        <p:cNvGrpSpPr/>
        <p:nvPr/>
      </p:nvGrpSpPr>
      <p:grpSpPr>
        <a:xfrm>
          <a:off x="0" y="0"/>
          <a:ext cx="0" cy="0"/>
          <a:chOff x="0" y="0"/>
          <a:chExt cx="0" cy="0"/>
        </a:xfrm>
      </p:grpSpPr>
      <p:sp>
        <p:nvSpPr>
          <p:cNvPr id="7486" name="Google Shape;7486;p769"/>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OpenShift Platform Plus</a:t>
            </a:r>
            <a:endParaRPr/>
          </a:p>
        </p:txBody>
      </p:sp>
      <p:sp>
        <p:nvSpPr>
          <p:cNvPr id="7487" name="Google Shape;7487;p769"/>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70</a:t>
            </a:fld>
            <a:endParaRPr/>
          </a:p>
        </p:txBody>
      </p:sp>
      <p:sp>
        <p:nvSpPr>
          <p:cNvPr id="7488" name="Google Shape;7488;p769"/>
          <p:cNvSpPr/>
          <p:nvPr/>
        </p:nvSpPr>
        <p:spPr>
          <a:xfrm>
            <a:off x="4800600" y="1012371"/>
            <a:ext cx="2514600" cy="4572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7489" name="Google Shape;7489;p769"/>
          <p:cNvSpPr txBox="1"/>
          <p:nvPr/>
        </p:nvSpPr>
        <p:spPr>
          <a:xfrm>
            <a:off x="885050" y="1100350"/>
            <a:ext cx="10422000" cy="553200"/>
          </a:xfrm>
          <a:prstGeom prst="rect">
            <a:avLst/>
          </a:prstGeom>
          <a:noFill/>
          <a:ln>
            <a:noFill/>
          </a:ln>
        </p:spPr>
        <p:txBody>
          <a:bodyPr spcFirstLastPara="1" wrap="square" lIns="0" tIns="0" rIns="0" bIns="0" anchor="t" anchorCtr="0">
            <a:noAutofit/>
          </a:bodyPr>
          <a:lstStyle/>
          <a:p>
            <a:pPr marL="0" lvl="0" indent="0" algn="ctr" rtl="0">
              <a:lnSpc>
                <a:spcPct val="130000"/>
              </a:lnSpc>
              <a:spcBef>
                <a:spcPts val="0"/>
              </a:spcBef>
              <a:spcAft>
                <a:spcPts val="0"/>
              </a:spcAft>
              <a:buNone/>
            </a:pPr>
            <a:r>
              <a:rPr lang="en" sz="2800">
                <a:solidFill>
                  <a:srgbClr val="151515"/>
                </a:solidFill>
                <a:latin typeface="Red Hat Display"/>
                <a:ea typeface="Red Hat Display"/>
                <a:cs typeface="Red Hat Display"/>
                <a:sym typeface="Red Hat Display"/>
              </a:rPr>
              <a:t>Red Hat delivers a complete open, hybrid cloud solution</a:t>
            </a:r>
            <a:endParaRPr sz="2800">
              <a:solidFill>
                <a:srgbClr val="151515"/>
              </a:solidFill>
              <a:latin typeface="Red Hat Display"/>
              <a:ea typeface="Red Hat Display"/>
              <a:cs typeface="Red Hat Display"/>
              <a:sym typeface="Red Hat Display"/>
            </a:endParaRPr>
          </a:p>
        </p:txBody>
      </p:sp>
      <p:sp>
        <p:nvSpPr>
          <p:cNvPr id="7490" name="Google Shape;7490;p769"/>
          <p:cNvSpPr/>
          <p:nvPr/>
        </p:nvSpPr>
        <p:spPr>
          <a:xfrm>
            <a:off x="2514600" y="4914900"/>
            <a:ext cx="8686800" cy="571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69"/>
          <p:cNvSpPr/>
          <p:nvPr/>
        </p:nvSpPr>
        <p:spPr>
          <a:xfrm>
            <a:off x="2514675" y="3314700"/>
            <a:ext cx="8686800" cy="566400"/>
          </a:xfrm>
          <a:prstGeom prst="rect">
            <a:avLst/>
          </a:prstGeom>
          <a:solidFill>
            <a:srgbClr val="316DC1"/>
          </a:solidFill>
          <a:ln>
            <a:noFill/>
          </a:ln>
        </p:spPr>
        <p:txBody>
          <a:bodyPr spcFirstLastPara="1" wrap="square" lIns="51425" tIns="51425" rIns="51425" bIns="51425" anchor="ctr" anchorCtr="0">
            <a:noAutofit/>
          </a:bodyPr>
          <a:lstStyle/>
          <a:p>
            <a:pPr marL="0" lvl="0" indent="0" algn="ctr" rtl="0">
              <a:lnSpc>
                <a:spcPct val="130000"/>
              </a:lnSpc>
              <a:spcBef>
                <a:spcPts val="0"/>
              </a:spcBef>
              <a:spcAft>
                <a:spcPts val="0"/>
              </a:spcAft>
              <a:buNone/>
            </a:pPr>
            <a:r>
              <a:rPr lang="en" sz="1000" b="1">
                <a:solidFill>
                  <a:srgbClr val="FFFFFF"/>
                </a:solidFill>
                <a:latin typeface="Red Hat Display"/>
                <a:ea typeface="Red Hat Display"/>
                <a:cs typeface="Red Hat Display"/>
                <a:sym typeface="Red Hat Display"/>
              </a:rPr>
              <a:t>Kubernetes cluster services</a:t>
            </a:r>
            <a:br>
              <a:rPr lang="en" sz="700" b="1">
                <a:solidFill>
                  <a:srgbClr val="FFFFFF"/>
                </a:solidFill>
                <a:latin typeface="Red Hat Display"/>
                <a:ea typeface="Red Hat Display"/>
                <a:cs typeface="Red Hat Display"/>
                <a:sym typeface="Red Hat Display"/>
              </a:rPr>
            </a:br>
            <a:r>
              <a:rPr lang="en" sz="900">
                <a:solidFill>
                  <a:srgbClr val="FFFFFF"/>
                </a:solidFill>
                <a:latin typeface="Red Hat Display Medium"/>
                <a:ea typeface="Red Hat Display Medium"/>
                <a:cs typeface="Red Hat Display Medium"/>
                <a:sym typeface="Red Hat Display Medium"/>
              </a:rPr>
              <a:t>Install | Over-the-air updates | Networking | Ingress | Storage | Monitoring | Log forwarding | Registry | Authorization | Containers  | VMs  | Operators  | Helm</a:t>
            </a:r>
            <a:endParaRPr sz="800">
              <a:solidFill>
                <a:srgbClr val="FFFFFF"/>
              </a:solidFill>
              <a:latin typeface="Red Hat Display Medium"/>
              <a:ea typeface="Red Hat Display Medium"/>
              <a:cs typeface="Red Hat Display Medium"/>
              <a:sym typeface="Red Hat Display Medium"/>
            </a:endParaRPr>
          </a:p>
        </p:txBody>
      </p:sp>
      <p:sp>
        <p:nvSpPr>
          <p:cNvPr id="7492" name="Google Shape;7492;p769"/>
          <p:cNvSpPr/>
          <p:nvPr/>
        </p:nvSpPr>
        <p:spPr>
          <a:xfrm>
            <a:off x="2514600" y="4342055"/>
            <a:ext cx="8686800" cy="4443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51425" tIns="51425" rIns="51425" bIns="51425" anchor="ctr" anchorCtr="0">
            <a:noAutofit/>
          </a:bodyPr>
          <a:lstStyle/>
          <a:p>
            <a:pPr marL="0" lvl="0" indent="0" algn="ctr" rtl="0">
              <a:spcBef>
                <a:spcPts val="0"/>
              </a:spcBef>
              <a:spcAft>
                <a:spcPts val="0"/>
              </a:spcAft>
              <a:buNone/>
            </a:pPr>
            <a:r>
              <a:rPr lang="en" sz="1000" b="1">
                <a:solidFill>
                  <a:srgbClr val="FFFFFF"/>
                </a:solidFill>
                <a:latin typeface="Red Hat Display"/>
                <a:ea typeface="Red Hat Display"/>
                <a:cs typeface="Red Hat Display"/>
                <a:sym typeface="Red Hat Display"/>
              </a:rPr>
              <a:t>Linux (container host operating system)</a:t>
            </a:r>
            <a:endParaRPr sz="1000" b="1">
              <a:solidFill>
                <a:srgbClr val="FFFFFF"/>
              </a:solidFill>
              <a:latin typeface="Red Hat Display"/>
              <a:ea typeface="Red Hat Display"/>
              <a:cs typeface="Red Hat Display"/>
              <a:sym typeface="Red Hat Display"/>
            </a:endParaRPr>
          </a:p>
        </p:txBody>
      </p:sp>
      <p:sp>
        <p:nvSpPr>
          <p:cNvPr id="7493" name="Google Shape;7493;p769"/>
          <p:cNvSpPr/>
          <p:nvPr/>
        </p:nvSpPr>
        <p:spPr>
          <a:xfrm>
            <a:off x="2514600" y="4006875"/>
            <a:ext cx="8686800" cy="229200"/>
          </a:xfrm>
          <a:prstGeom prst="rect">
            <a:avLst/>
          </a:prstGeom>
          <a:solidFill>
            <a:srgbClr val="316DC1"/>
          </a:solidFill>
          <a:ln>
            <a:noFill/>
          </a:ln>
        </p:spPr>
        <p:txBody>
          <a:bodyPr spcFirstLastPara="1" wrap="square" lIns="51425" tIns="51425" rIns="51425" bIns="51425" anchor="ctr" anchorCtr="0">
            <a:noAutofit/>
          </a:bodyPr>
          <a:lstStyle/>
          <a:p>
            <a:pPr marL="0" lvl="0" indent="0" algn="ctr" rtl="0">
              <a:spcBef>
                <a:spcPts val="0"/>
              </a:spcBef>
              <a:spcAft>
                <a:spcPts val="0"/>
              </a:spcAft>
              <a:buNone/>
            </a:pPr>
            <a:r>
              <a:rPr lang="en" sz="1000" b="1">
                <a:solidFill>
                  <a:srgbClr val="FFFFFF"/>
                </a:solidFill>
                <a:latin typeface="Red Hat Display"/>
                <a:ea typeface="Red Hat Display"/>
                <a:cs typeface="Red Hat Display"/>
                <a:sym typeface="Red Hat Display"/>
              </a:rPr>
              <a:t>Kubernetes (orchestration)</a:t>
            </a:r>
            <a:endParaRPr sz="1000" b="1">
              <a:solidFill>
                <a:srgbClr val="FFFFFF"/>
              </a:solidFill>
              <a:latin typeface="Red Hat Display"/>
              <a:ea typeface="Red Hat Display"/>
              <a:cs typeface="Red Hat Display"/>
              <a:sym typeface="Red Hat Display"/>
            </a:endParaRPr>
          </a:p>
        </p:txBody>
      </p:sp>
      <p:sp>
        <p:nvSpPr>
          <p:cNvPr id="7494" name="Google Shape;7494;p769"/>
          <p:cNvSpPr/>
          <p:nvPr/>
        </p:nvSpPr>
        <p:spPr>
          <a:xfrm>
            <a:off x="2590343" y="5276704"/>
            <a:ext cx="1306200" cy="87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solidFill>
                  <a:srgbClr val="000000"/>
                </a:solidFill>
                <a:latin typeface="Red Hat Display Medium"/>
                <a:ea typeface="Red Hat Display Medium"/>
                <a:cs typeface="Red Hat Display Medium"/>
                <a:sym typeface="Red Hat Display Medium"/>
              </a:rPr>
              <a:t>Physical</a:t>
            </a:r>
            <a:endParaRPr sz="1000" i="0" u="none" strike="noStrike" cap="none">
              <a:solidFill>
                <a:srgbClr val="000000"/>
              </a:solidFill>
              <a:latin typeface="Red Hat Display Medium"/>
              <a:ea typeface="Red Hat Display Medium"/>
              <a:cs typeface="Red Hat Display Medium"/>
              <a:sym typeface="Red Hat Display Medium"/>
            </a:endParaRPr>
          </a:p>
        </p:txBody>
      </p:sp>
      <p:pic>
        <p:nvPicPr>
          <p:cNvPr id="7495" name="Google Shape;7495;p769"/>
          <p:cNvPicPr preferRelativeResize="0"/>
          <p:nvPr/>
        </p:nvPicPr>
        <p:blipFill rotWithShape="1">
          <a:blip r:embed="rId3">
            <a:alphaModFix/>
          </a:blip>
          <a:srcRect l="139" r="139"/>
          <a:stretch/>
        </p:blipFill>
        <p:spPr>
          <a:xfrm>
            <a:off x="3058871" y="4943454"/>
            <a:ext cx="368844" cy="369868"/>
          </a:xfrm>
          <a:prstGeom prst="rect">
            <a:avLst/>
          </a:prstGeom>
          <a:noFill/>
          <a:ln>
            <a:noFill/>
          </a:ln>
        </p:spPr>
      </p:pic>
      <p:pic>
        <p:nvPicPr>
          <p:cNvPr id="7496" name="Google Shape;7496;p769"/>
          <p:cNvPicPr preferRelativeResize="0"/>
          <p:nvPr/>
        </p:nvPicPr>
        <p:blipFill rotWithShape="1">
          <a:blip r:embed="rId4">
            <a:alphaModFix/>
          </a:blip>
          <a:srcRect/>
          <a:stretch/>
        </p:blipFill>
        <p:spPr>
          <a:xfrm>
            <a:off x="4885138" y="4943964"/>
            <a:ext cx="368851" cy="368849"/>
          </a:xfrm>
          <a:prstGeom prst="rect">
            <a:avLst/>
          </a:prstGeom>
          <a:noFill/>
          <a:ln>
            <a:noFill/>
          </a:ln>
        </p:spPr>
      </p:pic>
      <p:pic>
        <p:nvPicPr>
          <p:cNvPr id="7497" name="Google Shape;7497;p769"/>
          <p:cNvPicPr preferRelativeResize="0"/>
          <p:nvPr/>
        </p:nvPicPr>
        <p:blipFill rotWithShape="1">
          <a:blip r:embed="rId5">
            <a:alphaModFix/>
          </a:blip>
          <a:srcRect/>
          <a:stretch/>
        </p:blipFill>
        <p:spPr>
          <a:xfrm>
            <a:off x="6711412" y="4943972"/>
            <a:ext cx="368855" cy="368855"/>
          </a:xfrm>
          <a:prstGeom prst="rect">
            <a:avLst/>
          </a:prstGeom>
          <a:noFill/>
          <a:ln>
            <a:noFill/>
          </a:ln>
        </p:spPr>
      </p:pic>
      <p:pic>
        <p:nvPicPr>
          <p:cNvPr id="7498" name="Google Shape;7498;p769"/>
          <p:cNvPicPr preferRelativeResize="0"/>
          <p:nvPr/>
        </p:nvPicPr>
        <p:blipFill rotWithShape="1">
          <a:blip r:embed="rId6">
            <a:alphaModFix/>
          </a:blip>
          <a:srcRect/>
          <a:stretch/>
        </p:blipFill>
        <p:spPr>
          <a:xfrm>
            <a:off x="8537690" y="4943964"/>
            <a:ext cx="368851" cy="368849"/>
          </a:xfrm>
          <a:prstGeom prst="rect">
            <a:avLst/>
          </a:prstGeom>
          <a:noFill/>
          <a:ln>
            <a:noFill/>
          </a:ln>
        </p:spPr>
      </p:pic>
      <p:pic>
        <p:nvPicPr>
          <p:cNvPr id="7499" name="Google Shape;7499;p769"/>
          <p:cNvPicPr preferRelativeResize="0"/>
          <p:nvPr/>
        </p:nvPicPr>
        <p:blipFill rotWithShape="1">
          <a:blip r:embed="rId7">
            <a:alphaModFix/>
          </a:blip>
          <a:srcRect/>
          <a:stretch/>
        </p:blipFill>
        <p:spPr>
          <a:xfrm>
            <a:off x="10363963" y="4943975"/>
            <a:ext cx="368851" cy="368849"/>
          </a:xfrm>
          <a:prstGeom prst="rect">
            <a:avLst/>
          </a:prstGeom>
          <a:noFill/>
          <a:ln>
            <a:noFill/>
          </a:ln>
        </p:spPr>
      </p:pic>
      <p:sp>
        <p:nvSpPr>
          <p:cNvPr id="7500" name="Google Shape;7500;p769"/>
          <p:cNvSpPr/>
          <p:nvPr/>
        </p:nvSpPr>
        <p:spPr>
          <a:xfrm>
            <a:off x="4413583" y="5276704"/>
            <a:ext cx="1306200" cy="8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00000"/>
                </a:solidFill>
                <a:latin typeface="Red Hat Display Medium"/>
                <a:ea typeface="Red Hat Display Medium"/>
                <a:cs typeface="Red Hat Display Medium"/>
                <a:sym typeface="Red Hat Display Medium"/>
              </a:rPr>
              <a:t>Virtual</a:t>
            </a:r>
            <a:endParaRPr sz="1000" i="0" u="none" strike="noStrike" cap="none">
              <a:solidFill>
                <a:srgbClr val="000000"/>
              </a:solidFill>
              <a:latin typeface="Red Hat Display Medium"/>
              <a:ea typeface="Red Hat Display Medium"/>
              <a:cs typeface="Red Hat Display Medium"/>
              <a:sym typeface="Red Hat Display Medium"/>
            </a:endParaRPr>
          </a:p>
        </p:txBody>
      </p:sp>
      <p:sp>
        <p:nvSpPr>
          <p:cNvPr id="7501" name="Google Shape;7501;p769"/>
          <p:cNvSpPr/>
          <p:nvPr/>
        </p:nvSpPr>
        <p:spPr>
          <a:xfrm>
            <a:off x="6242883" y="5276704"/>
            <a:ext cx="1306200" cy="8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00000"/>
                </a:solidFill>
                <a:latin typeface="Red Hat Display Medium"/>
                <a:ea typeface="Red Hat Display Medium"/>
                <a:cs typeface="Red Hat Display Medium"/>
                <a:sym typeface="Red Hat Display Medium"/>
              </a:rPr>
              <a:t>Private cloud</a:t>
            </a:r>
            <a:endParaRPr sz="1000" i="0" u="none" strike="noStrike" cap="none">
              <a:solidFill>
                <a:srgbClr val="000000"/>
              </a:solidFill>
              <a:latin typeface="Red Hat Display Medium"/>
              <a:ea typeface="Red Hat Display Medium"/>
              <a:cs typeface="Red Hat Display Medium"/>
              <a:sym typeface="Red Hat Display Medium"/>
            </a:endParaRPr>
          </a:p>
        </p:txBody>
      </p:sp>
      <p:sp>
        <p:nvSpPr>
          <p:cNvPr id="7502" name="Google Shape;7502;p769"/>
          <p:cNvSpPr/>
          <p:nvPr/>
        </p:nvSpPr>
        <p:spPr>
          <a:xfrm>
            <a:off x="8069146" y="5276704"/>
            <a:ext cx="1306200" cy="8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00000"/>
                </a:solidFill>
                <a:latin typeface="Red Hat Display Medium"/>
                <a:ea typeface="Red Hat Display Medium"/>
                <a:cs typeface="Red Hat Display Medium"/>
                <a:sym typeface="Red Hat Display Medium"/>
              </a:rPr>
              <a:t>Public cloud</a:t>
            </a:r>
            <a:endParaRPr sz="1000" i="0" u="none" strike="noStrike" cap="none">
              <a:solidFill>
                <a:srgbClr val="000000"/>
              </a:solidFill>
              <a:latin typeface="Red Hat Display Medium"/>
              <a:ea typeface="Red Hat Display Medium"/>
              <a:cs typeface="Red Hat Display Medium"/>
              <a:sym typeface="Red Hat Display Medium"/>
            </a:endParaRPr>
          </a:p>
        </p:txBody>
      </p:sp>
      <p:sp>
        <p:nvSpPr>
          <p:cNvPr id="7503" name="Google Shape;7503;p769"/>
          <p:cNvSpPr/>
          <p:nvPr/>
        </p:nvSpPr>
        <p:spPr>
          <a:xfrm>
            <a:off x="9895446" y="5276704"/>
            <a:ext cx="1306200" cy="8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00000"/>
                </a:solidFill>
                <a:latin typeface="Red Hat Display Medium"/>
                <a:ea typeface="Red Hat Display Medium"/>
                <a:cs typeface="Red Hat Display Medium"/>
                <a:sym typeface="Red Hat Display Medium"/>
              </a:rPr>
              <a:t>Edge</a:t>
            </a:r>
            <a:endParaRPr sz="1000" i="0" u="none" strike="noStrike" cap="none">
              <a:solidFill>
                <a:srgbClr val="000000"/>
              </a:solidFill>
              <a:latin typeface="Red Hat Display Medium"/>
              <a:ea typeface="Red Hat Display Medium"/>
              <a:cs typeface="Red Hat Display Medium"/>
              <a:sym typeface="Red Hat Display Medium"/>
            </a:endParaRPr>
          </a:p>
        </p:txBody>
      </p:sp>
      <p:cxnSp>
        <p:nvCxnSpPr>
          <p:cNvPr id="7504" name="Google Shape;7504;p769"/>
          <p:cNvCxnSpPr/>
          <p:nvPr/>
        </p:nvCxnSpPr>
        <p:spPr>
          <a:xfrm>
            <a:off x="3573280" y="5119281"/>
            <a:ext cx="1151700" cy="0"/>
          </a:xfrm>
          <a:prstGeom prst="straightConnector1">
            <a:avLst/>
          </a:prstGeom>
          <a:noFill/>
          <a:ln w="9525" cap="rnd" cmpd="sng">
            <a:solidFill>
              <a:schemeClr val="dk1"/>
            </a:solidFill>
            <a:prstDash val="dot"/>
            <a:round/>
            <a:headEnd type="none" w="med" len="med"/>
            <a:tailEnd type="none" w="med" len="med"/>
          </a:ln>
        </p:spPr>
      </p:cxnSp>
      <p:sp>
        <p:nvSpPr>
          <p:cNvPr id="7505" name="Google Shape;7505;p769"/>
          <p:cNvSpPr/>
          <p:nvPr/>
        </p:nvSpPr>
        <p:spPr>
          <a:xfrm>
            <a:off x="2514625" y="2968249"/>
            <a:ext cx="2082300" cy="232200"/>
          </a:xfrm>
          <a:prstGeom prst="rect">
            <a:avLst/>
          </a:prstGeom>
          <a:solidFill>
            <a:srgbClr val="EEEEEE"/>
          </a:solidFill>
          <a:ln>
            <a:noFill/>
          </a:ln>
        </p:spPr>
        <p:txBody>
          <a:bodyPr spcFirstLastPara="1" wrap="square" lIns="91425" tIns="0" rIns="0" bIns="0" anchor="ctr" anchorCtr="0">
            <a:noAutofit/>
          </a:bodyPr>
          <a:lstStyle/>
          <a:p>
            <a:pPr marL="0" lvl="0" indent="0" algn="l" rtl="0">
              <a:spcBef>
                <a:spcPts val="0"/>
              </a:spcBef>
              <a:spcAft>
                <a:spcPts val="0"/>
              </a:spcAft>
              <a:buNone/>
            </a:pPr>
            <a:r>
              <a:rPr lang="en" sz="900">
                <a:solidFill>
                  <a:schemeClr val="dk1"/>
                </a:solidFill>
                <a:latin typeface="Red Hat Display"/>
                <a:ea typeface="Red Hat Display"/>
                <a:cs typeface="Red Hat Display"/>
                <a:sym typeface="Red Hat Display"/>
              </a:rPr>
              <a:t>Platform services</a:t>
            </a:r>
            <a:endParaRPr sz="900">
              <a:solidFill>
                <a:schemeClr val="dk1"/>
              </a:solidFill>
              <a:latin typeface="Red Hat Display"/>
              <a:ea typeface="Red Hat Display"/>
              <a:cs typeface="Red Hat Display"/>
              <a:sym typeface="Red Hat Display"/>
            </a:endParaRPr>
          </a:p>
        </p:txBody>
      </p:sp>
      <p:sp>
        <p:nvSpPr>
          <p:cNvPr id="7506" name="Google Shape;7506;p769"/>
          <p:cNvSpPr/>
          <p:nvPr/>
        </p:nvSpPr>
        <p:spPr>
          <a:xfrm>
            <a:off x="2514600" y="2743200"/>
            <a:ext cx="2082300" cy="225000"/>
          </a:xfrm>
          <a:prstGeom prst="rect">
            <a:avLst/>
          </a:prstGeom>
          <a:solidFill>
            <a:srgbClr val="000000"/>
          </a:solidFill>
          <a:ln>
            <a:noFill/>
          </a:ln>
        </p:spPr>
        <p:txBody>
          <a:bodyPr spcFirstLastPara="1" wrap="square" lIns="91425" tIns="0" rIns="0" bIns="0" anchor="ctr" anchorCtr="0">
            <a:noAutofit/>
          </a:bodyPr>
          <a:lstStyle/>
          <a:p>
            <a:pPr marL="0" lvl="0" indent="0" algn="l" rtl="0">
              <a:spcBef>
                <a:spcPts val="0"/>
              </a:spcBef>
              <a:spcAft>
                <a:spcPts val="0"/>
              </a:spcAft>
              <a:buNone/>
            </a:pPr>
            <a:r>
              <a:rPr lang="en" sz="1000" b="1">
                <a:solidFill>
                  <a:srgbClr val="FFFFFF"/>
                </a:solidFill>
                <a:latin typeface="Red Hat Display"/>
                <a:ea typeface="Red Hat Display"/>
                <a:cs typeface="Red Hat Display"/>
                <a:sym typeface="Red Hat Display"/>
              </a:rPr>
              <a:t>Manage workloads</a:t>
            </a:r>
            <a:endParaRPr sz="1000" b="1">
              <a:solidFill>
                <a:srgbClr val="FFFFFF"/>
              </a:solidFill>
              <a:latin typeface="Red Hat Display"/>
              <a:ea typeface="Red Hat Display"/>
              <a:cs typeface="Red Hat Display"/>
              <a:sym typeface="Red Hat Display"/>
            </a:endParaRPr>
          </a:p>
        </p:txBody>
      </p:sp>
      <p:pic>
        <p:nvPicPr>
          <p:cNvPr id="7507" name="Google Shape;7507;p769"/>
          <p:cNvPicPr preferRelativeResize="0"/>
          <p:nvPr/>
        </p:nvPicPr>
        <p:blipFill>
          <a:blip r:embed="rId8">
            <a:alphaModFix/>
          </a:blip>
          <a:stretch>
            <a:fillRect/>
          </a:stretch>
        </p:blipFill>
        <p:spPr>
          <a:xfrm>
            <a:off x="5076280" y="1862905"/>
            <a:ext cx="1363651" cy="321607"/>
          </a:xfrm>
          <a:prstGeom prst="rect">
            <a:avLst/>
          </a:prstGeom>
          <a:noFill/>
          <a:ln>
            <a:noFill/>
          </a:ln>
        </p:spPr>
      </p:pic>
      <p:pic>
        <p:nvPicPr>
          <p:cNvPr id="7508" name="Google Shape;7508;p769"/>
          <p:cNvPicPr preferRelativeResize="0"/>
          <p:nvPr/>
        </p:nvPicPr>
        <p:blipFill>
          <a:blip r:embed="rId9">
            <a:alphaModFix/>
          </a:blip>
          <a:stretch>
            <a:fillRect/>
          </a:stretch>
        </p:blipFill>
        <p:spPr>
          <a:xfrm>
            <a:off x="2772710" y="1862905"/>
            <a:ext cx="1566080" cy="303574"/>
          </a:xfrm>
          <a:prstGeom prst="rect">
            <a:avLst/>
          </a:prstGeom>
          <a:noFill/>
          <a:ln>
            <a:noFill/>
          </a:ln>
        </p:spPr>
      </p:pic>
      <p:pic>
        <p:nvPicPr>
          <p:cNvPr id="7509" name="Google Shape;7509;p769"/>
          <p:cNvPicPr preferRelativeResize="0"/>
          <p:nvPr/>
        </p:nvPicPr>
        <p:blipFill>
          <a:blip r:embed="rId10">
            <a:alphaModFix/>
          </a:blip>
          <a:stretch>
            <a:fillRect/>
          </a:stretch>
        </p:blipFill>
        <p:spPr>
          <a:xfrm>
            <a:off x="7668357" y="1862905"/>
            <a:ext cx="578784" cy="229272"/>
          </a:xfrm>
          <a:prstGeom prst="rect">
            <a:avLst/>
          </a:prstGeom>
          <a:noFill/>
          <a:ln>
            <a:noFill/>
          </a:ln>
        </p:spPr>
      </p:pic>
      <p:sp>
        <p:nvSpPr>
          <p:cNvPr id="7510" name="Google Shape;7510;p769"/>
          <p:cNvSpPr/>
          <p:nvPr/>
        </p:nvSpPr>
        <p:spPr>
          <a:xfrm>
            <a:off x="2110425" y="3314700"/>
            <a:ext cx="62911" cy="1417360"/>
          </a:xfrm>
          <a:custGeom>
            <a:avLst/>
            <a:gdLst/>
            <a:ahLst/>
            <a:cxnLst/>
            <a:rect l="l" t="t" r="r" b="b"/>
            <a:pathLst>
              <a:path w="18288" h="275082" extrusionOk="0">
                <a:moveTo>
                  <a:pt x="18288" y="0"/>
                </a:moveTo>
                <a:lnTo>
                  <a:pt x="0" y="0"/>
                </a:lnTo>
                <a:lnTo>
                  <a:pt x="0" y="275082"/>
                </a:lnTo>
                <a:lnTo>
                  <a:pt x="18288" y="275082"/>
                </a:lnTo>
              </a:path>
            </a:pathLst>
          </a:custGeom>
          <a:noFill/>
          <a:ln w="9525" cap="rnd" cmpd="sng">
            <a:solidFill>
              <a:srgbClr val="141414"/>
            </a:solidFill>
            <a:prstDash val="solid"/>
            <a:round/>
            <a:headEnd type="none" w="med" len="med"/>
            <a:tailEnd type="none" w="med" len="med"/>
          </a:ln>
        </p:spPr>
        <p:txBody>
          <a:bodyPr/>
          <a:lstStyle/>
          <a:p>
            <a:endParaRPr lang="en-US"/>
          </a:p>
        </p:txBody>
      </p:sp>
      <p:sp>
        <p:nvSpPr>
          <p:cNvPr id="7511" name="Google Shape;7511;p769"/>
          <p:cNvSpPr/>
          <p:nvPr/>
        </p:nvSpPr>
        <p:spPr>
          <a:xfrm>
            <a:off x="2250275" y="2743200"/>
            <a:ext cx="63002" cy="1988155"/>
          </a:xfrm>
          <a:custGeom>
            <a:avLst/>
            <a:gdLst/>
            <a:ahLst/>
            <a:cxnLst/>
            <a:rect l="l" t="t" r="r" b="b"/>
            <a:pathLst>
              <a:path w="18288" h="275082" extrusionOk="0">
                <a:moveTo>
                  <a:pt x="18288" y="0"/>
                </a:moveTo>
                <a:lnTo>
                  <a:pt x="0" y="0"/>
                </a:lnTo>
                <a:lnTo>
                  <a:pt x="0" y="275082"/>
                </a:lnTo>
                <a:lnTo>
                  <a:pt x="18288" y="275082"/>
                </a:lnTo>
              </a:path>
            </a:pathLst>
          </a:custGeom>
          <a:noFill/>
          <a:ln w="9525" cap="rnd" cmpd="sng">
            <a:solidFill>
              <a:srgbClr val="141414"/>
            </a:solidFill>
            <a:prstDash val="solid"/>
            <a:round/>
            <a:headEnd type="none" w="med" len="med"/>
            <a:tailEnd type="none" w="med" len="med"/>
          </a:ln>
        </p:spPr>
        <p:txBody>
          <a:bodyPr/>
          <a:lstStyle/>
          <a:p>
            <a:endParaRPr lang="en-US"/>
          </a:p>
        </p:txBody>
      </p:sp>
      <p:sp>
        <p:nvSpPr>
          <p:cNvPr id="7512" name="Google Shape;7512;p769"/>
          <p:cNvSpPr/>
          <p:nvPr/>
        </p:nvSpPr>
        <p:spPr>
          <a:xfrm>
            <a:off x="2390150" y="2397150"/>
            <a:ext cx="63002" cy="2334758"/>
          </a:xfrm>
          <a:custGeom>
            <a:avLst/>
            <a:gdLst/>
            <a:ahLst/>
            <a:cxnLst/>
            <a:rect l="l" t="t" r="r" b="b"/>
            <a:pathLst>
              <a:path w="18288" h="275082" extrusionOk="0">
                <a:moveTo>
                  <a:pt x="18288" y="0"/>
                </a:moveTo>
                <a:lnTo>
                  <a:pt x="0" y="0"/>
                </a:lnTo>
                <a:lnTo>
                  <a:pt x="0" y="275082"/>
                </a:lnTo>
                <a:lnTo>
                  <a:pt x="18288" y="275082"/>
                </a:lnTo>
              </a:path>
            </a:pathLst>
          </a:custGeom>
          <a:noFill/>
          <a:ln w="9525" cap="rnd" cmpd="sng">
            <a:solidFill>
              <a:srgbClr val="141414"/>
            </a:solidFill>
            <a:prstDash val="solid"/>
            <a:round/>
            <a:headEnd type="none" w="med" len="med"/>
            <a:tailEnd type="none" w="med" len="med"/>
          </a:ln>
        </p:spPr>
        <p:txBody>
          <a:bodyPr/>
          <a:lstStyle/>
          <a:p>
            <a:endParaRPr lang="en-US"/>
          </a:p>
        </p:txBody>
      </p:sp>
      <p:cxnSp>
        <p:nvCxnSpPr>
          <p:cNvPr id="7513" name="Google Shape;7513;p769"/>
          <p:cNvCxnSpPr/>
          <p:nvPr/>
        </p:nvCxnSpPr>
        <p:spPr>
          <a:xfrm>
            <a:off x="1670202" y="2968197"/>
            <a:ext cx="580500" cy="0"/>
          </a:xfrm>
          <a:prstGeom prst="straightConnector1">
            <a:avLst/>
          </a:prstGeom>
          <a:noFill/>
          <a:ln w="9525" cap="flat" cmpd="sng">
            <a:solidFill>
              <a:srgbClr val="000000"/>
            </a:solidFill>
            <a:prstDash val="solid"/>
            <a:round/>
            <a:headEnd type="oval" w="sm" len="sm"/>
            <a:tailEnd type="none" w="sm" len="sm"/>
          </a:ln>
        </p:spPr>
      </p:cxnSp>
      <p:pic>
        <p:nvPicPr>
          <p:cNvPr id="7514" name="Google Shape;7514;p769"/>
          <p:cNvPicPr preferRelativeResize="0"/>
          <p:nvPr/>
        </p:nvPicPr>
        <p:blipFill>
          <a:blip r:embed="rId11">
            <a:alphaModFix/>
          </a:blip>
          <a:stretch>
            <a:fillRect/>
          </a:stretch>
        </p:blipFill>
        <p:spPr>
          <a:xfrm>
            <a:off x="666625" y="2858154"/>
            <a:ext cx="1044710" cy="333112"/>
          </a:xfrm>
          <a:prstGeom prst="rect">
            <a:avLst/>
          </a:prstGeom>
          <a:noFill/>
          <a:ln>
            <a:noFill/>
          </a:ln>
        </p:spPr>
      </p:pic>
      <p:pic>
        <p:nvPicPr>
          <p:cNvPr id="7515" name="Google Shape;7515;p769"/>
          <p:cNvPicPr preferRelativeResize="0"/>
          <p:nvPr/>
        </p:nvPicPr>
        <p:blipFill>
          <a:blip r:embed="rId12">
            <a:alphaModFix/>
          </a:blip>
          <a:stretch>
            <a:fillRect/>
          </a:stretch>
        </p:blipFill>
        <p:spPr>
          <a:xfrm>
            <a:off x="666625" y="3903112"/>
            <a:ext cx="1074785" cy="346370"/>
          </a:xfrm>
          <a:prstGeom prst="rect">
            <a:avLst/>
          </a:prstGeom>
          <a:noFill/>
          <a:ln>
            <a:noFill/>
          </a:ln>
        </p:spPr>
      </p:pic>
      <p:pic>
        <p:nvPicPr>
          <p:cNvPr id="7516" name="Google Shape;7516;p769"/>
          <p:cNvPicPr preferRelativeResize="0"/>
          <p:nvPr/>
        </p:nvPicPr>
        <p:blipFill>
          <a:blip r:embed="rId13">
            <a:alphaModFix/>
          </a:blip>
          <a:stretch>
            <a:fillRect/>
          </a:stretch>
        </p:blipFill>
        <p:spPr>
          <a:xfrm>
            <a:off x="666625" y="2396016"/>
            <a:ext cx="798021" cy="333111"/>
          </a:xfrm>
          <a:prstGeom prst="rect">
            <a:avLst/>
          </a:prstGeom>
          <a:noFill/>
          <a:ln>
            <a:noFill/>
          </a:ln>
        </p:spPr>
      </p:pic>
      <p:pic>
        <p:nvPicPr>
          <p:cNvPr id="7517" name="Google Shape;7517;p769"/>
          <p:cNvPicPr preferRelativeResize="0"/>
          <p:nvPr/>
        </p:nvPicPr>
        <p:blipFill>
          <a:blip r:embed="rId14">
            <a:alphaModFix/>
          </a:blip>
          <a:stretch>
            <a:fillRect/>
          </a:stretch>
        </p:blipFill>
        <p:spPr>
          <a:xfrm>
            <a:off x="3536446" y="4444901"/>
            <a:ext cx="972512" cy="238609"/>
          </a:xfrm>
          <a:prstGeom prst="rect">
            <a:avLst/>
          </a:prstGeom>
          <a:noFill/>
          <a:ln>
            <a:noFill/>
          </a:ln>
        </p:spPr>
      </p:pic>
      <p:pic>
        <p:nvPicPr>
          <p:cNvPr id="7518" name="Google Shape;7518;p769"/>
          <p:cNvPicPr preferRelativeResize="0"/>
          <p:nvPr/>
        </p:nvPicPr>
        <p:blipFill>
          <a:blip r:embed="rId15">
            <a:alphaModFix/>
          </a:blip>
          <a:stretch>
            <a:fillRect/>
          </a:stretch>
        </p:blipFill>
        <p:spPr>
          <a:xfrm>
            <a:off x="9092661" y="4412422"/>
            <a:ext cx="912519" cy="303565"/>
          </a:xfrm>
          <a:prstGeom prst="rect">
            <a:avLst/>
          </a:prstGeom>
          <a:noFill/>
          <a:ln>
            <a:noFill/>
          </a:ln>
        </p:spPr>
      </p:pic>
      <p:pic>
        <p:nvPicPr>
          <p:cNvPr id="7519" name="Google Shape;7519;p769"/>
          <p:cNvPicPr preferRelativeResize="0"/>
          <p:nvPr/>
        </p:nvPicPr>
        <p:blipFill>
          <a:blip r:embed="rId16">
            <a:alphaModFix/>
          </a:blip>
          <a:stretch>
            <a:fillRect/>
          </a:stretch>
        </p:blipFill>
        <p:spPr>
          <a:xfrm>
            <a:off x="9703834" y="1862905"/>
            <a:ext cx="912539" cy="309122"/>
          </a:xfrm>
          <a:prstGeom prst="rect">
            <a:avLst/>
          </a:prstGeom>
          <a:noFill/>
          <a:ln>
            <a:noFill/>
          </a:ln>
        </p:spPr>
      </p:pic>
      <p:cxnSp>
        <p:nvCxnSpPr>
          <p:cNvPr id="7520" name="Google Shape;7520;p769"/>
          <p:cNvCxnSpPr/>
          <p:nvPr/>
        </p:nvCxnSpPr>
        <p:spPr>
          <a:xfrm>
            <a:off x="5407003" y="5119281"/>
            <a:ext cx="1151700" cy="0"/>
          </a:xfrm>
          <a:prstGeom prst="straightConnector1">
            <a:avLst/>
          </a:prstGeom>
          <a:noFill/>
          <a:ln w="9525" cap="rnd" cmpd="sng">
            <a:solidFill>
              <a:schemeClr val="dk1"/>
            </a:solidFill>
            <a:prstDash val="dot"/>
            <a:round/>
            <a:headEnd type="none" w="med" len="med"/>
            <a:tailEnd type="none" w="med" len="med"/>
          </a:ln>
        </p:spPr>
      </p:cxnSp>
      <p:cxnSp>
        <p:nvCxnSpPr>
          <p:cNvPr id="7521" name="Google Shape;7521;p769"/>
          <p:cNvCxnSpPr/>
          <p:nvPr/>
        </p:nvCxnSpPr>
        <p:spPr>
          <a:xfrm>
            <a:off x="7233277" y="5119281"/>
            <a:ext cx="1151700" cy="0"/>
          </a:xfrm>
          <a:prstGeom prst="straightConnector1">
            <a:avLst/>
          </a:prstGeom>
          <a:noFill/>
          <a:ln w="9525" cap="rnd" cmpd="sng">
            <a:solidFill>
              <a:schemeClr val="dk1"/>
            </a:solidFill>
            <a:prstDash val="dot"/>
            <a:round/>
            <a:headEnd type="none" w="med" len="med"/>
            <a:tailEnd type="none" w="med" len="med"/>
          </a:ln>
        </p:spPr>
      </p:cxnSp>
      <p:cxnSp>
        <p:nvCxnSpPr>
          <p:cNvPr id="7522" name="Google Shape;7522;p769"/>
          <p:cNvCxnSpPr/>
          <p:nvPr/>
        </p:nvCxnSpPr>
        <p:spPr>
          <a:xfrm>
            <a:off x="9059552" y="5119281"/>
            <a:ext cx="1151700" cy="0"/>
          </a:xfrm>
          <a:prstGeom prst="straightConnector1">
            <a:avLst/>
          </a:prstGeom>
          <a:noFill/>
          <a:ln w="9525" cap="rnd" cmpd="sng">
            <a:solidFill>
              <a:schemeClr val="dk1"/>
            </a:solidFill>
            <a:prstDash val="dot"/>
            <a:round/>
            <a:headEnd type="none" w="med" len="med"/>
            <a:tailEnd type="none" w="med" len="med"/>
          </a:ln>
        </p:spPr>
      </p:cxnSp>
      <p:cxnSp>
        <p:nvCxnSpPr>
          <p:cNvPr id="7523" name="Google Shape;7523;p769"/>
          <p:cNvCxnSpPr/>
          <p:nvPr/>
        </p:nvCxnSpPr>
        <p:spPr>
          <a:xfrm>
            <a:off x="1670201" y="2509646"/>
            <a:ext cx="720000" cy="0"/>
          </a:xfrm>
          <a:prstGeom prst="straightConnector1">
            <a:avLst/>
          </a:prstGeom>
          <a:noFill/>
          <a:ln w="9525" cap="flat" cmpd="sng">
            <a:solidFill>
              <a:srgbClr val="000000"/>
            </a:solidFill>
            <a:prstDash val="solid"/>
            <a:round/>
            <a:headEnd type="oval" w="sm" len="sm"/>
            <a:tailEnd type="none" w="sm" len="sm"/>
          </a:ln>
        </p:spPr>
      </p:cxnSp>
      <p:sp>
        <p:nvSpPr>
          <p:cNvPr id="7524" name="Google Shape;7524;p769"/>
          <p:cNvSpPr/>
          <p:nvPr/>
        </p:nvSpPr>
        <p:spPr>
          <a:xfrm>
            <a:off x="4716980" y="2968249"/>
            <a:ext cx="2082300" cy="232200"/>
          </a:xfrm>
          <a:prstGeom prst="rect">
            <a:avLst/>
          </a:prstGeom>
          <a:solidFill>
            <a:srgbClr val="EEEEEE"/>
          </a:solidFill>
          <a:ln>
            <a:noFill/>
          </a:ln>
        </p:spPr>
        <p:txBody>
          <a:bodyPr spcFirstLastPara="1" wrap="square" lIns="91425" tIns="0" rIns="0" bIns="0" anchor="ctr" anchorCtr="0">
            <a:noAutofit/>
          </a:bodyPr>
          <a:lstStyle/>
          <a:p>
            <a:pPr marL="0" lvl="0" indent="0" algn="l" rtl="0">
              <a:spcBef>
                <a:spcPts val="0"/>
              </a:spcBef>
              <a:spcAft>
                <a:spcPts val="0"/>
              </a:spcAft>
              <a:buNone/>
            </a:pPr>
            <a:r>
              <a:rPr lang="en" sz="900">
                <a:solidFill>
                  <a:schemeClr val="dk1"/>
                </a:solidFill>
                <a:latin typeface="Red Hat Display"/>
                <a:ea typeface="Red Hat Display"/>
                <a:cs typeface="Red Hat Display"/>
                <a:sym typeface="Red Hat Display"/>
              </a:rPr>
              <a:t>Application services*</a:t>
            </a:r>
            <a:endParaRPr sz="900">
              <a:solidFill>
                <a:schemeClr val="dk1"/>
              </a:solidFill>
              <a:latin typeface="Red Hat Display"/>
              <a:ea typeface="Red Hat Display"/>
              <a:cs typeface="Red Hat Display"/>
              <a:sym typeface="Red Hat Display"/>
            </a:endParaRPr>
          </a:p>
        </p:txBody>
      </p:sp>
      <p:sp>
        <p:nvSpPr>
          <p:cNvPr id="7525" name="Google Shape;7525;p769"/>
          <p:cNvSpPr/>
          <p:nvPr/>
        </p:nvSpPr>
        <p:spPr>
          <a:xfrm>
            <a:off x="4716955" y="2743200"/>
            <a:ext cx="2082300" cy="225000"/>
          </a:xfrm>
          <a:prstGeom prst="rect">
            <a:avLst/>
          </a:prstGeom>
          <a:solidFill>
            <a:srgbClr val="000000"/>
          </a:solidFill>
          <a:ln>
            <a:noFill/>
          </a:ln>
        </p:spPr>
        <p:txBody>
          <a:bodyPr spcFirstLastPara="1" wrap="square" lIns="91425" tIns="0" rIns="0" bIns="0" anchor="ctr" anchorCtr="0">
            <a:noAutofit/>
          </a:bodyPr>
          <a:lstStyle/>
          <a:p>
            <a:pPr marL="0" lvl="0" indent="0" algn="l" rtl="0">
              <a:spcBef>
                <a:spcPts val="0"/>
              </a:spcBef>
              <a:spcAft>
                <a:spcPts val="0"/>
              </a:spcAft>
              <a:buNone/>
            </a:pPr>
            <a:r>
              <a:rPr lang="en" sz="1000" b="1">
                <a:solidFill>
                  <a:srgbClr val="FFFFFF"/>
                </a:solidFill>
                <a:latin typeface="Red Hat Display"/>
                <a:ea typeface="Red Hat Display"/>
                <a:cs typeface="Red Hat Display"/>
                <a:sym typeface="Red Hat Display"/>
              </a:rPr>
              <a:t>Build cloud-native apps</a:t>
            </a:r>
            <a:endParaRPr sz="1000" b="1">
              <a:solidFill>
                <a:srgbClr val="FFFFFF"/>
              </a:solidFill>
              <a:latin typeface="Red Hat Display"/>
              <a:ea typeface="Red Hat Display"/>
              <a:cs typeface="Red Hat Display"/>
              <a:sym typeface="Red Hat Display"/>
            </a:endParaRPr>
          </a:p>
        </p:txBody>
      </p:sp>
      <p:sp>
        <p:nvSpPr>
          <p:cNvPr id="7526" name="Google Shape;7526;p769"/>
          <p:cNvSpPr/>
          <p:nvPr/>
        </p:nvSpPr>
        <p:spPr>
          <a:xfrm>
            <a:off x="6916624" y="2968249"/>
            <a:ext cx="2082300" cy="232200"/>
          </a:xfrm>
          <a:prstGeom prst="rect">
            <a:avLst/>
          </a:prstGeom>
          <a:solidFill>
            <a:srgbClr val="EEEEEE"/>
          </a:solidFill>
          <a:ln>
            <a:noFill/>
          </a:ln>
        </p:spPr>
        <p:txBody>
          <a:bodyPr spcFirstLastPara="1" wrap="square" lIns="91425" tIns="0" rIns="0" bIns="0" anchor="ctr" anchorCtr="0">
            <a:noAutofit/>
          </a:bodyPr>
          <a:lstStyle/>
          <a:p>
            <a:pPr marL="0" lvl="0" indent="0" algn="l" rtl="0">
              <a:spcBef>
                <a:spcPts val="0"/>
              </a:spcBef>
              <a:spcAft>
                <a:spcPts val="0"/>
              </a:spcAft>
              <a:buNone/>
            </a:pPr>
            <a:r>
              <a:rPr lang="en" sz="900">
                <a:solidFill>
                  <a:schemeClr val="dk1"/>
                </a:solidFill>
                <a:latin typeface="Red Hat Display"/>
                <a:ea typeface="Red Hat Display"/>
                <a:cs typeface="Red Hat Display"/>
                <a:sym typeface="Red Hat Display"/>
              </a:rPr>
              <a:t>Data services*</a:t>
            </a:r>
            <a:endParaRPr sz="900">
              <a:solidFill>
                <a:schemeClr val="dk1"/>
              </a:solidFill>
              <a:latin typeface="Red Hat Display"/>
              <a:ea typeface="Red Hat Display"/>
              <a:cs typeface="Red Hat Display"/>
              <a:sym typeface="Red Hat Display"/>
            </a:endParaRPr>
          </a:p>
        </p:txBody>
      </p:sp>
      <p:sp>
        <p:nvSpPr>
          <p:cNvPr id="7527" name="Google Shape;7527;p769"/>
          <p:cNvSpPr/>
          <p:nvPr/>
        </p:nvSpPr>
        <p:spPr>
          <a:xfrm>
            <a:off x="6916599" y="2743200"/>
            <a:ext cx="2082300" cy="225000"/>
          </a:xfrm>
          <a:prstGeom prst="rect">
            <a:avLst/>
          </a:prstGeom>
          <a:solidFill>
            <a:srgbClr val="000000"/>
          </a:solidFill>
          <a:ln>
            <a:noFill/>
          </a:ln>
        </p:spPr>
        <p:txBody>
          <a:bodyPr spcFirstLastPara="1" wrap="square" lIns="91425" tIns="0" rIns="0" bIns="0" anchor="ctr" anchorCtr="0">
            <a:noAutofit/>
          </a:bodyPr>
          <a:lstStyle/>
          <a:p>
            <a:pPr marL="0" lvl="0" indent="0" algn="l" rtl="0">
              <a:spcBef>
                <a:spcPts val="0"/>
              </a:spcBef>
              <a:spcAft>
                <a:spcPts val="0"/>
              </a:spcAft>
              <a:buNone/>
            </a:pPr>
            <a:r>
              <a:rPr lang="en" sz="1000" b="1">
                <a:solidFill>
                  <a:srgbClr val="FFFFFF"/>
                </a:solidFill>
                <a:latin typeface="Red Hat Display"/>
                <a:ea typeface="Red Hat Display"/>
                <a:cs typeface="Red Hat Display"/>
                <a:sym typeface="Red Hat Display"/>
              </a:rPr>
              <a:t>Data-driven insights</a:t>
            </a:r>
            <a:endParaRPr sz="1000" b="1">
              <a:solidFill>
                <a:srgbClr val="FFFFFF"/>
              </a:solidFill>
              <a:latin typeface="Red Hat Display"/>
              <a:ea typeface="Red Hat Display"/>
              <a:cs typeface="Red Hat Display"/>
              <a:sym typeface="Red Hat Display"/>
            </a:endParaRPr>
          </a:p>
        </p:txBody>
      </p:sp>
      <p:sp>
        <p:nvSpPr>
          <p:cNvPr id="7528" name="Google Shape;7528;p769"/>
          <p:cNvSpPr/>
          <p:nvPr/>
        </p:nvSpPr>
        <p:spPr>
          <a:xfrm>
            <a:off x="9118979" y="2968249"/>
            <a:ext cx="2082300" cy="232200"/>
          </a:xfrm>
          <a:prstGeom prst="rect">
            <a:avLst/>
          </a:prstGeom>
          <a:solidFill>
            <a:srgbClr val="EEEEEE"/>
          </a:solidFill>
          <a:ln>
            <a:noFill/>
          </a:ln>
        </p:spPr>
        <p:txBody>
          <a:bodyPr spcFirstLastPara="1" wrap="square" lIns="91425" tIns="0" rIns="0" bIns="0" anchor="ctr" anchorCtr="0">
            <a:noAutofit/>
          </a:bodyPr>
          <a:lstStyle/>
          <a:p>
            <a:pPr marL="0" lvl="0" indent="0" algn="l" rtl="0">
              <a:spcBef>
                <a:spcPts val="0"/>
              </a:spcBef>
              <a:spcAft>
                <a:spcPts val="0"/>
              </a:spcAft>
              <a:buNone/>
            </a:pPr>
            <a:r>
              <a:rPr lang="en" sz="900">
                <a:solidFill>
                  <a:schemeClr val="dk1"/>
                </a:solidFill>
                <a:latin typeface="Red Hat Display"/>
                <a:ea typeface="Red Hat Display"/>
                <a:cs typeface="Red Hat Display"/>
                <a:sym typeface="Red Hat Display"/>
              </a:rPr>
              <a:t>Developer services</a:t>
            </a:r>
            <a:endParaRPr sz="900">
              <a:solidFill>
                <a:schemeClr val="dk1"/>
              </a:solidFill>
              <a:latin typeface="Red Hat Display"/>
              <a:ea typeface="Red Hat Display"/>
              <a:cs typeface="Red Hat Display"/>
              <a:sym typeface="Red Hat Display"/>
            </a:endParaRPr>
          </a:p>
        </p:txBody>
      </p:sp>
      <p:sp>
        <p:nvSpPr>
          <p:cNvPr id="7529" name="Google Shape;7529;p769"/>
          <p:cNvSpPr/>
          <p:nvPr/>
        </p:nvSpPr>
        <p:spPr>
          <a:xfrm>
            <a:off x="9118954" y="2743200"/>
            <a:ext cx="2082300" cy="225000"/>
          </a:xfrm>
          <a:prstGeom prst="rect">
            <a:avLst/>
          </a:prstGeom>
          <a:solidFill>
            <a:srgbClr val="000000"/>
          </a:solidFill>
          <a:ln>
            <a:noFill/>
          </a:ln>
        </p:spPr>
        <p:txBody>
          <a:bodyPr spcFirstLastPara="1" wrap="square" lIns="91425" tIns="0" rIns="0" bIns="0" anchor="ctr" anchorCtr="0">
            <a:noAutofit/>
          </a:bodyPr>
          <a:lstStyle/>
          <a:p>
            <a:pPr marL="0" lvl="0" indent="0" algn="l" rtl="0">
              <a:spcBef>
                <a:spcPts val="0"/>
              </a:spcBef>
              <a:spcAft>
                <a:spcPts val="0"/>
              </a:spcAft>
              <a:buNone/>
            </a:pPr>
            <a:r>
              <a:rPr lang="en" sz="1000" b="1">
                <a:solidFill>
                  <a:srgbClr val="FFFFFF"/>
                </a:solidFill>
                <a:latin typeface="Red Hat Display"/>
                <a:ea typeface="Red Hat Display"/>
                <a:cs typeface="Red Hat Display"/>
                <a:sym typeface="Red Hat Display"/>
              </a:rPr>
              <a:t>Developer productivity</a:t>
            </a:r>
            <a:endParaRPr sz="1000" b="1">
              <a:solidFill>
                <a:srgbClr val="FFFFFF"/>
              </a:solidFill>
              <a:latin typeface="Red Hat Display"/>
              <a:ea typeface="Red Hat Display"/>
              <a:cs typeface="Red Hat Display"/>
              <a:sym typeface="Red Hat Display"/>
            </a:endParaRPr>
          </a:p>
        </p:txBody>
      </p:sp>
      <p:sp>
        <p:nvSpPr>
          <p:cNvPr id="7530" name="Google Shape;7530;p769"/>
          <p:cNvSpPr/>
          <p:nvPr/>
        </p:nvSpPr>
        <p:spPr>
          <a:xfrm>
            <a:off x="2514600" y="2397150"/>
            <a:ext cx="2082300" cy="225000"/>
          </a:xfrm>
          <a:prstGeom prst="rect">
            <a:avLst/>
          </a:prstGeom>
          <a:solidFill>
            <a:srgbClr val="000000"/>
          </a:solidFill>
          <a:ln>
            <a:noFill/>
          </a:ln>
        </p:spPr>
        <p:txBody>
          <a:bodyPr spcFirstLastPara="1" wrap="square" lIns="91425" tIns="0" rIns="0" bIns="0" anchor="ctr" anchorCtr="0">
            <a:noAutofit/>
          </a:bodyPr>
          <a:lstStyle/>
          <a:p>
            <a:pPr marL="0" lvl="0" indent="0" algn="l" rtl="0">
              <a:spcBef>
                <a:spcPts val="0"/>
              </a:spcBef>
              <a:spcAft>
                <a:spcPts val="0"/>
              </a:spcAft>
              <a:buNone/>
            </a:pPr>
            <a:r>
              <a:rPr lang="en" sz="1000" b="1">
                <a:solidFill>
                  <a:srgbClr val="FFFFFF"/>
                </a:solidFill>
                <a:latin typeface="Red Hat Display"/>
                <a:ea typeface="Red Hat Display"/>
                <a:cs typeface="Red Hat Display"/>
                <a:sym typeface="Red Hat Display"/>
              </a:rPr>
              <a:t>Multicluster management</a:t>
            </a:r>
            <a:endParaRPr sz="1000" b="1">
              <a:solidFill>
                <a:srgbClr val="FFFFFF"/>
              </a:solidFill>
              <a:latin typeface="Red Hat Display"/>
              <a:ea typeface="Red Hat Display"/>
              <a:cs typeface="Red Hat Display"/>
              <a:sym typeface="Red Hat Display"/>
            </a:endParaRPr>
          </a:p>
        </p:txBody>
      </p:sp>
      <p:sp>
        <p:nvSpPr>
          <p:cNvPr id="7531" name="Google Shape;7531;p769"/>
          <p:cNvSpPr/>
          <p:nvPr/>
        </p:nvSpPr>
        <p:spPr>
          <a:xfrm>
            <a:off x="4716955" y="2397150"/>
            <a:ext cx="2082300" cy="225000"/>
          </a:xfrm>
          <a:prstGeom prst="rect">
            <a:avLst/>
          </a:prstGeom>
          <a:solidFill>
            <a:srgbClr val="000000"/>
          </a:solidFill>
          <a:ln>
            <a:noFill/>
          </a:ln>
        </p:spPr>
        <p:txBody>
          <a:bodyPr spcFirstLastPara="1" wrap="square" lIns="91425" tIns="0" rIns="0" bIns="0" anchor="ctr" anchorCtr="0">
            <a:noAutofit/>
          </a:bodyPr>
          <a:lstStyle/>
          <a:p>
            <a:pPr marL="0" lvl="0" indent="0" algn="l" rtl="0">
              <a:spcBef>
                <a:spcPts val="0"/>
              </a:spcBef>
              <a:spcAft>
                <a:spcPts val="0"/>
              </a:spcAft>
              <a:buNone/>
            </a:pPr>
            <a:r>
              <a:rPr lang="en" sz="1000" b="1">
                <a:solidFill>
                  <a:srgbClr val="FFFFFF"/>
                </a:solidFill>
                <a:latin typeface="Red Hat Display"/>
                <a:ea typeface="Red Hat Display"/>
                <a:cs typeface="Red Hat Display"/>
                <a:sym typeface="Red Hat Display"/>
              </a:rPr>
              <a:t>Cluster security</a:t>
            </a:r>
            <a:endParaRPr sz="1000" b="1">
              <a:solidFill>
                <a:srgbClr val="FFFFFF"/>
              </a:solidFill>
              <a:latin typeface="Red Hat Display"/>
              <a:ea typeface="Red Hat Display"/>
              <a:cs typeface="Red Hat Display"/>
              <a:sym typeface="Red Hat Display"/>
            </a:endParaRPr>
          </a:p>
        </p:txBody>
      </p:sp>
      <p:sp>
        <p:nvSpPr>
          <p:cNvPr id="7532" name="Google Shape;7532;p769"/>
          <p:cNvSpPr/>
          <p:nvPr/>
        </p:nvSpPr>
        <p:spPr>
          <a:xfrm>
            <a:off x="6916599" y="2397150"/>
            <a:ext cx="2082300" cy="225000"/>
          </a:xfrm>
          <a:prstGeom prst="rect">
            <a:avLst/>
          </a:prstGeom>
          <a:solidFill>
            <a:srgbClr val="000000"/>
          </a:solidFill>
          <a:ln>
            <a:noFill/>
          </a:ln>
        </p:spPr>
        <p:txBody>
          <a:bodyPr spcFirstLastPara="1" wrap="square" lIns="91425" tIns="0" rIns="0" bIns="0" anchor="ctr" anchorCtr="0">
            <a:noAutofit/>
          </a:bodyPr>
          <a:lstStyle/>
          <a:p>
            <a:pPr marL="0" lvl="0" indent="0" algn="l" rtl="0">
              <a:spcBef>
                <a:spcPts val="0"/>
              </a:spcBef>
              <a:spcAft>
                <a:spcPts val="0"/>
              </a:spcAft>
              <a:buNone/>
            </a:pPr>
            <a:r>
              <a:rPr lang="en" sz="1000" b="1">
                <a:solidFill>
                  <a:srgbClr val="FFFFFF"/>
                </a:solidFill>
                <a:latin typeface="Red Hat Display"/>
                <a:ea typeface="Red Hat Display"/>
                <a:cs typeface="Red Hat Display"/>
                <a:sym typeface="Red Hat Display"/>
              </a:rPr>
              <a:t>Global registry</a:t>
            </a:r>
            <a:endParaRPr sz="1000" b="1">
              <a:solidFill>
                <a:srgbClr val="FFFFFF"/>
              </a:solidFill>
              <a:latin typeface="Red Hat Display"/>
              <a:ea typeface="Red Hat Display"/>
              <a:cs typeface="Red Hat Display"/>
              <a:sym typeface="Red Hat Display"/>
            </a:endParaRPr>
          </a:p>
        </p:txBody>
      </p:sp>
      <p:sp>
        <p:nvSpPr>
          <p:cNvPr id="7533" name="Google Shape;7533;p769"/>
          <p:cNvSpPr/>
          <p:nvPr/>
        </p:nvSpPr>
        <p:spPr>
          <a:xfrm>
            <a:off x="9118954" y="2397150"/>
            <a:ext cx="2082300" cy="225000"/>
          </a:xfrm>
          <a:prstGeom prst="rect">
            <a:avLst/>
          </a:prstGeom>
          <a:solidFill>
            <a:srgbClr val="000000"/>
          </a:solidFill>
          <a:ln>
            <a:noFill/>
          </a:ln>
        </p:spPr>
        <p:txBody>
          <a:bodyPr spcFirstLastPara="1" wrap="square" lIns="91425" tIns="0" rIns="0" bIns="0" anchor="ctr" anchorCtr="0">
            <a:noAutofit/>
          </a:bodyPr>
          <a:lstStyle/>
          <a:p>
            <a:pPr marL="0" lvl="0" indent="0" algn="l" rtl="0">
              <a:spcBef>
                <a:spcPts val="0"/>
              </a:spcBef>
              <a:spcAft>
                <a:spcPts val="0"/>
              </a:spcAft>
              <a:buNone/>
            </a:pPr>
            <a:r>
              <a:rPr lang="en" sz="1000" b="1">
                <a:solidFill>
                  <a:srgbClr val="FFFFFF"/>
                </a:solidFill>
                <a:latin typeface="Red Hat Display"/>
                <a:ea typeface="Red Hat Display"/>
                <a:cs typeface="Red Hat Display"/>
                <a:sym typeface="Red Hat Display"/>
              </a:rPr>
              <a:t>Cluster data management</a:t>
            </a:r>
            <a:endParaRPr sz="1000" b="1">
              <a:solidFill>
                <a:srgbClr val="FFFFFF"/>
              </a:solidFill>
              <a:latin typeface="Red Hat Display"/>
              <a:ea typeface="Red Hat Display"/>
              <a:cs typeface="Red Hat Display"/>
              <a:sym typeface="Red Hat Display"/>
            </a:endParaRPr>
          </a:p>
        </p:txBody>
      </p:sp>
      <p:cxnSp>
        <p:nvCxnSpPr>
          <p:cNvPr id="7534" name="Google Shape;7534;p769"/>
          <p:cNvCxnSpPr/>
          <p:nvPr/>
        </p:nvCxnSpPr>
        <p:spPr>
          <a:xfrm>
            <a:off x="1670202" y="4023380"/>
            <a:ext cx="442500" cy="0"/>
          </a:xfrm>
          <a:prstGeom prst="straightConnector1">
            <a:avLst/>
          </a:prstGeom>
          <a:noFill/>
          <a:ln w="9525" cap="flat" cmpd="sng">
            <a:solidFill>
              <a:srgbClr val="000000"/>
            </a:solidFill>
            <a:prstDash val="solid"/>
            <a:round/>
            <a:headEnd type="oval" w="sm" len="sm"/>
            <a:tailEnd type="none" w="sm" len="sm"/>
          </a:ln>
        </p:spPr>
      </p:cxnSp>
      <p:sp>
        <p:nvSpPr>
          <p:cNvPr id="7535" name="Google Shape;7535;p769"/>
          <p:cNvSpPr txBox="1">
            <a:spLocks noGrp="1"/>
          </p:cNvSpPr>
          <p:nvPr>
            <p:ph type="subTitle" idx="2"/>
          </p:nvPr>
        </p:nvSpPr>
        <p:spPr>
          <a:xfrm>
            <a:off x="885050" y="6169550"/>
            <a:ext cx="9678900" cy="5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*Red Hat OpenShift® includes supported runtimes for popular languages/frameworks/databases. Additional capabilities listed are from the Red Hat Application Services and Red Hat Data Services  portfolios.</a:t>
            </a:r>
            <a:endParaRPr/>
          </a:p>
          <a:p>
            <a:pPr marL="0" lvl="0" indent="0" algn="l" rtl="0">
              <a:spcBef>
                <a:spcPts val="0"/>
              </a:spcBef>
              <a:spcAft>
                <a:spcPts val="0"/>
              </a:spcAft>
              <a:buNone/>
            </a:pPr>
            <a:r>
              <a:rPr lang="en"/>
              <a:t>**Disaster recovery, volume and multicloud encryption, key management service, and support for multiple clusters and off-cluster workloads requires OpenShift Data Foundation Advanced</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539"/>
        <p:cNvGrpSpPr/>
        <p:nvPr/>
      </p:nvGrpSpPr>
      <p:grpSpPr>
        <a:xfrm>
          <a:off x="0" y="0"/>
          <a:ext cx="0" cy="0"/>
          <a:chOff x="0" y="0"/>
          <a:chExt cx="0" cy="0"/>
        </a:xfrm>
      </p:grpSpPr>
      <p:pic>
        <p:nvPicPr>
          <p:cNvPr id="7540" name="Google Shape;7540;p770"/>
          <p:cNvPicPr preferRelativeResize="0"/>
          <p:nvPr/>
        </p:nvPicPr>
        <p:blipFill rotWithShape="1">
          <a:blip r:embed="rId3">
            <a:alphaModFix/>
          </a:blip>
          <a:srcRect/>
          <a:stretch/>
        </p:blipFill>
        <p:spPr>
          <a:xfrm>
            <a:off x="5993370" y="2006913"/>
            <a:ext cx="630936" cy="630936"/>
          </a:xfrm>
          <a:prstGeom prst="rect">
            <a:avLst/>
          </a:prstGeom>
          <a:noFill/>
          <a:ln>
            <a:noFill/>
          </a:ln>
        </p:spPr>
      </p:pic>
      <p:pic>
        <p:nvPicPr>
          <p:cNvPr id="7541" name="Google Shape;7541;p770"/>
          <p:cNvPicPr preferRelativeResize="0"/>
          <p:nvPr/>
        </p:nvPicPr>
        <p:blipFill rotWithShape="1">
          <a:blip r:embed="rId4">
            <a:alphaModFix/>
          </a:blip>
          <a:srcRect/>
          <a:stretch/>
        </p:blipFill>
        <p:spPr>
          <a:xfrm>
            <a:off x="5993366" y="3374250"/>
            <a:ext cx="630936" cy="630936"/>
          </a:xfrm>
          <a:prstGeom prst="rect">
            <a:avLst/>
          </a:prstGeom>
          <a:noFill/>
          <a:ln>
            <a:noFill/>
          </a:ln>
        </p:spPr>
      </p:pic>
      <p:pic>
        <p:nvPicPr>
          <p:cNvPr id="7542" name="Google Shape;7542;p770"/>
          <p:cNvPicPr preferRelativeResize="0"/>
          <p:nvPr/>
        </p:nvPicPr>
        <p:blipFill rotWithShape="1">
          <a:blip r:embed="rId5">
            <a:alphaModFix/>
          </a:blip>
          <a:srcRect/>
          <a:stretch/>
        </p:blipFill>
        <p:spPr>
          <a:xfrm>
            <a:off x="5993368" y="4727121"/>
            <a:ext cx="630936" cy="630936"/>
          </a:xfrm>
          <a:prstGeom prst="rect">
            <a:avLst/>
          </a:prstGeom>
          <a:noFill/>
          <a:ln>
            <a:noFill/>
          </a:ln>
        </p:spPr>
      </p:pic>
      <p:sp>
        <p:nvSpPr>
          <p:cNvPr id="7543" name="Google Shape;7543;p770"/>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OpenShift Platform Plus</a:t>
            </a:r>
            <a:endParaRPr/>
          </a:p>
        </p:txBody>
      </p:sp>
      <p:sp>
        <p:nvSpPr>
          <p:cNvPr id="7544" name="Google Shape;7544;p770"/>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71</a:t>
            </a:fld>
            <a:endParaRPr/>
          </a:p>
        </p:txBody>
      </p:sp>
      <p:sp>
        <p:nvSpPr>
          <p:cNvPr id="7545" name="Google Shape;7545;p770"/>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Scale your operations with Red Hat OpenShift Platform Plus </a:t>
            </a:r>
            <a:endParaRPr/>
          </a:p>
        </p:txBody>
      </p:sp>
      <p:pic>
        <p:nvPicPr>
          <p:cNvPr id="7546" name="Google Shape;7546;p770"/>
          <p:cNvPicPr preferRelativeResize="0"/>
          <p:nvPr/>
        </p:nvPicPr>
        <p:blipFill rotWithShape="1">
          <a:blip r:embed="rId6">
            <a:alphaModFix/>
          </a:blip>
          <a:srcRect/>
          <a:stretch/>
        </p:blipFill>
        <p:spPr>
          <a:xfrm>
            <a:off x="1311799" y="2006921"/>
            <a:ext cx="630936" cy="630936"/>
          </a:xfrm>
          <a:prstGeom prst="rect">
            <a:avLst/>
          </a:prstGeom>
          <a:noFill/>
          <a:ln>
            <a:noFill/>
          </a:ln>
        </p:spPr>
      </p:pic>
      <p:pic>
        <p:nvPicPr>
          <p:cNvPr id="7547" name="Google Shape;7547;p770"/>
          <p:cNvPicPr preferRelativeResize="0"/>
          <p:nvPr/>
        </p:nvPicPr>
        <p:blipFill rotWithShape="1">
          <a:blip r:embed="rId7">
            <a:alphaModFix/>
          </a:blip>
          <a:srcRect/>
          <a:stretch/>
        </p:blipFill>
        <p:spPr>
          <a:xfrm>
            <a:off x="1311799" y="4727121"/>
            <a:ext cx="630936" cy="630936"/>
          </a:xfrm>
          <a:prstGeom prst="rect">
            <a:avLst/>
          </a:prstGeom>
          <a:noFill/>
          <a:ln>
            <a:noFill/>
          </a:ln>
        </p:spPr>
      </p:pic>
      <p:pic>
        <p:nvPicPr>
          <p:cNvPr id="7548" name="Google Shape;7548;p770"/>
          <p:cNvPicPr preferRelativeResize="0"/>
          <p:nvPr/>
        </p:nvPicPr>
        <p:blipFill rotWithShape="1">
          <a:blip r:embed="rId8">
            <a:alphaModFix/>
          </a:blip>
          <a:srcRect/>
          <a:stretch/>
        </p:blipFill>
        <p:spPr>
          <a:xfrm>
            <a:off x="1311799" y="3374250"/>
            <a:ext cx="630936" cy="630936"/>
          </a:xfrm>
          <a:prstGeom prst="rect">
            <a:avLst/>
          </a:prstGeom>
          <a:noFill/>
          <a:ln>
            <a:noFill/>
          </a:ln>
        </p:spPr>
      </p:pic>
      <p:sp>
        <p:nvSpPr>
          <p:cNvPr id="7549" name="Google Shape;7549;p770"/>
          <p:cNvSpPr txBox="1"/>
          <p:nvPr/>
        </p:nvSpPr>
        <p:spPr>
          <a:xfrm>
            <a:off x="2084625" y="2499024"/>
            <a:ext cx="3512100" cy="630900"/>
          </a:xfrm>
          <a:prstGeom prst="rect">
            <a:avLst/>
          </a:prstGeom>
          <a:noFill/>
          <a:ln>
            <a:noFill/>
          </a:ln>
        </p:spPr>
        <p:txBody>
          <a:bodyPr spcFirstLastPara="1" wrap="square" lIns="0" tIns="0" rIns="0" bIns="0" anchor="t" anchorCtr="0">
            <a:noAutofit/>
          </a:bodyPr>
          <a:lstStyle/>
          <a:p>
            <a:pPr marL="0" lvl="0" indent="0" algn="l" rtl="0">
              <a:lnSpc>
                <a:spcPct val="140000"/>
              </a:lnSpc>
              <a:spcBef>
                <a:spcPts val="0"/>
              </a:spcBef>
              <a:spcAft>
                <a:spcPts val="0"/>
              </a:spcAft>
              <a:buNone/>
            </a:pPr>
            <a:r>
              <a:rPr lang="en" sz="1000">
                <a:latin typeface="Red Hat Display"/>
                <a:ea typeface="Red Hat Display"/>
                <a:cs typeface="Red Hat Display"/>
                <a:sym typeface="Red Hat Display"/>
              </a:rPr>
              <a:t>Monitor running workloads for security issues with system-level data collection and security policies that can be applied and enforced throughout the application life cycle.</a:t>
            </a:r>
            <a:endParaRPr sz="1000">
              <a:latin typeface="Red Hat Display"/>
              <a:ea typeface="Red Hat Display"/>
              <a:cs typeface="Red Hat Display"/>
              <a:sym typeface="Red Hat Display"/>
            </a:endParaRPr>
          </a:p>
        </p:txBody>
      </p:sp>
      <p:sp>
        <p:nvSpPr>
          <p:cNvPr id="7550" name="Google Shape;7550;p770"/>
          <p:cNvSpPr txBox="1"/>
          <p:nvPr/>
        </p:nvSpPr>
        <p:spPr>
          <a:xfrm>
            <a:off x="2084600" y="2063874"/>
            <a:ext cx="3512100" cy="379200"/>
          </a:xfrm>
          <a:prstGeom prst="rect">
            <a:avLst/>
          </a:prstGeom>
          <a:noFill/>
          <a:ln>
            <a:noFill/>
          </a:ln>
        </p:spPr>
        <p:txBody>
          <a:bodyPr spcFirstLastPara="1" wrap="square" lIns="0" tIns="0" rIns="0" bIns="0" anchor="b" anchorCtr="0">
            <a:noAutofit/>
          </a:bodyPr>
          <a:lstStyle/>
          <a:p>
            <a:pPr marL="0" lvl="0" indent="0" algn="l" rtl="0">
              <a:lnSpc>
                <a:spcPct val="114000"/>
              </a:lnSpc>
              <a:spcBef>
                <a:spcPts val="0"/>
              </a:spcBef>
              <a:spcAft>
                <a:spcPts val="0"/>
              </a:spcAft>
              <a:buNone/>
            </a:pPr>
            <a:r>
              <a:rPr lang="en">
                <a:solidFill>
                  <a:srgbClr val="EE0000"/>
                </a:solidFill>
                <a:latin typeface="Red Hat Display Medium"/>
                <a:ea typeface="Red Hat Display Medium"/>
                <a:cs typeface="Red Hat Display Medium"/>
                <a:sym typeface="Red Hat Display Medium"/>
              </a:rPr>
              <a:t>Built-in security capabilities  </a:t>
            </a:r>
            <a:endParaRPr>
              <a:solidFill>
                <a:srgbClr val="EE0000"/>
              </a:solidFill>
              <a:latin typeface="Red Hat Display Medium"/>
              <a:ea typeface="Red Hat Display Medium"/>
              <a:cs typeface="Red Hat Display Medium"/>
              <a:sym typeface="Red Hat Display Medium"/>
            </a:endParaRPr>
          </a:p>
        </p:txBody>
      </p:sp>
      <p:sp>
        <p:nvSpPr>
          <p:cNvPr id="7551" name="Google Shape;7551;p770"/>
          <p:cNvSpPr txBox="1"/>
          <p:nvPr/>
        </p:nvSpPr>
        <p:spPr>
          <a:xfrm>
            <a:off x="2084625" y="3863925"/>
            <a:ext cx="3630300" cy="630900"/>
          </a:xfrm>
          <a:prstGeom prst="rect">
            <a:avLst/>
          </a:prstGeom>
          <a:noFill/>
          <a:ln>
            <a:noFill/>
          </a:ln>
        </p:spPr>
        <p:txBody>
          <a:bodyPr spcFirstLastPara="1" wrap="square" lIns="0" tIns="0" rIns="0" bIns="0" anchor="t" anchorCtr="0">
            <a:noAutofit/>
          </a:bodyPr>
          <a:lstStyle/>
          <a:p>
            <a:pPr marL="0" lvl="0" indent="0" algn="l" rtl="0">
              <a:lnSpc>
                <a:spcPct val="140000"/>
              </a:lnSpc>
              <a:spcBef>
                <a:spcPts val="0"/>
              </a:spcBef>
              <a:spcAft>
                <a:spcPts val="0"/>
              </a:spcAft>
              <a:buNone/>
            </a:pPr>
            <a:r>
              <a:rPr lang="en" sz="1000">
                <a:latin typeface="Red Hat Display"/>
                <a:ea typeface="Red Hat Display"/>
                <a:cs typeface="Red Hat Display"/>
                <a:sym typeface="Red Hat Display"/>
              </a:rPr>
              <a:t>Apply consistent operational policies for security, configuration, compliance, and governance to Red Hat OpenShift clusters across on-premise and cloud infrastructures.</a:t>
            </a:r>
            <a:endParaRPr sz="1000">
              <a:latin typeface="Red Hat Display"/>
              <a:ea typeface="Red Hat Display"/>
              <a:cs typeface="Red Hat Display"/>
              <a:sym typeface="Red Hat Display"/>
            </a:endParaRPr>
          </a:p>
        </p:txBody>
      </p:sp>
      <p:sp>
        <p:nvSpPr>
          <p:cNvPr id="7552" name="Google Shape;7552;p770"/>
          <p:cNvSpPr txBox="1"/>
          <p:nvPr/>
        </p:nvSpPr>
        <p:spPr>
          <a:xfrm>
            <a:off x="2084600" y="3428769"/>
            <a:ext cx="3512100" cy="379200"/>
          </a:xfrm>
          <a:prstGeom prst="rect">
            <a:avLst/>
          </a:prstGeom>
          <a:noFill/>
          <a:ln>
            <a:noFill/>
          </a:ln>
        </p:spPr>
        <p:txBody>
          <a:bodyPr spcFirstLastPara="1" wrap="square" lIns="0" tIns="0" rIns="0" bIns="0" anchor="b" anchorCtr="0">
            <a:noAutofit/>
          </a:bodyPr>
          <a:lstStyle/>
          <a:p>
            <a:pPr marL="0" lvl="0" indent="0" algn="l" rtl="0">
              <a:lnSpc>
                <a:spcPct val="114000"/>
              </a:lnSpc>
              <a:spcBef>
                <a:spcPts val="0"/>
              </a:spcBef>
              <a:spcAft>
                <a:spcPts val="0"/>
              </a:spcAft>
              <a:buNone/>
            </a:pPr>
            <a:r>
              <a:rPr lang="en">
                <a:solidFill>
                  <a:srgbClr val="EE0000"/>
                </a:solidFill>
                <a:latin typeface="Red Hat Display Medium"/>
                <a:ea typeface="Red Hat Display Medium"/>
                <a:cs typeface="Red Hat Display Medium"/>
                <a:sym typeface="Red Hat Display Medium"/>
              </a:rPr>
              <a:t>Consistent operations</a:t>
            </a:r>
            <a:endParaRPr>
              <a:solidFill>
                <a:srgbClr val="EE0000"/>
              </a:solidFill>
              <a:latin typeface="Red Hat Display Medium"/>
              <a:ea typeface="Red Hat Display Medium"/>
              <a:cs typeface="Red Hat Display Medium"/>
              <a:sym typeface="Red Hat Display Medium"/>
            </a:endParaRPr>
          </a:p>
        </p:txBody>
      </p:sp>
      <p:sp>
        <p:nvSpPr>
          <p:cNvPr id="7553" name="Google Shape;7553;p770"/>
          <p:cNvSpPr txBox="1"/>
          <p:nvPr/>
        </p:nvSpPr>
        <p:spPr>
          <a:xfrm>
            <a:off x="2084625" y="5228819"/>
            <a:ext cx="3512100" cy="630900"/>
          </a:xfrm>
          <a:prstGeom prst="rect">
            <a:avLst/>
          </a:prstGeom>
          <a:noFill/>
          <a:ln>
            <a:noFill/>
          </a:ln>
        </p:spPr>
        <p:txBody>
          <a:bodyPr spcFirstLastPara="1" wrap="square" lIns="0" tIns="0" rIns="0" bIns="0" anchor="t" anchorCtr="0">
            <a:noAutofit/>
          </a:bodyPr>
          <a:lstStyle/>
          <a:p>
            <a:pPr marL="0" lvl="0" indent="0" algn="l" rtl="0">
              <a:lnSpc>
                <a:spcPct val="140000"/>
              </a:lnSpc>
              <a:spcBef>
                <a:spcPts val="0"/>
              </a:spcBef>
              <a:spcAft>
                <a:spcPts val="0"/>
              </a:spcAft>
              <a:buNone/>
            </a:pPr>
            <a:r>
              <a:rPr lang="en" sz="1000">
                <a:latin typeface="Red Hat Display"/>
                <a:ea typeface="Red Hat Display"/>
                <a:cs typeface="Red Hat Display"/>
                <a:sym typeface="Red Hat Display"/>
              </a:rPr>
              <a:t>A uniform interface for administrators and developers provides consistent management whether the platform is installed on-premise, in the cloud, or at the edge.</a:t>
            </a:r>
            <a:endParaRPr sz="1000">
              <a:latin typeface="Red Hat Display"/>
              <a:ea typeface="Red Hat Display"/>
              <a:cs typeface="Red Hat Display"/>
              <a:sym typeface="Red Hat Display"/>
            </a:endParaRPr>
          </a:p>
        </p:txBody>
      </p:sp>
      <p:sp>
        <p:nvSpPr>
          <p:cNvPr id="7554" name="Google Shape;7554;p770"/>
          <p:cNvSpPr txBox="1"/>
          <p:nvPr/>
        </p:nvSpPr>
        <p:spPr>
          <a:xfrm>
            <a:off x="2084600" y="4793669"/>
            <a:ext cx="3512100" cy="379200"/>
          </a:xfrm>
          <a:prstGeom prst="rect">
            <a:avLst/>
          </a:prstGeom>
          <a:noFill/>
          <a:ln>
            <a:noFill/>
          </a:ln>
        </p:spPr>
        <p:txBody>
          <a:bodyPr spcFirstLastPara="1" wrap="square" lIns="0" tIns="0" rIns="0" bIns="0" anchor="b" anchorCtr="0">
            <a:noAutofit/>
          </a:bodyPr>
          <a:lstStyle/>
          <a:p>
            <a:pPr marL="0" lvl="0" indent="0" algn="l" rtl="0">
              <a:lnSpc>
                <a:spcPct val="114000"/>
              </a:lnSpc>
              <a:spcBef>
                <a:spcPts val="0"/>
              </a:spcBef>
              <a:spcAft>
                <a:spcPts val="0"/>
              </a:spcAft>
              <a:buNone/>
            </a:pPr>
            <a:r>
              <a:rPr lang="en">
                <a:solidFill>
                  <a:srgbClr val="EE0000"/>
                </a:solidFill>
                <a:latin typeface="Red Hat Display Medium"/>
                <a:ea typeface="Red Hat Display Medium"/>
                <a:cs typeface="Red Hat Display Medium"/>
                <a:sym typeface="Red Hat Display Medium"/>
              </a:rPr>
              <a:t>End-to-end management</a:t>
            </a:r>
            <a:endParaRPr>
              <a:solidFill>
                <a:srgbClr val="EE0000"/>
              </a:solidFill>
              <a:latin typeface="Red Hat Display Medium"/>
              <a:ea typeface="Red Hat Display Medium"/>
              <a:cs typeface="Red Hat Display Medium"/>
              <a:sym typeface="Red Hat Display Medium"/>
            </a:endParaRPr>
          </a:p>
        </p:txBody>
      </p:sp>
      <p:sp>
        <p:nvSpPr>
          <p:cNvPr id="7555" name="Google Shape;7555;p770"/>
          <p:cNvSpPr txBox="1"/>
          <p:nvPr/>
        </p:nvSpPr>
        <p:spPr>
          <a:xfrm>
            <a:off x="6777950" y="2499024"/>
            <a:ext cx="3512100" cy="630900"/>
          </a:xfrm>
          <a:prstGeom prst="rect">
            <a:avLst/>
          </a:prstGeom>
          <a:noFill/>
          <a:ln>
            <a:noFill/>
          </a:ln>
        </p:spPr>
        <p:txBody>
          <a:bodyPr spcFirstLastPara="1" wrap="square" lIns="0" tIns="0" rIns="0" bIns="0" anchor="t" anchorCtr="0">
            <a:noAutofit/>
          </a:bodyPr>
          <a:lstStyle/>
          <a:p>
            <a:pPr marL="0" lvl="0" indent="0" algn="l" rtl="0">
              <a:lnSpc>
                <a:spcPct val="140000"/>
              </a:lnSpc>
              <a:spcBef>
                <a:spcPts val="0"/>
              </a:spcBef>
              <a:spcAft>
                <a:spcPts val="0"/>
              </a:spcAft>
              <a:buNone/>
            </a:pPr>
            <a:r>
              <a:rPr lang="en" sz="1000">
                <a:latin typeface="Red Hat Display"/>
                <a:ea typeface="Red Hat Display"/>
                <a:cs typeface="Red Hat Display"/>
                <a:sym typeface="Red Hat Display"/>
              </a:rPr>
              <a:t>Performance at scale for data-intensive workloads, with support for all data protocols, data efficiency, resiliency, security, governance, and discovery.</a:t>
            </a:r>
            <a:endParaRPr sz="1000">
              <a:latin typeface="Red Hat Display"/>
              <a:ea typeface="Red Hat Display"/>
              <a:cs typeface="Red Hat Display"/>
              <a:sym typeface="Red Hat Display"/>
            </a:endParaRPr>
          </a:p>
        </p:txBody>
      </p:sp>
      <p:sp>
        <p:nvSpPr>
          <p:cNvPr id="7556" name="Google Shape;7556;p770"/>
          <p:cNvSpPr txBox="1"/>
          <p:nvPr/>
        </p:nvSpPr>
        <p:spPr>
          <a:xfrm>
            <a:off x="6777925" y="2063874"/>
            <a:ext cx="3512100" cy="379200"/>
          </a:xfrm>
          <a:prstGeom prst="rect">
            <a:avLst/>
          </a:prstGeom>
          <a:noFill/>
          <a:ln>
            <a:noFill/>
          </a:ln>
        </p:spPr>
        <p:txBody>
          <a:bodyPr spcFirstLastPara="1" wrap="square" lIns="0" tIns="0" rIns="0" bIns="0" anchor="b" anchorCtr="0">
            <a:noAutofit/>
          </a:bodyPr>
          <a:lstStyle/>
          <a:p>
            <a:pPr marL="0" lvl="0" indent="0" algn="l" rtl="0">
              <a:lnSpc>
                <a:spcPct val="114000"/>
              </a:lnSpc>
              <a:spcBef>
                <a:spcPts val="0"/>
              </a:spcBef>
              <a:spcAft>
                <a:spcPts val="0"/>
              </a:spcAft>
              <a:buNone/>
            </a:pPr>
            <a:r>
              <a:rPr lang="en">
                <a:solidFill>
                  <a:srgbClr val="EE0000"/>
                </a:solidFill>
                <a:latin typeface="Red Hat Display Medium"/>
                <a:ea typeface="Red Hat Display Medium"/>
                <a:cs typeface="Red Hat Display Medium"/>
                <a:sym typeface="Red Hat Display Medium"/>
              </a:rPr>
              <a:t>Cluster-wide data management </a:t>
            </a:r>
            <a:endParaRPr>
              <a:solidFill>
                <a:srgbClr val="EE0000"/>
              </a:solidFill>
              <a:latin typeface="Red Hat Display Medium"/>
              <a:ea typeface="Red Hat Display Medium"/>
              <a:cs typeface="Red Hat Display Medium"/>
              <a:sym typeface="Red Hat Display Medium"/>
            </a:endParaRPr>
          </a:p>
        </p:txBody>
      </p:sp>
      <p:sp>
        <p:nvSpPr>
          <p:cNvPr id="7557" name="Google Shape;7557;p770"/>
          <p:cNvSpPr txBox="1"/>
          <p:nvPr/>
        </p:nvSpPr>
        <p:spPr>
          <a:xfrm>
            <a:off x="6777950" y="3863919"/>
            <a:ext cx="3512100" cy="630900"/>
          </a:xfrm>
          <a:prstGeom prst="rect">
            <a:avLst/>
          </a:prstGeom>
          <a:noFill/>
          <a:ln>
            <a:noFill/>
          </a:ln>
        </p:spPr>
        <p:txBody>
          <a:bodyPr spcFirstLastPara="1" wrap="square" lIns="0" tIns="0" rIns="0" bIns="0" anchor="t" anchorCtr="0">
            <a:noAutofit/>
          </a:bodyPr>
          <a:lstStyle/>
          <a:p>
            <a:pPr marL="0" lvl="0" indent="0" algn="l" rtl="0">
              <a:lnSpc>
                <a:spcPct val="140000"/>
              </a:lnSpc>
              <a:spcBef>
                <a:spcPts val="0"/>
              </a:spcBef>
              <a:spcAft>
                <a:spcPts val="0"/>
              </a:spcAft>
              <a:buNone/>
            </a:pPr>
            <a:r>
              <a:rPr lang="en" sz="1000">
                <a:latin typeface="Red Hat Display"/>
                <a:ea typeface="Red Hat Display"/>
                <a:cs typeface="Red Hat Display"/>
                <a:sym typeface="Red Hat Display"/>
              </a:rPr>
              <a:t>A library of supported tools, languages, databases, and frameworks to help you build, deploy, and run your applications and integrations for the latest developer tools verified to run with OpenShift.</a:t>
            </a:r>
            <a:endParaRPr sz="1000">
              <a:latin typeface="Red Hat Display"/>
              <a:ea typeface="Red Hat Display"/>
              <a:cs typeface="Red Hat Display"/>
              <a:sym typeface="Red Hat Display"/>
            </a:endParaRPr>
          </a:p>
        </p:txBody>
      </p:sp>
      <p:sp>
        <p:nvSpPr>
          <p:cNvPr id="7558" name="Google Shape;7558;p770"/>
          <p:cNvSpPr txBox="1"/>
          <p:nvPr/>
        </p:nvSpPr>
        <p:spPr>
          <a:xfrm>
            <a:off x="6777925" y="3428769"/>
            <a:ext cx="3512100" cy="379200"/>
          </a:xfrm>
          <a:prstGeom prst="rect">
            <a:avLst/>
          </a:prstGeom>
          <a:noFill/>
          <a:ln>
            <a:noFill/>
          </a:ln>
        </p:spPr>
        <p:txBody>
          <a:bodyPr spcFirstLastPara="1" wrap="square" lIns="0" tIns="0" rIns="0" bIns="0" anchor="b" anchorCtr="0">
            <a:noAutofit/>
          </a:bodyPr>
          <a:lstStyle/>
          <a:p>
            <a:pPr marL="0" lvl="0" indent="0" algn="l" rtl="0">
              <a:lnSpc>
                <a:spcPct val="114000"/>
              </a:lnSpc>
              <a:spcBef>
                <a:spcPts val="0"/>
              </a:spcBef>
              <a:spcAft>
                <a:spcPts val="0"/>
              </a:spcAft>
              <a:buNone/>
            </a:pPr>
            <a:r>
              <a:rPr lang="en">
                <a:solidFill>
                  <a:srgbClr val="EE0000"/>
                </a:solidFill>
                <a:latin typeface="Red Hat Display Medium"/>
                <a:ea typeface="Red Hat Display Medium"/>
                <a:cs typeface="Red Hat Display Medium"/>
                <a:sym typeface="Red Hat Display Medium"/>
              </a:rPr>
              <a:t>Developer tools	</a:t>
            </a:r>
            <a:endParaRPr>
              <a:solidFill>
                <a:srgbClr val="EE0000"/>
              </a:solidFill>
              <a:latin typeface="Red Hat Display Medium"/>
              <a:ea typeface="Red Hat Display Medium"/>
              <a:cs typeface="Red Hat Display Medium"/>
              <a:sym typeface="Red Hat Display Medium"/>
            </a:endParaRPr>
          </a:p>
        </p:txBody>
      </p:sp>
      <p:sp>
        <p:nvSpPr>
          <p:cNvPr id="7559" name="Google Shape;7559;p770"/>
          <p:cNvSpPr txBox="1"/>
          <p:nvPr/>
        </p:nvSpPr>
        <p:spPr>
          <a:xfrm>
            <a:off x="6777950" y="5228825"/>
            <a:ext cx="3735000" cy="630900"/>
          </a:xfrm>
          <a:prstGeom prst="rect">
            <a:avLst/>
          </a:prstGeom>
          <a:noFill/>
          <a:ln>
            <a:noFill/>
          </a:ln>
        </p:spPr>
        <p:txBody>
          <a:bodyPr spcFirstLastPara="1" wrap="square" lIns="0" tIns="0" rIns="0" bIns="0" anchor="t" anchorCtr="0">
            <a:noAutofit/>
          </a:bodyPr>
          <a:lstStyle/>
          <a:p>
            <a:pPr marL="0" lvl="0" indent="0" algn="l" rtl="0">
              <a:lnSpc>
                <a:spcPct val="140000"/>
              </a:lnSpc>
              <a:spcBef>
                <a:spcPts val="0"/>
              </a:spcBef>
              <a:spcAft>
                <a:spcPts val="0"/>
              </a:spcAft>
              <a:buNone/>
            </a:pPr>
            <a:r>
              <a:rPr lang="en" sz="1000">
                <a:latin typeface="Red Hat Display"/>
                <a:ea typeface="Red Hat Display"/>
                <a:cs typeface="Red Hat Display"/>
                <a:sym typeface="Red Hat Display"/>
              </a:rPr>
              <a:t>Apply a DevSecOps approach and use Kubernetes-native controls to mitigate threats and enforce security policies that minimize operational risk to your applications.</a:t>
            </a:r>
            <a:endParaRPr sz="1000">
              <a:latin typeface="Red Hat Display"/>
              <a:ea typeface="Red Hat Display"/>
              <a:cs typeface="Red Hat Display"/>
              <a:sym typeface="Red Hat Display"/>
            </a:endParaRPr>
          </a:p>
        </p:txBody>
      </p:sp>
      <p:sp>
        <p:nvSpPr>
          <p:cNvPr id="7560" name="Google Shape;7560;p770"/>
          <p:cNvSpPr txBox="1"/>
          <p:nvPr/>
        </p:nvSpPr>
        <p:spPr>
          <a:xfrm>
            <a:off x="6777925" y="4793669"/>
            <a:ext cx="3512100" cy="379200"/>
          </a:xfrm>
          <a:prstGeom prst="rect">
            <a:avLst/>
          </a:prstGeom>
          <a:noFill/>
          <a:ln>
            <a:noFill/>
          </a:ln>
        </p:spPr>
        <p:txBody>
          <a:bodyPr spcFirstLastPara="1" wrap="square" lIns="0" tIns="0" rIns="0" bIns="0" anchor="b" anchorCtr="0">
            <a:noAutofit/>
          </a:bodyPr>
          <a:lstStyle/>
          <a:p>
            <a:pPr marL="0" lvl="0" indent="0" algn="l" rtl="0">
              <a:lnSpc>
                <a:spcPct val="114000"/>
              </a:lnSpc>
              <a:spcBef>
                <a:spcPts val="0"/>
              </a:spcBef>
              <a:spcAft>
                <a:spcPts val="0"/>
              </a:spcAft>
              <a:buNone/>
            </a:pPr>
            <a:r>
              <a:rPr lang="en">
                <a:solidFill>
                  <a:srgbClr val="EE0000"/>
                </a:solidFill>
                <a:latin typeface="Red Hat Display Medium"/>
                <a:ea typeface="Red Hat Display Medium"/>
                <a:cs typeface="Red Hat Display Medium"/>
                <a:sym typeface="Red Hat Display Medium"/>
              </a:rPr>
              <a:t>Support for DevSecOps </a:t>
            </a:r>
            <a:endParaRPr>
              <a:solidFill>
                <a:srgbClr val="EE0000"/>
              </a:solidFill>
              <a:latin typeface="Red Hat Display Medium"/>
              <a:ea typeface="Red Hat Display Medium"/>
              <a:cs typeface="Red Hat Display Medium"/>
              <a:sym typeface="Red Hat Display Medium"/>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564"/>
        <p:cNvGrpSpPr/>
        <p:nvPr/>
      </p:nvGrpSpPr>
      <p:grpSpPr>
        <a:xfrm>
          <a:off x="0" y="0"/>
          <a:ext cx="0" cy="0"/>
          <a:chOff x="0" y="0"/>
          <a:chExt cx="0" cy="0"/>
        </a:xfrm>
      </p:grpSpPr>
      <p:sp>
        <p:nvSpPr>
          <p:cNvPr id="7565" name="Google Shape;7565;p771"/>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OpenShift Platform Plus</a:t>
            </a:r>
            <a:endParaRPr/>
          </a:p>
        </p:txBody>
      </p:sp>
      <p:sp>
        <p:nvSpPr>
          <p:cNvPr id="7566" name="Google Shape;7566;p771"/>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72</a:t>
            </a:fld>
            <a:endParaRPr/>
          </a:p>
        </p:txBody>
      </p:sp>
      <p:sp>
        <p:nvSpPr>
          <p:cNvPr id="7567" name="Google Shape;7567;p771"/>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Red Hat OpenShift Platform Plus delivers measurable results </a:t>
            </a:r>
            <a:endParaRPr/>
          </a:p>
        </p:txBody>
      </p:sp>
      <p:sp>
        <p:nvSpPr>
          <p:cNvPr id="7568" name="Google Shape;7568;p771"/>
          <p:cNvSpPr txBox="1">
            <a:spLocks noGrp="1"/>
          </p:cNvSpPr>
          <p:nvPr>
            <p:ph type="subTitle" idx="2"/>
          </p:nvPr>
        </p:nvSpPr>
        <p:spPr>
          <a:xfrm>
            <a:off x="885050" y="6169550"/>
            <a:ext cx="8002500" cy="559800"/>
          </a:xfrm>
          <a:prstGeom prst="rect">
            <a:avLst/>
          </a:prstGeom>
        </p:spPr>
        <p:txBody>
          <a:bodyPr spcFirstLastPara="1" wrap="square" lIns="0" tIns="0" rIns="0" bIns="0" anchor="b" anchorCtr="0">
            <a:noAutofit/>
          </a:bodyPr>
          <a:lstStyle/>
          <a:p>
            <a:pPr marL="0" lvl="0" indent="0" algn="l" rtl="0">
              <a:spcBef>
                <a:spcPts val="0"/>
              </a:spcBef>
              <a:spcAft>
                <a:spcPts val="0"/>
              </a:spcAft>
              <a:buClr>
                <a:schemeClr val="dk1"/>
              </a:buClr>
              <a:buSzPts val="1100"/>
              <a:buFont typeface="Arial"/>
              <a:buNone/>
            </a:pPr>
            <a:r>
              <a:rPr lang="en"/>
              <a:t>*</a:t>
            </a:r>
            <a:r>
              <a:rPr lang="en" u="sng">
                <a:solidFill>
                  <a:schemeClr val="accent1"/>
                </a:solidFill>
                <a:hlinkClick r:id="rId3">
                  <a:extLst>
                    <a:ext uri="{A12FA001-AC4F-418D-AE19-62706E023703}">
                      <ahyp:hlinkClr xmlns:ahyp="http://schemas.microsoft.com/office/drawing/2018/hyperlinkcolor" val="tx"/>
                    </a:ext>
                  </a:extLst>
                </a:hlinkClick>
              </a:rPr>
              <a:t>The Total Economic Impact™ Of Red Hat OpenShift Platform Plus</a:t>
            </a:r>
            <a:r>
              <a:rPr lang="en"/>
              <a:t>, Forrester, January 2023</a:t>
            </a:r>
            <a:endParaRPr/>
          </a:p>
        </p:txBody>
      </p:sp>
      <p:sp>
        <p:nvSpPr>
          <p:cNvPr id="7569" name="Google Shape;7569;p771"/>
          <p:cNvSpPr txBox="1"/>
          <p:nvPr/>
        </p:nvSpPr>
        <p:spPr>
          <a:xfrm>
            <a:off x="7766103" y="3480856"/>
            <a:ext cx="2972700" cy="321900"/>
          </a:xfrm>
          <a:prstGeom prst="rect">
            <a:avLst/>
          </a:prstGeom>
          <a:noFill/>
          <a:ln>
            <a:noFill/>
          </a:ln>
        </p:spPr>
        <p:txBody>
          <a:bodyPr spcFirstLastPara="1" wrap="square" lIns="0" tIns="0" rIns="0" bIns="0" anchor="b" anchorCtr="0">
            <a:noAutofit/>
          </a:bodyPr>
          <a:lstStyle/>
          <a:p>
            <a:pPr marL="0" lvl="0" indent="0" algn="l" rtl="0">
              <a:lnSpc>
                <a:spcPct val="114000"/>
              </a:lnSpc>
              <a:spcBef>
                <a:spcPts val="0"/>
              </a:spcBef>
              <a:spcAft>
                <a:spcPts val="0"/>
              </a:spcAft>
              <a:buNone/>
            </a:pPr>
            <a:r>
              <a:rPr lang="en" sz="3000">
                <a:solidFill>
                  <a:srgbClr val="EE0000"/>
                </a:solidFill>
                <a:latin typeface="Red Hat Display"/>
                <a:ea typeface="Red Hat Display"/>
                <a:cs typeface="Red Hat Display"/>
                <a:sym typeface="Red Hat Display"/>
              </a:rPr>
              <a:t>US $2.3M</a:t>
            </a:r>
            <a:endParaRPr sz="3000">
              <a:solidFill>
                <a:srgbClr val="EE0000"/>
              </a:solidFill>
              <a:latin typeface="Red Hat Display"/>
              <a:ea typeface="Red Hat Display"/>
              <a:cs typeface="Red Hat Display"/>
              <a:sym typeface="Red Hat Display"/>
            </a:endParaRPr>
          </a:p>
        </p:txBody>
      </p:sp>
      <p:sp>
        <p:nvSpPr>
          <p:cNvPr id="7570" name="Google Shape;7570;p771"/>
          <p:cNvSpPr txBox="1"/>
          <p:nvPr/>
        </p:nvSpPr>
        <p:spPr>
          <a:xfrm>
            <a:off x="7766103" y="3788626"/>
            <a:ext cx="2972700" cy="9153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500"/>
              </a:spcAft>
              <a:buNone/>
            </a:pPr>
            <a:r>
              <a:rPr lang="en" sz="1600">
                <a:latin typeface="Red Hat Display"/>
                <a:ea typeface="Red Hat Display"/>
                <a:cs typeface="Red Hat Display"/>
                <a:sym typeface="Red Hat Display"/>
              </a:rPr>
              <a:t>3-year benefit from reduced </a:t>
            </a:r>
            <a:r>
              <a:rPr lang="en" sz="1600">
                <a:latin typeface="Red Hat Display Medium"/>
                <a:ea typeface="Red Hat Display Medium"/>
                <a:cs typeface="Red Hat Display Medium"/>
                <a:sym typeface="Red Hat Display Medium"/>
              </a:rPr>
              <a:t>application downtime</a:t>
            </a:r>
            <a:endParaRPr sz="1600">
              <a:latin typeface="Red Hat Display Medium"/>
              <a:ea typeface="Red Hat Display Medium"/>
              <a:cs typeface="Red Hat Display Medium"/>
              <a:sym typeface="Red Hat Display Medium"/>
            </a:endParaRPr>
          </a:p>
        </p:txBody>
      </p:sp>
      <p:sp>
        <p:nvSpPr>
          <p:cNvPr id="7571" name="Google Shape;7571;p771"/>
          <p:cNvSpPr txBox="1"/>
          <p:nvPr/>
        </p:nvSpPr>
        <p:spPr>
          <a:xfrm>
            <a:off x="7766103" y="4789800"/>
            <a:ext cx="2972700" cy="321900"/>
          </a:xfrm>
          <a:prstGeom prst="rect">
            <a:avLst/>
          </a:prstGeom>
          <a:noFill/>
          <a:ln>
            <a:noFill/>
          </a:ln>
        </p:spPr>
        <p:txBody>
          <a:bodyPr spcFirstLastPara="1" wrap="square" lIns="0" tIns="0" rIns="0" bIns="0" anchor="b" anchorCtr="0">
            <a:noAutofit/>
          </a:bodyPr>
          <a:lstStyle/>
          <a:p>
            <a:pPr marL="0" lvl="0" indent="0" algn="l" rtl="0">
              <a:lnSpc>
                <a:spcPct val="114000"/>
              </a:lnSpc>
              <a:spcBef>
                <a:spcPts val="0"/>
              </a:spcBef>
              <a:spcAft>
                <a:spcPts val="0"/>
              </a:spcAft>
              <a:buNone/>
            </a:pPr>
            <a:r>
              <a:rPr lang="en" sz="3000">
                <a:solidFill>
                  <a:srgbClr val="EE0000"/>
                </a:solidFill>
                <a:latin typeface="Red Hat Display"/>
                <a:ea typeface="Red Hat Display"/>
                <a:cs typeface="Red Hat Display"/>
                <a:sym typeface="Red Hat Display"/>
              </a:rPr>
              <a:t>US $3.1M</a:t>
            </a:r>
            <a:endParaRPr sz="3000">
              <a:solidFill>
                <a:srgbClr val="EE0000"/>
              </a:solidFill>
              <a:latin typeface="Red Hat Display"/>
              <a:ea typeface="Red Hat Display"/>
              <a:cs typeface="Red Hat Display"/>
              <a:sym typeface="Red Hat Display"/>
            </a:endParaRPr>
          </a:p>
        </p:txBody>
      </p:sp>
      <p:sp>
        <p:nvSpPr>
          <p:cNvPr id="7572" name="Google Shape;7572;p771"/>
          <p:cNvSpPr txBox="1"/>
          <p:nvPr/>
        </p:nvSpPr>
        <p:spPr>
          <a:xfrm>
            <a:off x="7766103" y="5074052"/>
            <a:ext cx="2972700" cy="9153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1600">
                <a:latin typeface="Red Hat Display"/>
                <a:ea typeface="Red Hat Display"/>
                <a:cs typeface="Red Hat Display"/>
                <a:sym typeface="Red Hat Display"/>
              </a:rPr>
              <a:t>3-year benefit from improved </a:t>
            </a:r>
            <a:r>
              <a:rPr lang="en" sz="1600">
                <a:latin typeface="Red Hat Display Medium"/>
                <a:ea typeface="Red Hat Display Medium"/>
                <a:cs typeface="Red Hat Display Medium"/>
                <a:sym typeface="Red Hat Display Medium"/>
              </a:rPr>
              <a:t>developer productivity</a:t>
            </a:r>
            <a:endParaRPr sz="1600">
              <a:latin typeface="Red Hat Display Medium"/>
              <a:ea typeface="Red Hat Display Medium"/>
              <a:cs typeface="Red Hat Display Medium"/>
              <a:sym typeface="Red Hat Display Medium"/>
            </a:endParaRPr>
          </a:p>
          <a:p>
            <a:pPr marL="0" lvl="0" indent="0" algn="l" rtl="0">
              <a:lnSpc>
                <a:spcPct val="115000"/>
              </a:lnSpc>
              <a:spcBef>
                <a:spcPts val="500"/>
              </a:spcBef>
              <a:spcAft>
                <a:spcPts val="500"/>
              </a:spcAft>
              <a:buNone/>
            </a:pPr>
            <a:endParaRPr sz="1600">
              <a:latin typeface="Red Hat Display"/>
              <a:ea typeface="Red Hat Display"/>
              <a:cs typeface="Red Hat Display"/>
              <a:sym typeface="Red Hat Display"/>
            </a:endParaRPr>
          </a:p>
        </p:txBody>
      </p:sp>
      <p:sp>
        <p:nvSpPr>
          <p:cNvPr id="7573" name="Google Shape;7573;p771"/>
          <p:cNvSpPr txBox="1"/>
          <p:nvPr/>
        </p:nvSpPr>
        <p:spPr>
          <a:xfrm>
            <a:off x="4348800" y="3687195"/>
            <a:ext cx="2972700" cy="321900"/>
          </a:xfrm>
          <a:prstGeom prst="rect">
            <a:avLst/>
          </a:prstGeom>
          <a:noFill/>
          <a:ln>
            <a:noFill/>
          </a:ln>
        </p:spPr>
        <p:txBody>
          <a:bodyPr spcFirstLastPara="1" wrap="square" lIns="0" tIns="0" rIns="0" bIns="0" anchor="b" anchorCtr="0">
            <a:noAutofit/>
          </a:bodyPr>
          <a:lstStyle/>
          <a:p>
            <a:pPr marL="0" lvl="0" indent="0" algn="l" rtl="0">
              <a:lnSpc>
                <a:spcPct val="114000"/>
              </a:lnSpc>
              <a:spcBef>
                <a:spcPts val="0"/>
              </a:spcBef>
              <a:spcAft>
                <a:spcPts val="0"/>
              </a:spcAft>
              <a:buNone/>
            </a:pPr>
            <a:r>
              <a:rPr lang="en" sz="7200">
                <a:solidFill>
                  <a:srgbClr val="EE0000"/>
                </a:solidFill>
                <a:latin typeface="Red Hat Display Medium"/>
                <a:ea typeface="Red Hat Display Medium"/>
                <a:cs typeface="Red Hat Display Medium"/>
                <a:sym typeface="Red Hat Display Medium"/>
              </a:rPr>
              <a:t>203%</a:t>
            </a:r>
            <a:endParaRPr sz="7200">
              <a:solidFill>
                <a:srgbClr val="EE0000"/>
              </a:solidFill>
              <a:latin typeface="Red Hat Display Medium"/>
              <a:ea typeface="Red Hat Display Medium"/>
              <a:cs typeface="Red Hat Display Medium"/>
              <a:sym typeface="Red Hat Display Medium"/>
            </a:endParaRPr>
          </a:p>
        </p:txBody>
      </p:sp>
      <p:sp>
        <p:nvSpPr>
          <p:cNvPr id="7574" name="Google Shape;7574;p771"/>
          <p:cNvSpPr txBox="1"/>
          <p:nvPr/>
        </p:nvSpPr>
        <p:spPr>
          <a:xfrm>
            <a:off x="4348800" y="3779017"/>
            <a:ext cx="2972700" cy="277500"/>
          </a:xfrm>
          <a:prstGeom prst="rect">
            <a:avLst/>
          </a:prstGeom>
          <a:noFill/>
          <a:ln>
            <a:noFill/>
          </a:ln>
        </p:spPr>
        <p:txBody>
          <a:bodyPr spcFirstLastPara="1" wrap="square" lIns="0" tIns="0" rIns="0" bIns="0" anchor="t" anchorCtr="0">
            <a:noAutofit/>
          </a:bodyPr>
          <a:lstStyle/>
          <a:p>
            <a:pPr marL="0" lvl="0" indent="0" algn="l" rtl="0">
              <a:lnSpc>
                <a:spcPct val="135000"/>
              </a:lnSpc>
              <a:spcBef>
                <a:spcPts val="0"/>
              </a:spcBef>
              <a:spcAft>
                <a:spcPts val="500"/>
              </a:spcAft>
              <a:buNone/>
            </a:pPr>
            <a:r>
              <a:rPr lang="en" sz="1600">
                <a:latin typeface="Red Hat Display"/>
                <a:ea typeface="Red Hat Display"/>
                <a:cs typeface="Red Hat Display"/>
                <a:sym typeface="Red Hat Display"/>
              </a:rPr>
              <a:t>3-year </a:t>
            </a:r>
            <a:r>
              <a:rPr lang="en" sz="1600">
                <a:latin typeface="Red Hat Display Medium"/>
                <a:ea typeface="Red Hat Display Medium"/>
                <a:cs typeface="Red Hat Display Medium"/>
                <a:sym typeface="Red Hat Display Medium"/>
              </a:rPr>
              <a:t>return on investment</a:t>
            </a:r>
            <a:endParaRPr sz="1600">
              <a:latin typeface="Red Hat Display"/>
              <a:ea typeface="Red Hat Display"/>
              <a:cs typeface="Red Hat Display"/>
              <a:sym typeface="Red Hat Display"/>
            </a:endParaRPr>
          </a:p>
        </p:txBody>
      </p:sp>
      <p:sp>
        <p:nvSpPr>
          <p:cNvPr id="7575" name="Google Shape;7575;p771"/>
          <p:cNvSpPr txBox="1"/>
          <p:nvPr/>
        </p:nvSpPr>
        <p:spPr>
          <a:xfrm>
            <a:off x="7766103" y="2183700"/>
            <a:ext cx="2972700" cy="321900"/>
          </a:xfrm>
          <a:prstGeom prst="rect">
            <a:avLst/>
          </a:prstGeom>
          <a:noFill/>
          <a:ln>
            <a:noFill/>
          </a:ln>
        </p:spPr>
        <p:txBody>
          <a:bodyPr spcFirstLastPara="1" wrap="square" lIns="0" tIns="0" rIns="0" bIns="0" anchor="b" anchorCtr="0">
            <a:noAutofit/>
          </a:bodyPr>
          <a:lstStyle/>
          <a:p>
            <a:pPr marL="0" lvl="0" indent="0" algn="l" rtl="0">
              <a:lnSpc>
                <a:spcPct val="114000"/>
              </a:lnSpc>
              <a:spcBef>
                <a:spcPts val="0"/>
              </a:spcBef>
              <a:spcAft>
                <a:spcPts val="0"/>
              </a:spcAft>
              <a:buNone/>
            </a:pPr>
            <a:r>
              <a:rPr lang="en" sz="3000">
                <a:solidFill>
                  <a:schemeClr val="accent1"/>
                </a:solidFill>
                <a:latin typeface="Red Hat Display"/>
                <a:ea typeface="Red Hat Display"/>
                <a:cs typeface="Red Hat Display"/>
                <a:sym typeface="Red Hat Display"/>
              </a:rPr>
              <a:t>US $1.5M</a:t>
            </a:r>
            <a:endParaRPr sz="3000">
              <a:solidFill>
                <a:srgbClr val="EE0000"/>
              </a:solidFill>
              <a:latin typeface="Red Hat Display"/>
              <a:ea typeface="Red Hat Display"/>
              <a:cs typeface="Red Hat Display"/>
              <a:sym typeface="Red Hat Display"/>
            </a:endParaRPr>
          </a:p>
        </p:txBody>
      </p:sp>
      <p:sp>
        <p:nvSpPr>
          <p:cNvPr id="7576" name="Google Shape;7576;p771"/>
          <p:cNvSpPr txBox="1"/>
          <p:nvPr/>
        </p:nvSpPr>
        <p:spPr>
          <a:xfrm>
            <a:off x="7766103" y="2467951"/>
            <a:ext cx="2972700" cy="2775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1600">
                <a:solidFill>
                  <a:schemeClr val="dk1"/>
                </a:solidFill>
                <a:latin typeface="Red Hat Display"/>
                <a:ea typeface="Red Hat Display"/>
                <a:cs typeface="Red Hat Display"/>
                <a:sym typeface="Red Hat Display"/>
              </a:rPr>
              <a:t>3-year benefit from</a:t>
            </a:r>
            <a:br>
              <a:rPr lang="en" sz="1600">
                <a:solidFill>
                  <a:schemeClr val="dk1"/>
                </a:solidFill>
                <a:latin typeface="Red Hat Display"/>
                <a:ea typeface="Red Hat Display"/>
                <a:cs typeface="Red Hat Display"/>
                <a:sym typeface="Red Hat Display"/>
              </a:rPr>
            </a:br>
            <a:r>
              <a:rPr lang="en" sz="1600">
                <a:solidFill>
                  <a:schemeClr val="dk1"/>
                </a:solidFill>
                <a:latin typeface="Red Hat Display Medium"/>
                <a:ea typeface="Red Hat Display Medium"/>
                <a:cs typeface="Red Hat Display Medium"/>
                <a:sym typeface="Red Hat Display Medium"/>
              </a:rPr>
              <a:t>DevOps hiring reductions</a:t>
            </a:r>
            <a:endParaRPr sz="1600">
              <a:latin typeface="Red Hat Display"/>
              <a:ea typeface="Red Hat Display"/>
              <a:cs typeface="Red Hat Display"/>
              <a:sym typeface="Red Hat Display"/>
            </a:endParaRPr>
          </a:p>
          <a:p>
            <a:pPr marL="0" lvl="0" indent="0" algn="l" rtl="0">
              <a:lnSpc>
                <a:spcPct val="115000"/>
              </a:lnSpc>
              <a:spcBef>
                <a:spcPts val="500"/>
              </a:spcBef>
              <a:spcAft>
                <a:spcPts val="500"/>
              </a:spcAft>
              <a:buNone/>
            </a:pPr>
            <a:endParaRPr sz="1600">
              <a:latin typeface="Red Hat Display"/>
              <a:ea typeface="Red Hat Display"/>
              <a:cs typeface="Red Hat Display"/>
              <a:sym typeface="Red Hat Display"/>
            </a:endParaRPr>
          </a:p>
        </p:txBody>
      </p:sp>
      <p:pic>
        <p:nvPicPr>
          <p:cNvPr id="7577" name="Google Shape;7577;p771"/>
          <p:cNvPicPr preferRelativeResize="0"/>
          <p:nvPr/>
        </p:nvPicPr>
        <p:blipFill rotWithShape="1">
          <a:blip r:embed="rId4">
            <a:alphaModFix/>
          </a:blip>
          <a:srcRect/>
          <a:stretch/>
        </p:blipFill>
        <p:spPr>
          <a:xfrm>
            <a:off x="492526" y="2400300"/>
            <a:ext cx="3171673" cy="3171700"/>
          </a:xfrm>
          <a:prstGeom prst="rect">
            <a:avLst/>
          </a:prstGeom>
          <a:noFill/>
          <a:ln>
            <a:noFill/>
          </a:ln>
        </p:spPr>
      </p:pic>
      <p:cxnSp>
        <p:nvCxnSpPr>
          <p:cNvPr id="7578" name="Google Shape;7578;p771"/>
          <p:cNvCxnSpPr/>
          <p:nvPr/>
        </p:nvCxnSpPr>
        <p:spPr>
          <a:xfrm rot="10800000">
            <a:off x="4152025" y="2514600"/>
            <a:ext cx="3174000" cy="0"/>
          </a:xfrm>
          <a:prstGeom prst="straightConnector1">
            <a:avLst/>
          </a:prstGeom>
          <a:noFill/>
          <a:ln w="9525" cap="flat" cmpd="sng">
            <a:solidFill>
              <a:schemeClr val="accent1"/>
            </a:solidFill>
            <a:prstDash val="solid"/>
            <a:round/>
            <a:headEnd type="none" w="med" len="med"/>
            <a:tailEnd type="none" w="med" len="med"/>
          </a:ln>
        </p:spPr>
      </p:cxnSp>
      <p:cxnSp>
        <p:nvCxnSpPr>
          <p:cNvPr id="7579" name="Google Shape;7579;p771"/>
          <p:cNvCxnSpPr/>
          <p:nvPr/>
        </p:nvCxnSpPr>
        <p:spPr>
          <a:xfrm rot="10800000">
            <a:off x="4152025" y="4454875"/>
            <a:ext cx="31740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583"/>
        <p:cNvGrpSpPr/>
        <p:nvPr/>
      </p:nvGrpSpPr>
      <p:grpSpPr>
        <a:xfrm>
          <a:off x="0" y="0"/>
          <a:ext cx="0" cy="0"/>
          <a:chOff x="0" y="0"/>
          <a:chExt cx="0" cy="0"/>
        </a:xfrm>
      </p:grpSpPr>
      <p:sp>
        <p:nvSpPr>
          <p:cNvPr id="7584" name="Google Shape;7584;p772"/>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OpenShift Platform Plus</a:t>
            </a:r>
            <a:endParaRPr/>
          </a:p>
        </p:txBody>
      </p:sp>
      <p:sp>
        <p:nvSpPr>
          <p:cNvPr id="7585" name="Google Shape;7585;p772"/>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73</a:t>
            </a:fld>
            <a:endParaRPr/>
          </a:p>
        </p:txBody>
      </p:sp>
      <p:sp>
        <p:nvSpPr>
          <p:cNvPr id="7586" name="Google Shape;7586;p772"/>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Red Hat Ansible Automation Platform integration</a:t>
            </a:r>
            <a:endParaRPr/>
          </a:p>
        </p:txBody>
      </p:sp>
      <p:sp>
        <p:nvSpPr>
          <p:cNvPr id="7587" name="Google Shape;7587;p772"/>
          <p:cNvSpPr txBox="1">
            <a:spLocks noGrp="1"/>
          </p:cNvSpPr>
          <p:nvPr>
            <p:ph type="subTitle" idx="3"/>
          </p:nvPr>
        </p:nvSpPr>
        <p:spPr>
          <a:xfrm>
            <a:off x="885125" y="1653550"/>
            <a:ext cx="10422000" cy="291900"/>
          </a:xfrm>
          <a:prstGeom prst="rect">
            <a:avLst/>
          </a:prstGeom>
        </p:spPr>
        <p:txBody>
          <a:bodyPr spcFirstLastPara="1" wrap="square" lIns="0" tIns="0" rIns="0" bIns="0" anchor="t" anchorCtr="0">
            <a:noAutofit/>
          </a:bodyPr>
          <a:lstStyle/>
          <a:p>
            <a:pPr marL="0" lvl="0" indent="0" algn="ctr" rtl="0">
              <a:spcBef>
                <a:spcPts val="0"/>
              </a:spcBef>
              <a:spcAft>
                <a:spcPts val="500"/>
              </a:spcAft>
              <a:buNone/>
            </a:pPr>
            <a:r>
              <a:rPr lang="en"/>
              <a:t>Automating life cycle management</a:t>
            </a:r>
            <a:endParaRPr/>
          </a:p>
        </p:txBody>
      </p:sp>
      <p:sp>
        <p:nvSpPr>
          <p:cNvPr id="7588" name="Google Shape;7588;p772"/>
          <p:cNvSpPr txBox="1"/>
          <p:nvPr/>
        </p:nvSpPr>
        <p:spPr>
          <a:xfrm>
            <a:off x="5943600" y="2507325"/>
            <a:ext cx="4907700" cy="3199500"/>
          </a:xfrm>
          <a:prstGeom prst="rect">
            <a:avLst/>
          </a:prstGeom>
          <a:noFill/>
          <a:ln>
            <a:noFill/>
          </a:ln>
        </p:spPr>
        <p:txBody>
          <a:bodyPr spcFirstLastPara="1" wrap="square" lIns="0" tIns="0" rIns="0" bIns="0" anchor="t" anchorCtr="0">
            <a:noAutofit/>
          </a:bodyPr>
          <a:lstStyle/>
          <a:p>
            <a:pPr marL="0" lvl="0" indent="0" algn="l" rtl="0">
              <a:lnSpc>
                <a:spcPct val="135000"/>
              </a:lnSpc>
              <a:spcBef>
                <a:spcPts val="1000"/>
              </a:spcBef>
              <a:spcAft>
                <a:spcPts val="0"/>
              </a:spcAft>
              <a:buNone/>
            </a:pPr>
            <a:r>
              <a:rPr lang="en" sz="1800">
                <a:solidFill>
                  <a:srgbClr val="EE0000"/>
                </a:solidFill>
                <a:latin typeface="Red Hat Display Medium"/>
                <a:ea typeface="Red Hat Display Medium"/>
                <a:cs typeface="Red Hat Display Medium"/>
                <a:sym typeface="Red Hat Display Medium"/>
              </a:rPr>
              <a:t>Create Ansible-native access across</a:t>
            </a:r>
            <a:br>
              <a:rPr lang="en" sz="1800">
                <a:solidFill>
                  <a:srgbClr val="EE0000"/>
                </a:solidFill>
                <a:latin typeface="Red Hat Display Medium"/>
                <a:ea typeface="Red Hat Display Medium"/>
                <a:cs typeface="Red Hat Display Medium"/>
                <a:sym typeface="Red Hat Display Medium"/>
              </a:rPr>
            </a:br>
            <a:r>
              <a:rPr lang="en" sz="1800">
                <a:solidFill>
                  <a:srgbClr val="EE0000"/>
                </a:solidFill>
                <a:latin typeface="Red Hat Display Medium"/>
                <a:ea typeface="Red Hat Display Medium"/>
                <a:cs typeface="Red Hat Display Medium"/>
                <a:sym typeface="Red Hat Display Medium"/>
              </a:rPr>
              <a:t>your Kubernetes fleet:</a:t>
            </a:r>
            <a:endParaRPr sz="1800">
              <a:solidFill>
                <a:srgbClr val="EE0000"/>
              </a:solidFill>
              <a:latin typeface="Red Hat Display Medium"/>
              <a:ea typeface="Red Hat Display Medium"/>
              <a:cs typeface="Red Hat Display Medium"/>
              <a:sym typeface="Red Hat Display Medium"/>
            </a:endParaRPr>
          </a:p>
          <a:p>
            <a:pPr marL="342900" lvl="0" indent="-317500" algn="l" rtl="0">
              <a:lnSpc>
                <a:spcPct val="135000"/>
              </a:lnSpc>
              <a:spcBef>
                <a:spcPts val="1000"/>
              </a:spcBef>
              <a:spcAft>
                <a:spcPts val="0"/>
              </a:spcAft>
              <a:buClr>
                <a:schemeClr val="accent1"/>
              </a:buClr>
              <a:buSzPts val="1400"/>
              <a:buFont typeface="Red Hat Display"/>
              <a:buChar char="▸"/>
            </a:pPr>
            <a:r>
              <a:rPr lang="en">
                <a:solidFill>
                  <a:schemeClr val="dk1"/>
                </a:solidFill>
                <a:latin typeface="Red Hat Display Medium"/>
                <a:ea typeface="Red Hat Display Medium"/>
                <a:cs typeface="Red Hat Display Medium"/>
                <a:sym typeface="Red Hat Display Medium"/>
              </a:rPr>
              <a:t>Ansible integration </a:t>
            </a:r>
            <a:r>
              <a:rPr lang="en">
                <a:solidFill>
                  <a:schemeClr val="dk1"/>
                </a:solidFill>
                <a:latin typeface="Red Hat Display"/>
                <a:ea typeface="Red Hat Display"/>
                <a:cs typeface="Red Hat Display"/>
                <a:sym typeface="Red Hat Display"/>
              </a:rPr>
              <a:t>allows for the delivery of straightforward and security-focused playbooks</a:t>
            </a:r>
            <a:br>
              <a:rPr lang="en">
                <a:solidFill>
                  <a:schemeClr val="dk1"/>
                </a:solidFill>
                <a:latin typeface="Red Hat Display"/>
                <a:ea typeface="Red Hat Display"/>
                <a:cs typeface="Red Hat Display"/>
                <a:sym typeface="Red Hat Display"/>
              </a:rPr>
            </a:br>
            <a:r>
              <a:rPr lang="en">
                <a:solidFill>
                  <a:schemeClr val="dk1"/>
                </a:solidFill>
                <a:latin typeface="Red Hat Display"/>
                <a:ea typeface="Red Hat Display"/>
                <a:cs typeface="Red Hat Display"/>
                <a:sym typeface="Red Hat Display"/>
              </a:rPr>
              <a:t>across your Kubernetes fleet. </a:t>
            </a:r>
            <a:endParaRPr>
              <a:solidFill>
                <a:schemeClr val="dk1"/>
              </a:solidFill>
              <a:latin typeface="Red Hat Display"/>
              <a:ea typeface="Red Hat Display"/>
              <a:cs typeface="Red Hat Display"/>
              <a:sym typeface="Red Hat Display"/>
            </a:endParaRPr>
          </a:p>
          <a:p>
            <a:pPr marL="342900" lvl="0" indent="-317500" algn="l" rtl="0">
              <a:lnSpc>
                <a:spcPct val="135000"/>
              </a:lnSpc>
              <a:spcBef>
                <a:spcPts val="1000"/>
              </a:spcBef>
              <a:spcAft>
                <a:spcPts val="1000"/>
              </a:spcAft>
              <a:buClr>
                <a:schemeClr val="accent1"/>
              </a:buClr>
              <a:buSzPts val="1400"/>
              <a:buFont typeface="Red Hat Display"/>
              <a:buChar char="▸"/>
            </a:pPr>
            <a:r>
              <a:rPr lang="en">
                <a:solidFill>
                  <a:schemeClr val="dk1"/>
                </a:solidFill>
                <a:latin typeface="Red Hat Display Medium"/>
                <a:ea typeface="Red Hat Display Medium"/>
                <a:cs typeface="Red Hat Display Medium"/>
                <a:sym typeface="Red Hat Display Medium"/>
              </a:rPr>
              <a:t>Uses the multicluster engine </a:t>
            </a:r>
            <a:r>
              <a:rPr lang="en">
                <a:solidFill>
                  <a:schemeClr val="dk1"/>
                </a:solidFill>
                <a:latin typeface="Red Hat Display"/>
                <a:ea typeface="Red Hat Display"/>
                <a:cs typeface="Red Hat Display"/>
                <a:sym typeface="Red Hat Display"/>
              </a:rPr>
              <a:t>for Kubernetes operator, </a:t>
            </a:r>
            <a:br>
              <a:rPr lang="en">
                <a:solidFill>
                  <a:schemeClr val="dk1"/>
                </a:solidFill>
                <a:latin typeface="Red Hat Display"/>
                <a:ea typeface="Red Hat Display"/>
                <a:cs typeface="Red Hat Display"/>
                <a:sym typeface="Red Hat Display"/>
              </a:rPr>
            </a:br>
            <a:r>
              <a:rPr lang="en">
                <a:solidFill>
                  <a:schemeClr val="dk1"/>
                </a:solidFill>
                <a:latin typeface="Red Hat Display"/>
                <a:ea typeface="Red Hat Display"/>
                <a:cs typeface="Red Hat Display"/>
                <a:sym typeface="Red Hat Display"/>
              </a:rPr>
              <a:t>Red Hat Advanced Cluster Management, and the </a:t>
            </a:r>
            <a:r>
              <a:rPr lang="en" u="sng">
                <a:solidFill>
                  <a:schemeClr val="accent1"/>
                </a:solidFill>
                <a:latin typeface="Red Hat Display"/>
                <a:ea typeface="Red Hat Display"/>
                <a:cs typeface="Red Hat Display"/>
                <a:sym typeface="Red Hat Display"/>
                <a:hlinkClick r:id="rId3">
                  <a:extLst>
                    <a:ext uri="{A12FA001-AC4F-418D-AE19-62706E023703}">
                      <ahyp:hlinkClr xmlns:ahyp="http://schemas.microsoft.com/office/drawing/2018/hyperlinkcolor" val="tx"/>
                    </a:ext>
                  </a:extLst>
                </a:hlinkClick>
              </a:rPr>
              <a:t>stolostron.core</a:t>
            </a:r>
            <a:r>
              <a:rPr lang="en">
                <a:solidFill>
                  <a:schemeClr val="dk1"/>
                </a:solidFill>
                <a:latin typeface="Red Hat Display"/>
                <a:ea typeface="Red Hat Display"/>
                <a:cs typeface="Red Hat Display"/>
                <a:sym typeface="Red Hat Display"/>
              </a:rPr>
              <a:t> Ansible Collection.</a:t>
            </a:r>
            <a:endParaRPr>
              <a:latin typeface="Red Hat Display"/>
              <a:ea typeface="Red Hat Display"/>
              <a:cs typeface="Red Hat Display"/>
              <a:sym typeface="Red Hat Display"/>
            </a:endParaRPr>
          </a:p>
        </p:txBody>
      </p:sp>
      <p:pic>
        <p:nvPicPr>
          <p:cNvPr id="7589" name="Google Shape;7589;p772"/>
          <p:cNvPicPr preferRelativeResize="0"/>
          <p:nvPr/>
        </p:nvPicPr>
        <p:blipFill rotWithShape="1">
          <a:blip r:embed="rId4">
            <a:alphaModFix/>
          </a:blip>
          <a:srcRect/>
          <a:stretch/>
        </p:blipFill>
        <p:spPr>
          <a:xfrm>
            <a:off x="786650" y="1797875"/>
            <a:ext cx="4471149" cy="447114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593"/>
        <p:cNvGrpSpPr/>
        <p:nvPr/>
      </p:nvGrpSpPr>
      <p:grpSpPr>
        <a:xfrm>
          <a:off x="0" y="0"/>
          <a:ext cx="0" cy="0"/>
          <a:chOff x="0" y="0"/>
          <a:chExt cx="0" cy="0"/>
        </a:xfrm>
      </p:grpSpPr>
      <p:sp>
        <p:nvSpPr>
          <p:cNvPr id="7594" name="Google Shape;7594;p773"/>
          <p:cNvSpPr/>
          <p:nvPr/>
        </p:nvSpPr>
        <p:spPr>
          <a:xfrm>
            <a:off x="4586336" y="5429728"/>
            <a:ext cx="2880300" cy="411600"/>
          </a:xfrm>
          <a:prstGeom prst="rect">
            <a:avLst/>
          </a:prstGeom>
          <a:solidFill>
            <a:srgbClr val="F3F3F3"/>
          </a:solidFill>
          <a:ln>
            <a:noFill/>
          </a:ln>
        </p:spPr>
        <p:txBody>
          <a:bodyPr spcFirstLastPara="1" wrap="square" lIns="137150" tIns="137150" rIns="137150" bIns="137150" anchor="t" anchorCtr="0">
            <a:noAutofit/>
          </a:bodyPr>
          <a:lstStyle/>
          <a:p>
            <a:pPr marL="0" lvl="0" indent="0" algn="l" rtl="0">
              <a:lnSpc>
                <a:spcPct val="135000"/>
              </a:lnSpc>
              <a:spcBef>
                <a:spcPts val="0"/>
              </a:spcBef>
              <a:spcAft>
                <a:spcPts val="0"/>
              </a:spcAft>
              <a:buNone/>
            </a:pPr>
            <a:r>
              <a:rPr lang="en" sz="1000" b="1">
                <a:solidFill>
                  <a:schemeClr val="dk1"/>
                </a:solidFill>
                <a:latin typeface="Red Hat Display"/>
                <a:ea typeface="Red Hat Display"/>
                <a:cs typeface="Red Hat Display"/>
                <a:sym typeface="Red Hat Display"/>
              </a:rPr>
              <a:t>Cluster purpose …</a:t>
            </a:r>
            <a:endParaRPr sz="1000">
              <a:solidFill>
                <a:schemeClr val="dk1"/>
              </a:solidFill>
              <a:latin typeface="Red Hat Display"/>
              <a:ea typeface="Red Hat Display"/>
              <a:cs typeface="Red Hat Display"/>
              <a:sym typeface="Red Hat Display"/>
            </a:endParaRPr>
          </a:p>
        </p:txBody>
      </p:sp>
      <p:sp>
        <p:nvSpPr>
          <p:cNvPr id="7595" name="Google Shape;7595;p773"/>
          <p:cNvSpPr/>
          <p:nvPr/>
        </p:nvSpPr>
        <p:spPr>
          <a:xfrm>
            <a:off x="4535062" y="5363978"/>
            <a:ext cx="2880300" cy="411600"/>
          </a:xfrm>
          <a:prstGeom prst="rect">
            <a:avLst/>
          </a:prstGeom>
          <a:solidFill>
            <a:srgbClr val="F3F3F3"/>
          </a:solidFill>
          <a:ln w="19050" cap="flat" cmpd="sng">
            <a:solidFill>
              <a:schemeClr val="lt1"/>
            </a:solidFill>
            <a:prstDash val="solid"/>
            <a:round/>
            <a:headEnd type="none" w="sm" len="sm"/>
            <a:tailEnd type="none" w="sm" len="sm"/>
          </a:ln>
        </p:spPr>
        <p:txBody>
          <a:bodyPr spcFirstLastPara="1" wrap="square" lIns="137150" tIns="137150" rIns="137150" bIns="137150" anchor="t" anchorCtr="0">
            <a:noAutofit/>
          </a:bodyPr>
          <a:lstStyle/>
          <a:p>
            <a:pPr marL="0" lvl="0" indent="0" algn="l" rtl="0">
              <a:lnSpc>
                <a:spcPct val="135000"/>
              </a:lnSpc>
              <a:spcBef>
                <a:spcPts val="0"/>
              </a:spcBef>
              <a:spcAft>
                <a:spcPts val="0"/>
              </a:spcAft>
              <a:buNone/>
            </a:pPr>
            <a:r>
              <a:rPr lang="en" sz="1000" b="1">
                <a:solidFill>
                  <a:schemeClr val="dk1"/>
                </a:solidFill>
                <a:latin typeface="Red Hat Display"/>
                <a:ea typeface="Red Hat Display"/>
                <a:cs typeface="Red Hat Display"/>
                <a:sym typeface="Red Hat Display"/>
              </a:rPr>
              <a:t>Cluster purpose …</a:t>
            </a:r>
            <a:endParaRPr sz="1000">
              <a:solidFill>
                <a:schemeClr val="dk1"/>
              </a:solidFill>
              <a:latin typeface="Red Hat Display"/>
              <a:ea typeface="Red Hat Display"/>
              <a:cs typeface="Red Hat Display"/>
              <a:sym typeface="Red Hat Display"/>
            </a:endParaRPr>
          </a:p>
        </p:txBody>
      </p:sp>
      <p:sp>
        <p:nvSpPr>
          <p:cNvPr id="7596" name="Google Shape;7596;p773"/>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Clr>
                <a:schemeClr val="dk1"/>
              </a:buClr>
              <a:buSzPts val="1100"/>
              <a:buFont typeface="Arial"/>
              <a:buNone/>
            </a:pPr>
            <a:r>
              <a:rPr lang="en"/>
              <a:t>OpenShift Platform Plus</a:t>
            </a:r>
            <a:endParaRPr/>
          </a:p>
        </p:txBody>
      </p:sp>
      <p:sp>
        <p:nvSpPr>
          <p:cNvPr id="7597" name="Google Shape;7597;p773"/>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74</a:t>
            </a:fld>
            <a:endParaRPr/>
          </a:p>
        </p:txBody>
      </p:sp>
      <p:sp>
        <p:nvSpPr>
          <p:cNvPr id="7598" name="Google Shape;7598;p773"/>
          <p:cNvSpPr txBox="1"/>
          <p:nvPr/>
        </p:nvSpPr>
        <p:spPr>
          <a:xfrm>
            <a:off x="885125" y="1653550"/>
            <a:ext cx="10422000" cy="291900"/>
          </a:xfrm>
          <a:prstGeom prst="rect">
            <a:avLst/>
          </a:prstGeom>
          <a:noFill/>
          <a:ln>
            <a:noFill/>
          </a:ln>
        </p:spPr>
        <p:txBody>
          <a:bodyPr spcFirstLastPara="1" wrap="square" lIns="0" tIns="0" rIns="0" bIns="0" anchor="t" anchorCtr="0">
            <a:noAutofit/>
          </a:bodyPr>
          <a:lstStyle/>
          <a:p>
            <a:pPr marL="0" lvl="0" indent="0" algn="ctr" rtl="0">
              <a:lnSpc>
                <a:spcPct val="140000"/>
              </a:lnSpc>
              <a:spcBef>
                <a:spcPts val="0"/>
              </a:spcBef>
              <a:spcAft>
                <a:spcPts val="500"/>
              </a:spcAft>
              <a:buNone/>
            </a:pPr>
            <a:r>
              <a:rPr lang="en" sz="1800">
                <a:solidFill>
                  <a:srgbClr val="EE0000"/>
                </a:solidFill>
                <a:latin typeface="Red Hat Display"/>
                <a:ea typeface="Red Hat Display"/>
                <a:cs typeface="Red Hat Display"/>
                <a:sym typeface="Red Hat Display"/>
              </a:rPr>
              <a:t>Automating life cycle management</a:t>
            </a:r>
            <a:endParaRPr sz="1800">
              <a:solidFill>
                <a:srgbClr val="EE0000"/>
              </a:solidFill>
              <a:latin typeface="Red Hat Display"/>
              <a:ea typeface="Red Hat Display"/>
              <a:cs typeface="Red Hat Display"/>
              <a:sym typeface="Red Hat Display"/>
            </a:endParaRPr>
          </a:p>
        </p:txBody>
      </p:sp>
      <p:sp>
        <p:nvSpPr>
          <p:cNvPr id="7599" name="Google Shape;7599;p773"/>
          <p:cNvSpPr txBox="1"/>
          <p:nvPr/>
        </p:nvSpPr>
        <p:spPr>
          <a:xfrm>
            <a:off x="885050" y="1100350"/>
            <a:ext cx="10422000" cy="553200"/>
          </a:xfrm>
          <a:prstGeom prst="rect">
            <a:avLst/>
          </a:prstGeom>
          <a:noFill/>
          <a:ln>
            <a:noFill/>
          </a:ln>
        </p:spPr>
        <p:txBody>
          <a:bodyPr spcFirstLastPara="1" wrap="square" lIns="0" tIns="0" rIns="0" bIns="0" anchor="t" anchorCtr="0">
            <a:noAutofit/>
          </a:bodyPr>
          <a:lstStyle/>
          <a:p>
            <a:pPr marL="0" lvl="0" indent="0" algn="ctr" rtl="0">
              <a:lnSpc>
                <a:spcPct val="130000"/>
              </a:lnSpc>
              <a:spcBef>
                <a:spcPts val="0"/>
              </a:spcBef>
              <a:spcAft>
                <a:spcPts val="0"/>
              </a:spcAft>
              <a:buNone/>
            </a:pPr>
            <a:r>
              <a:rPr lang="en" sz="2800">
                <a:solidFill>
                  <a:srgbClr val="151515"/>
                </a:solidFill>
                <a:latin typeface="Red Hat Display"/>
                <a:ea typeface="Red Hat Display"/>
                <a:cs typeface="Red Hat Display"/>
                <a:sym typeface="Red Hat Display"/>
              </a:rPr>
              <a:t>Ansible Automation Platform integration</a:t>
            </a:r>
            <a:endParaRPr sz="2800">
              <a:solidFill>
                <a:srgbClr val="151515"/>
              </a:solidFill>
              <a:latin typeface="Red Hat Display"/>
              <a:ea typeface="Red Hat Display"/>
              <a:cs typeface="Red Hat Display"/>
              <a:sym typeface="Red Hat Display"/>
            </a:endParaRPr>
          </a:p>
        </p:txBody>
      </p:sp>
      <p:sp>
        <p:nvSpPr>
          <p:cNvPr id="7600" name="Google Shape;7600;p773"/>
          <p:cNvSpPr/>
          <p:nvPr/>
        </p:nvSpPr>
        <p:spPr>
          <a:xfrm>
            <a:off x="8458200" y="3796602"/>
            <a:ext cx="2880300" cy="2057400"/>
          </a:xfrm>
          <a:prstGeom prst="rect">
            <a:avLst/>
          </a:prstGeom>
          <a:solidFill>
            <a:srgbClr val="F3F3F3"/>
          </a:solidFill>
          <a:ln>
            <a:noFill/>
          </a:ln>
        </p:spPr>
        <p:txBody>
          <a:bodyPr spcFirstLastPara="1" wrap="square" lIns="137150" tIns="137150" rIns="137150" bIns="137150" anchor="t" anchorCtr="0">
            <a:noAutofit/>
          </a:bodyPr>
          <a:lstStyle/>
          <a:p>
            <a:pPr marL="0" lvl="0" indent="0" algn="l" rtl="0">
              <a:lnSpc>
                <a:spcPct val="135000"/>
              </a:lnSpc>
              <a:spcBef>
                <a:spcPts val="0"/>
              </a:spcBef>
              <a:spcAft>
                <a:spcPts val="0"/>
              </a:spcAft>
              <a:buNone/>
            </a:pPr>
            <a:r>
              <a:rPr lang="en" sz="1000" b="1">
                <a:solidFill>
                  <a:schemeClr val="dk1"/>
                </a:solidFill>
                <a:latin typeface="Red Hat Display"/>
                <a:ea typeface="Red Hat Display"/>
                <a:cs typeface="Red Hat Display"/>
                <a:sym typeface="Red Hat Display"/>
              </a:rPr>
              <a:t>Management Hub Cluster</a:t>
            </a:r>
            <a:endParaRPr sz="1000">
              <a:solidFill>
                <a:schemeClr val="dk1"/>
              </a:solidFill>
              <a:latin typeface="Red Hat Display"/>
              <a:ea typeface="Red Hat Display"/>
              <a:cs typeface="Red Hat Display"/>
              <a:sym typeface="Red Hat Display"/>
            </a:endParaRPr>
          </a:p>
        </p:txBody>
      </p:sp>
      <p:sp>
        <p:nvSpPr>
          <p:cNvPr id="7601" name="Google Shape;7601;p773"/>
          <p:cNvSpPr/>
          <p:nvPr/>
        </p:nvSpPr>
        <p:spPr>
          <a:xfrm>
            <a:off x="8595350" y="4212370"/>
            <a:ext cx="2606100" cy="411600"/>
          </a:xfrm>
          <a:prstGeom prst="rect">
            <a:avLst/>
          </a:prstGeom>
          <a:solidFill>
            <a:schemeClr val="lt1"/>
          </a:solidFill>
          <a:ln>
            <a:noFill/>
          </a:ln>
        </p:spPr>
        <p:txBody>
          <a:bodyPr spcFirstLastPara="1" wrap="square" lIns="457200" tIns="137150" rIns="137150" bIns="137150" anchor="ctr" anchorCtr="0">
            <a:noAutofit/>
          </a:bodyPr>
          <a:lstStyle/>
          <a:p>
            <a:pPr marL="0" lvl="0" indent="0" algn="l" rtl="0">
              <a:spcBef>
                <a:spcPts val="0"/>
              </a:spcBef>
              <a:spcAft>
                <a:spcPts val="0"/>
              </a:spcAft>
              <a:buNone/>
            </a:pPr>
            <a:r>
              <a:rPr lang="en" sz="900">
                <a:solidFill>
                  <a:srgbClr val="151515"/>
                </a:solidFill>
                <a:latin typeface="Red Hat Display Medium"/>
                <a:ea typeface="Red Hat Display Medium"/>
                <a:cs typeface="Red Hat Display Medium"/>
                <a:sym typeface="Red Hat Display Medium"/>
              </a:rPr>
              <a:t>Red Hat Ansible Automation Platform</a:t>
            </a:r>
            <a:endParaRPr sz="900">
              <a:solidFill>
                <a:srgbClr val="151515"/>
              </a:solidFill>
              <a:latin typeface="Red Hat Display Medium"/>
              <a:ea typeface="Red Hat Display Medium"/>
              <a:cs typeface="Red Hat Display Medium"/>
              <a:sym typeface="Red Hat Display Medium"/>
            </a:endParaRPr>
          </a:p>
        </p:txBody>
      </p:sp>
      <p:sp>
        <p:nvSpPr>
          <p:cNvPr id="7602" name="Google Shape;7602;p773"/>
          <p:cNvSpPr/>
          <p:nvPr/>
        </p:nvSpPr>
        <p:spPr>
          <a:xfrm>
            <a:off x="8595350" y="4761020"/>
            <a:ext cx="2606100" cy="411600"/>
          </a:xfrm>
          <a:prstGeom prst="rect">
            <a:avLst/>
          </a:prstGeom>
          <a:solidFill>
            <a:schemeClr val="lt1"/>
          </a:solidFill>
          <a:ln>
            <a:noFill/>
          </a:ln>
        </p:spPr>
        <p:txBody>
          <a:bodyPr spcFirstLastPara="1" wrap="square" lIns="457200" tIns="137150" rIns="137150" bIns="137150" anchor="ctr" anchorCtr="0">
            <a:noAutofit/>
          </a:bodyPr>
          <a:lstStyle/>
          <a:p>
            <a:pPr marL="0" lvl="0" indent="0" algn="l" rtl="0">
              <a:spcBef>
                <a:spcPts val="0"/>
              </a:spcBef>
              <a:spcAft>
                <a:spcPts val="0"/>
              </a:spcAft>
              <a:buNone/>
            </a:pPr>
            <a:r>
              <a:rPr lang="en" sz="900">
                <a:solidFill>
                  <a:srgbClr val="151515"/>
                </a:solidFill>
                <a:latin typeface="Red Hat Display Medium"/>
                <a:ea typeface="Red Hat Display Medium"/>
                <a:cs typeface="Red Hat Display Medium"/>
                <a:sym typeface="Red Hat Display Medium"/>
              </a:rPr>
              <a:t>Red Hat Advanced Cluster Management for Kubernetes </a:t>
            </a:r>
            <a:endParaRPr sz="900">
              <a:solidFill>
                <a:srgbClr val="151515"/>
              </a:solidFill>
              <a:latin typeface="Red Hat Display Medium"/>
              <a:ea typeface="Red Hat Display Medium"/>
              <a:cs typeface="Red Hat Display Medium"/>
              <a:sym typeface="Red Hat Display Medium"/>
            </a:endParaRPr>
          </a:p>
        </p:txBody>
      </p:sp>
      <p:sp>
        <p:nvSpPr>
          <p:cNvPr id="7603" name="Google Shape;7603;p773"/>
          <p:cNvSpPr/>
          <p:nvPr/>
        </p:nvSpPr>
        <p:spPr>
          <a:xfrm>
            <a:off x="8595350" y="5312820"/>
            <a:ext cx="2606100" cy="411600"/>
          </a:xfrm>
          <a:prstGeom prst="rect">
            <a:avLst/>
          </a:prstGeom>
          <a:solidFill>
            <a:schemeClr val="lt1"/>
          </a:solidFill>
          <a:ln>
            <a:noFill/>
          </a:ln>
        </p:spPr>
        <p:txBody>
          <a:bodyPr spcFirstLastPara="1" wrap="square" lIns="457200" tIns="137150" rIns="137150" bIns="137150" anchor="ctr" anchorCtr="0">
            <a:noAutofit/>
          </a:bodyPr>
          <a:lstStyle/>
          <a:p>
            <a:pPr marL="0" lvl="0" indent="0" algn="l" rtl="0">
              <a:spcBef>
                <a:spcPts val="0"/>
              </a:spcBef>
              <a:spcAft>
                <a:spcPts val="0"/>
              </a:spcAft>
              <a:buNone/>
            </a:pPr>
            <a:r>
              <a:rPr lang="en" sz="900">
                <a:solidFill>
                  <a:srgbClr val="151515"/>
                </a:solidFill>
                <a:latin typeface="Red Hat Display Medium"/>
                <a:ea typeface="Red Hat Display Medium"/>
                <a:cs typeface="Red Hat Display Medium"/>
                <a:sym typeface="Red Hat Display Medium"/>
              </a:rPr>
              <a:t>Red Hat OpenShift</a:t>
            </a:r>
            <a:endParaRPr sz="900">
              <a:solidFill>
                <a:srgbClr val="151515"/>
              </a:solidFill>
              <a:latin typeface="Red Hat Display Medium"/>
              <a:ea typeface="Red Hat Display Medium"/>
              <a:cs typeface="Red Hat Display Medium"/>
              <a:sym typeface="Red Hat Display Medium"/>
            </a:endParaRPr>
          </a:p>
        </p:txBody>
      </p:sp>
      <p:sp>
        <p:nvSpPr>
          <p:cNvPr id="7604" name="Google Shape;7604;p773"/>
          <p:cNvSpPr/>
          <p:nvPr/>
        </p:nvSpPr>
        <p:spPr>
          <a:xfrm>
            <a:off x="5029200" y="2288027"/>
            <a:ext cx="4379700" cy="959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37150" tIns="137150" rIns="137150" bIns="137150" anchor="t" anchorCtr="0">
            <a:noAutofit/>
          </a:bodyPr>
          <a:lstStyle/>
          <a:p>
            <a:pPr marL="0" lvl="0" indent="0" algn="l" rtl="0">
              <a:lnSpc>
                <a:spcPct val="135000"/>
              </a:lnSpc>
              <a:spcBef>
                <a:spcPts val="0"/>
              </a:spcBef>
              <a:spcAft>
                <a:spcPts val="0"/>
              </a:spcAft>
              <a:buNone/>
            </a:pPr>
            <a:r>
              <a:rPr lang="en" sz="1000" b="1">
                <a:solidFill>
                  <a:schemeClr val="dk1"/>
                </a:solidFill>
                <a:latin typeface="Red Hat Display"/>
                <a:ea typeface="Red Hat Display"/>
                <a:cs typeface="Red Hat Display"/>
                <a:sym typeface="Red Hat Display"/>
              </a:rPr>
              <a:t>IT ecosystem</a:t>
            </a:r>
            <a:endParaRPr sz="1000">
              <a:solidFill>
                <a:schemeClr val="dk1"/>
              </a:solidFill>
              <a:latin typeface="Red Hat Display"/>
              <a:ea typeface="Red Hat Display"/>
              <a:cs typeface="Red Hat Display"/>
              <a:sym typeface="Red Hat Display"/>
            </a:endParaRPr>
          </a:p>
        </p:txBody>
      </p:sp>
      <p:sp>
        <p:nvSpPr>
          <p:cNvPr id="7605" name="Google Shape;7605;p773"/>
          <p:cNvSpPr/>
          <p:nvPr/>
        </p:nvSpPr>
        <p:spPr>
          <a:xfrm>
            <a:off x="1325875" y="2288025"/>
            <a:ext cx="2889600" cy="1644000"/>
          </a:xfrm>
          <a:prstGeom prst="rect">
            <a:avLst/>
          </a:prstGeom>
          <a:solidFill>
            <a:srgbClr val="F3F3F3"/>
          </a:solidFill>
          <a:ln>
            <a:noFill/>
          </a:ln>
        </p:spPr>
        <p:txBody>
          <a:bodyPr spcFirstLastPara="1" wrap="square" lIns="137150" tIns="137150" rIns="137150" bIns="137150" anchor="t" anchorCtr="0">
            <a:noAutofit/>
          </a:bodyPr>
          <a:lstStyle/>
          <a:p>
            <a:pPr marL="0" lvl="0" indent="0" algn="l" rtl="0">
              <a:lnSpc>
                <a:spcPct val="135000"/>
              </a:lnSpc>
              <a:spcBef>
                <a:spcPts val="0"/>
              </a:spcBef>
              <a:spcAft>
                <a:spcPts val="0"/>
              </a:spcAft>
              <a:buNone/>
            </a:pPr>
            <a:r>
              <a:rPr lang="en" sz="1000" b="1">
                <a:solidFill>
                  <a:schemeClr val="dk1"/>
                </a:solidFill>
                <a:latin typeface="Red Hat Display"/>
                <a:ea typeface="Red Hat Display"/>
                <a:cs typeface="Red Hat Display"/>
                <a:sym typeface="Red Hat Display"/>
              </a:rPr>
              <a:t>Cluster purpose A</a:t>
            </a:r>
            <a:endParaRPr sz="1000">
              <a:solidFill>
                <a:schemeClr val="dk1"/>
              </a:solidFill>
              <a:latin typeface="Red Hat Display"/>
              <a:ea typeface="Red Hat Display"/>
              <a:cs typeface="Red Hat Display"/>
              <a:sym typeface="Red Hat Display"/>
            </a:endParaRPr>
          </a:p>
        </p:txBody>
      </p:sp>
      <p:pic>
        <p:nvPicPr>
          <p:cNvPr id="7606" name="Google Shape;7606;p773"/>
          <p:cNvPicPr preferRelativeResize="0"/>
          <p:nvPr/>
        </p:nvPicPr>
        <p:blipFill rotWithShape="1">
          <a:blip r:embed="rId3">
            <a:alphaModFix/>
          </a:blip>
          <a:srcRect/>
          <a:stretch/>
        </p:blipFill>
        <p:spPr>
          <a:xfrm>
            <a:off x="8642585" y="5348931"/>
            <a:ext cx="320040" cy="320040"/>
          </a:xfrm>
          <a:prstGeom prst="rect">
            <a:avLst/>
          </a:prstGeom>
          <a:noFill/>
          <a:ln>
            <a:noFill/>
          </a:ln>
        </p:spPr>
      </p:pic>
      <p:sp>
        <p:nvSpPr>
          <p:cNvPr id="7607" name="Google Shape;7607;p773"/>
          <p:cNvSpPr/>
          <p:nvPr/>
        </p:nvSpPr>
        <p:spPr>
          <a:xfrm>
            <a:off x="1463050" y="3381474"/>
            <a:ext cx="2606100" cy="411600"/>
          </a:xfrm>
          <a:prstGeom prst="rect">
            <a:avLst/>
          </a:prstGeom>
          <a:solidFill>
            <a:schemeClr val="lt1"/>
          </a:solidFill>
          <a:ln>
            <a:noFill/>
          </a:ln>
        </p:spPr>
        <p:txBody>
          <a:bodyPr spcFirstLastPara="1" wrap="square" lIns="457200" tIns="137150" rIns="137150" bIns="137150" anchor="ctr" anchorCtr="0">
            <a:noAutofit/>
          </a:bodyPr>
          <a:lstStyle/>
          <a:p>
            <a:pPr marL="0" lvl="0" indent="0" algn="l" rtl="0">
              <a:spcBef>
                <a:spcPts val="0"/>
              </a:spcBef>
              <a:spcAft>
                <a:spcPts val="0"/>
              </a:spcAft>
              <a:buNone/>
            </a:pPr>
            <a:r>
              <a:rPr lang="en" sz="900">
                <a:solidFill>
                  <a:srgbClr val="151515"/>
                </a:solidFill>
                <a:latin typeface="Red Hat Display Medium"/>
                <a:ea typeface="Red Hat Display Medium"/>
                <a:cs typeface="Red Hat Display Medium"/>
                <a:sym typeface="Red Hat Display Medium"/>
              </a:rPr>
              <a:t>Red Hat OpenShift </a:t>
            </a:r>
            <a:endParaRPr sz="900">
              <a:solidFill>
                <a:srgbClr val="151515"/>
              </a:solidFill>
              <a:latin typeface="Red Hat Display Medium"/>
              <a:ea typeface="Red Hat Display Medium"/>
              <a:cs typeface="Red Hat Display Medium"/>
              <a:sym typeface="Red Hat Display Medium"/>
            </a:endParaRPr>
          </a:p>
        </p:txBody>
      </p:sp>
      <p:pic>
        <p:nvPicPr>
          <p:cNvPr id="7608" name="Google Shape;7608;p773"/>
          <p:cNvPicPr preferRelativeResize="0"/>
          <p:nvPr/>
        </p:nvPicPr>
        <p:blipFill rotWithShape="1">
          <a:blip r:embed="rId3">
            <a:alphaModFix/>
          </a:blip>
          <a:srcRect/>
          <a:stretch/>
        </p:blipFill>
        <p:spPr>
          <a:xfrm>
            <a:off x="1523072" y="3431947"/>
            <a:ext cx="320040" cy="320040"/>
          </a:xfrm>
          <a:prstGeom prst="rect">
            <a:avLst/>
          </a:prstGeom>
          <a:noFill/>
          <a:ln>
            <a:noFill/>
          </a:ln>
        </p:spPr>
      </p:pic>
      <p:sp>
        <p:nvSpPr>
          <p:cNvPr id="7609" name="Google Shape;7609;p773"/>
          <p:cNvSpPr/>
          <p:nvPr/>
        </p:nvSpPr>
        <p:spPr>
          <a:xfrm>
            <a:off x="1472425" y="2696977"/>
            <a:ext cx="1224900" cy="411600"/>
          </a:xfrm>
          <a:prstGeom prst="rect">
            <a:avLst/>
          </a:prstGeom>
          <a:solidFill>
            <a:schemeClr val="lt1"/>
          </a:solidFill>
          <a:ln>
            <a:noFill/>
          </a:ln>
        </p:spPr>
        <p:txBody>
          <a:bodyPr spcFirstLastPara="1" wrap="square" lIns="457200" tIns="137150" rIns="137150" bIns="137150" anchor="ctr" anchorCtr="0">
            <a:noAutofit/>
          </a:bodyPr>
          <a:lstStyle/>
          <a:p>
            <a:pPr marL="0" lvl="0" indent="0" algn="l" rtl="0">
              <a:spcBef>
                <a:spcPts val="0"/>
              </a:spcBef>
              <a:spcAft>
                <a:spcPts val="0"/>
              </a:spcAft>
              <a:buNone/>
            </a:pPr>
            <a:r>
              <a:rPr lang="en" sz="900">
                <a:solidFill>
                  <a:srgbClr val="151515"/>
                </a:solidFill>
                <a:latin typeface="Red Hat Display Medium"/>
                <a:ea typeface="Red Hat Display Medium"/>
                <a:cs typeface="Red Hat Display Medium"/>
                <a:sym typeface="Red Hat Display Medium"/>
              </a:rPr>
              <a:t>Network</a:t>
            </a:r>
            <a:endParaRPr sz="900">
              <a:solidFill>
                <a:srgbClr val="151515"/>
              </a:solidFill>
              <a:latin typeface="Red Hat Display Medium"/>
              <a:ea typeface="Red Hat Display Medium"/>
              <a:cs typeface="Red Hat Display Medium"/>
              <a:sym typeface="Red Hat Display Medium"/>
            </a:endParaRPr>
          </a:p>
        </p:txBody>
      </p:sp>
      <p:sp>
        <p:nvSpPr>
          <p:cNvPr id="7610" name="Google Shape;7610;p773"/>
          <p:cNvSpPr/>
          <p:nvPr/>
        </p:nvSpPr>
        <p:spPr>
          <a:xfrm>
            <a:off x="2834650" y="2696977"/>
            <a:ext cx="1234500" cy="411600"/>
          </a:xfrm>
          <a:prstGeom prst="rect">
            <a:avLst/>
          </a:prstGeom>
          <a:solidFill>
            <a:schemeClr val="lt1"/>
          </a:solidFill>
          <a:ln>
            <a:noFill/>
          </a:ln>
        </p:spPr>
        <p:txBody>
          <a:bodyPr spcFirstLastPara="1" wrap="square" lIns="457200" tIns="137150" rIns="137150" bIns="137150" anchor="ctr" anchorCtr="0">
            <a:noAutofit/>
          </a:bodyPr>
          <a:lstStyle/>
          <a:p>
            <a:pPr marL="0" lvl="0" indent="0" algn="l" rtl="0">
              <a:spcBef>
                <a:spcPts val="0"/>
              </a:spcBef>
              <a:spcAft>
                <a:spcPts val="0"/>
              </a:spcAft>
              <a:buNone/>
            </a:pPr>
            <a:r>
              <a:rPr lang="en" sz="900">
                <a:solidFill>
                  <a:srgbClr val="151515"/>
                </a:solidFill>
                <a:latin typeface="Red Hat Display Medium"/>
                <a:ea typeface="Red Hat Display Medium"/>
                <a:cs typeface="Red Hat Display Medium"/>
                <a:sym typeface="Red Hat Display Medium"/>
              </a:rPr>
              <a:t>Security</a:t>
            </a:r>
            <a:endParaRPr sz="900">
              <a:solidFill>
                <a:srgbClr val="151515"/>
              </a:solidFill>
              <a:latin typeface="Red Hat Display Medium"/>
              <a:ea typeface="Red Hat Display Medium"/>
              <a:cs typeface="Red Hat Display Medium"/>
              <a:sym typeface="Red Hat Display Medium"/>
            </a:endParaRPr>
          </a:p>
        </p:txBody>
      </p:sp>
      <p:sp>
        <p:nvSpPr>
          <p:cNvPr id="7611" name="Google Shape;7611;p773"/>
          <p:cNvSpPr/>
          <p:nvPr/>
        </p:nvSpPr>
        <p:spPr>
          <a:xfrm>
            <a:off x="1325875" y="4209250"/>
            <a:ext cx="2880300" cy="1644000"/>
          </a:xfrm>
          <a:prstGeom prst="rect">
            <a:avLst/>
          </a:prstGeom>
          <a:solidFill>
            <a:srgbClr val="F3F3F3"/>
          </a:solidFill>
          <a:ln>
            <a:noFill/>
          </a:ln>
        </p:spPr>
        <p:txBody>
          <a:bodyPr spcFirstLastPara="1" wrap="square" lIns="137150" tIns="137150" rIns="137150" bIns="137150" anchor="t" anchorCtr="0">
            <a:noAutofit/>
          </a:bodyPr>
          <a:lstStyle/>
          <a:p>
            <a:pPr marL="0" lvl="0" indent="0" algn="l" rtl="0">
              <a:lnSpc>
                <a:spcPct val="135000"/>
              </a:lnSpc>
              <a:spcBef>
                <a:spcPts val="0"/>
              </a:spcBef>
              <a:spcAft>
                <a:spcPts val="0"/>
              </a:spcAft>
              <a:buNone/>
            </a:pPr>
            <a:r>
              <a:rPr lang="en" sz="1000" b="1">
                <a:solidFill>
                  <a:schemeClr val="dk1"/>
                </a:solidFill>
                <a:latin typeface="Red Hat Display"/>
                <a:ea typeface="Red Hat Display"/>
                <a:cs typeface="Red Hat Display"/>
                <a:sym typeface="Red Hat Display"/>
              </a:rPr>
              <a:t>Cluster purpose B</a:t>
            </a:r>
            <a:endParaRPr sz="1000">
              <a:solidFill>
                <a:schemeClr val="dk1"/>
              </a:solidFill>
              <a:latin typeface="Red Hat Display"/>
              <a:ea typeface="Red Hat Display"/>
              <a:cs typeface="Red Hat Display"/>
              <a:sym typeface="Red Hat Display"/>
            </a:endParaRPr>
          </a:p>
        </p:txBody>
      </p:sp>
      <p:sp>
        <p:nvSpPr>
          <p:cNvPr id="7612" name="Google Shape;7612;p773"/>
          <p:cNvSpPr/>
          <p:nvPr/>
        </p:nvSpPr>
        <p:spPr>
          <a:xfrm>
            <a:off x="1463050" y="5301977"/>
            <a:ext cx="2606100" cy="411600"/>
          </a:xfrm>
          <a:prstGeom prst="rect">
            <a:avLst/>
          </a:prstGeom>
          <a:solidFill>
            <a:schemeClr val="lt1"/>
          </a:solidFill>
          <a:ln>
            <a:noFill/>
          </a:ln>
        </p:spPr>
        <p:txBody>
          <a:bodyPr spcFirstLastPara="1" wrap="square" lIns="457200" tIns="137150" rIns="137150" bIns="137150" anchor="ctr" anchorCtr="0">
            <a:noAutofit/>
          </a:bodyPr>
          <a:lstStyle/>
          <a:p>
            <a:pPr marL="0" lvl="0" indent="0" algn="l" rtl="0">
              <a:spcBef>
                <a:spcPts val="0"/>
              </a:spcBef>
              <a:spcAft>
                <a:spcPts val="0"/>
              </a:spcAft>
              <a:buNone/>
            </a:pPr>
            <a:r>
              <a:rPr lang="en" sz="900">
                <a:solidFill>
                  <a:srgbClr val="151515"/>
                </a:solidFill>
                <a:latin typeface="Red Hat Display Medium"/>
                <a:ea typeface="Red Hat Display Medium"/>
                <a:cs typeface="Red Hat Display Medium"/>
                <a:sym typeface="Red Hat Display Medium"/>
              </a:rPr>
              <a:t>Red Hat OpenShift </a:t>
            </a:r>
            <a:endParaRPr sz="900">
              <a:solidFill>
                <a:srgbClr val="151515"/>
              </a:solidFill>
              <a:latin typeface="Red Hat Display Medium"/>
              <a:ea typeface="Red Hat Display Medium"/>
              <a:cs typeface="Red Hat Display Medium"/>
              <a:sym typeface="Red Hat Display Medium"/>
            </a:endParaRPr>
          </a:p>
        </p:txBody>
      </p:sp>
      <p:pic>
        <p:nvPicPr>
          <p:cNvPr id="7613" name="Google Shape;7613;p773"/>
          <p:cNvPicPr preferRelativeResize="0"/>
          <p:nvPr/>
        </p:nvPicPr>
        <p:blipFill rotWithShape="1">
          <a:blip r:embed="rId3">
            <a:alphaModFix/>
          </a:blip>
          <a:srcRect/>
          <a:stretch/>
        </p:blipFill>
        <p:spPr>
          <a:xfrm>
            <a:off x="1523072" y="5352451"/>
            <a:ext cx="320040" cy="320040"/>
          </a:xfrm>
          <a:prstGeom prst="rect">
            <a:avLst/>
          </a:prstGeom>
          <a:noFill/>
          <a:ln>
            <a:noFill/>
          </a:ln>
        </p:spPr>
      </p:pic>
      <p:sp>
        <p:nvSpPr>
          <p:cNvPr id="7614" name="Google Shape;7614;p773"/>
          <p:cNvSpPr/>
          <p:nvPr/>
        </p:nvSpPr>
        <p:spPr>
          <a:xfrm>
            <a:off x="1472425" y="4619630"/>
            <a:ext cx="1224900" cy="411600"/>
          </a:xfrm>
          <a:prstGeom prst="rect">
            <a:avLst/>
          </a:prstGeom>
          <a:solidFill>
            <a:schemeClr val="lt1"/>
          </a:solidFill>
          <a:ln>
            <a:noFill/>
          </a:ln>
        </p:spPr>
        <p:txBody>
          <a:bodyPr spcFirstLastPara="1" wrap="square" lIns="457200" tIns="137150" rIns="137150" bIns="137150" anchor="ctr" anchorCtr="0">
            <a:noAutofit/>
          </a:bodyPr>
          <a:lstStyle/>
          <a:p>
            <a:pPr marL="0" lvl="0" indent="0" algn="l" rtl="0">
              <a:spcBef>
                <a:spcPts val="0"/>
              </a:spcBef>
              <a:spcAft>
                <a:spcPts val="0"/>
              </a:spcAft>
              <a:buNone/>
            </a:pPr>
            <a:r>
              <a:rPr lang="en" sz="900">
                <a:solidFill>
                  <a:srgbClr val="151515"/>
                </a:solidFill>
                <a:latin typeface="Red Hat Display Medium"/>
                <a:ea typeface="Red Hat Display Medium"/>
                <a:cs typeface="Red Hat Display Medium"/>
                <a:sym typeface="Red Hat Display Medium"/>
              </a:rPr>
              <a:t>Network</a:t>
            </a:r>
            <a:endParaRPr sz="900">
              <a:solidFill>
                <a:srgbClr val="151515"/>
              </a:solidFill>
              <a:latin typeface="Red Hat Display Medium"/>
              <a:ea typeface="Red Hat Display Medium"/>
              <a:cs typeface="Red Hat Display Medium"/>
              <a:sym typeface="Red Hat Display Medium"/>
            </a:endParaRPr>
          </a:p>
        </p:txBody>
      </p:sp>
      <p:sp>
        <p:nvSpPr>
          <p:cNvPr id="7615" name="Google Shape;7615;p773"/>
          <p:cNvSpPr/>
          <p:nvPr/>
        </p:nvSpPr>
        <p:spPr>
          <a:xfrm>
            <a:off x="2834650" y="4619630"/>
            <a:ext cx="1234500" cy="411600"/>
          </a:xfrm>
          <a:prstGeom prst="rect">
            <a:avLst/>
          </a:prstGeom>
          <a:solidFill>
            <a:schemeClr val="lt1"/>
          </a:solidFill>
          <a:ln>
            <a:noFill/>
          </a:ln>
        </p:spPr>
        <p:txBody>
          <a:bodyPr spcFirstLastPara="1" wrap="square" lIns="457200" tIns="137150" rIns="137150" bIns="137150" anchor="ctr" anchorCtr="0">
            <a:noAutofit/>
          </a:bodyPr>
          <a:lstStyle/>
          <a:p>
            <a:pPr marL="0" lvl="0" indent="0" algn="l" rtl="0">
              <a:spcBef>
                <a:spcPts val="0"/>
              </a:spcBef>
              <a:spcAft>
                <a:spcPts val="0"/>
              </a:spcAft>
              <a:buNone/>
            </a:pPr>
            <a:r>
              <a:rPr lang="en" sz="900">
                <a:solidFill>
                  <a:srgbClr val="151515"/>
                </a:solidFill>
                <a:latin typeface="Red Hat Display Medium"/>
                <a:ea typeface="Red Hat Display Medium"/>
                <a:cs typeface="Red Hat Display Medium"/>
                <a:sym typeface="Red Hat Display Medium"/>
              </a:rPr>
              <a:t>Security</a:t>
            </a:r>
            <a:endParaRPr sz="900">
              <a:solidFill>
                <a:srgbClr val="151515"/>
              </a:solidFill>
              <a:latin typeface="Red Hat Display Medium"/>
              <a:ea typeface="Red Hat Display Medium"/>
              <a:cs typeface="Red Hat Display Medium"/>
              <a:sym typeface="Red Hat Display Medium"/>
            </a:endParaRPr>
          </a:p>
        </p:txBody>
      </p:sp>
      <p:sp>
        <p:nvSpPr>
          <p:cNvPr id="7616" name="Google Shape;7616;p773"/>
          <p:cNvSpPr/>
          <p:nvPr/>
        </p:nvSpPr>
        <p:spPr>
          <a:xfrm>
            <a:off x="4476200" y="5301967"/>
            <a:ext cx="2880300" cy="411600"/>
          </a:xfrm>
          <a:prstGeom prst="rect">
            <a:avLst/>
          </a:prstGeom>
          <a:solidFill>
            <a:srgbClr val="F3F3F3"/>
          </a:solidFill>
          <a:ln w="19050" cap="flat" cmpd="sng">
            <a:solidFill>
              <a:schemeClr val="lt1"/>
            </a:solidFill>
            <a:prstDash val="solid"/>
            <a:round/>
            <a:headEnd type="none" w="sm" len="sm"/>
            <a:tailEnd type="none" w="sm" len="sm"/>
          </a:ln>
        </p:spPr>
        <p:txBody>
          <a:bodyPr spcFirstLastPara="1" wrap="square" lIns="137150" tIns="137150" rIns="137150" bIns="137150" anchor="t" anchorCtr="0">
            <a:noAutofit/>
          </a:bodyPr>
          <a:lstStyle/>
          <a:p>
            <a:pPr marL="0" lvl="0" indent="0" algn="l" rtl="0">
              <a:lnSpc>
                <a:spcPct val="135000"/>
              </a:lnSpc>
              <a:spcBef>
                <a:spcPts val="0"/>
              </a:spcBef>
              <a:spcAft>
                <a:spcPts val="0"/>
              </a:spcAft>
              <a:buNone/>
            </a:pPr>
            <a:r>
              <a:rPr lang="en" sz="1000" b="1">
                <a:solidFill>
                  <a:schemeClr val="dk1"/>
                </a:solidFill>
                <a:latin typeface="Red Hat Display"/>
                <a:ea typeface="Red Hat Display"/>
                <a:cs typeface="Red Hat Display"/>
                <a:sym typeface="Red Hat Display"/>
              </a:rPr>
              <a:t>Cluster purpose …</a:t>
            </a:r>
            <a:endParaRPr sz="1000">
              <a:solidFill>
                <a:schemeClr val="dk1"/>
              </a:solidFill>
              <a:latin typeface="Red Hat Display"/>
              <a:ea typeface="Red Hat Display"/>
              <a:cs typeface="Red Hat Display"/>
              <a:sym typeface="Red Hat Display"/>
            </a:endParaRPr>
          </a:p>
        </p:txBody>
      </p:sp>
      <p:cxnSp>
        <p:nvCxnSpPr>
          <p:cNvPr id="7617" name="Google Shape;7617;p773"/>
          <p:cNvCxnSpPr>
            <a:stCxn id="7601" idx="1"/>
            <a:endCxn id="7605" idx="3"/>
          </p:cNvCxnSpPr>
          <p:nvPr/>
        </p:nvCxnSpPr>
        <p:spPr>
          <a:xfrm rot="10800000">
            <a:off x="4215350" y="3110170"/>
            <a:ext cx="4380000" cy="1308000"/>
          </a:xfrm>
          <a:prstGeom prst="bentConnector3">
            <a:avLst>
              <a:gd name="adj1" fmla="val 88942"/>
            </a:avLst>
          </a:prstGeom>
          <a:noFill/>
          <a:ln w="9525" cap="rnd" cmpd="sng">
            <a:solidFill>
              <a:schemeClr val="accent1"/>
            </a:solidFill>
            <a:prstDash val="solid"/>
            <a:round/>
            <a:headEnd type="none" w="med" len="med"/>
            <a:tailEnd type="triangle" w="med" len="med"/>
          </a:ln>
        </p:spPr>
      </p:cxnSp>
      <p:cxnSp>
        <p:nvCxnSpPr>
          <p:cNvPr id="7618" name="Google Shape;7618;p773"/>
          <p:cNvCxnSpPr>
            <a:stCxn id="7611" idx="3"/>
            <a:endCxn id="7601" idx="1"/>
          </p:cNvCxnSpPr>
          <p:nvPr/>
        </p:nvCxnSpPr>
        <p:spPr>
          <a:xfrm rot="10800000" flipH="1">
            <a:off x="4206175" y="4418050"/>
            <a:ext cx="4389300" cy="613200"/>
          </a:xfrm>
          <a:prstGeom prst="bentConnector3">
            <a:avLst>
              <a:gd name="adj1" fmla="val 49999"/>
            </a:avLst>
          </a:prstGeom>
          <a:noFill/>
          <a:ln w="9525" cap="rnd" cmpd="sng">
            <a:solidFill>
              <a:schemeClr val="accent1"/>
            </a:solidFill>
            <a:prstDash val="solid"/>
            <a:round/>
            <a:headEnd type="triangle" w="med" len="med"/>
            <a:tailEnd type="none" w="med" len="med"/>
          </a:ln>
        </p:spPr>
      </p:cxnSp>
      <p:cxnSp>
        <p:nvCxnSpPr>
          <p:cNvPr id="7619" name="Google Shape;7619;p773"/>
          <p:cNvCxnSpPr>
            <a:stCxn id="7601" idx="1"/>
            <a:endCxn id="7616" idx="3"/>
          </p:cNvCxnSpPr>
          <p:nvPr/>
        </p:nvCxnSpPr>
        <p:spPr>
          <a:xfrm flipH="1">
            <a:off x="7356650" y="4418170"/>
            <a:ext cx="1238700" cy="1089600"/>
          </a:xfrm>
          <a:prstGeom prst="bentConnector3">
            <a:avLst>
              <a:gd name="adj1" fmla="val 50006"/>
            </a:avLst>
          </a:prstGeom>
          <a:noFill/>
          <a:ln w="9525" cap="rnd" cmpd="sng">
            <a:solidFill>
              <a:schemeClr val="accent1"/>
            </a:solidFill>
            <a:prstDash val="solid"/>
            <a:round/>
            <a:headEnd type="none" w="med" len="med"/>
            <a:tailEnd type="triangle" w="med" len="med"/>
          </a:ln>
        </p:spPr>
      </p:cxnSp>
      <p:cxnSp>
        <p:nvCxnSpPr>
          <p:cNvPr id="7620" name="Google Shape;7620;p773"/>
          <p:cNvCxnSpPr>
            <a:stCxn id="7601" idx="3"/>
            <a:endCxn id="7604" idx="2"/>
          </p:cNvCxnSpPr>
          <p:nvPr/>
        </p:nvCxnSpPr>
        <p:spPr>
          <a:xfrm rot="10800000">
            <a:off x="7218950" y="3247270"/>
            <a:ext cx="3982500" cy="1170900"/>
          </a:xfrm>
          <a:prstGeom prst="bentConnector4">
            <a:avLst>
              <a:gd name="adj1" fmla="val -5979"/>
              <a:gd name="adj2" fmla="val 72277"/>
            </a:avLst>
          </a:prstGeom>
          <a:noFill/>
          <a:ln w="9525" cap="rnd" cmpd="sng">
            <a:solidFill>
              <a:schemeClr val="dk1"/>
            </a:solidFill>
            <a:prstDash val="solid"/>
            <a:round/>
            <a:headEnd type="none" w="med" len="med"/>
            <a:tailEnd type="triangle" w="med" len="med"/>
          </a:ln>
        </p:spPr>
      </p:cxnSp>
      <p:sp>
        <p:nvSpPr>
          <p:cNvPr id="7621" name="Google Shape;7621;p773"/>
          <p:cNvSpPr/>
          <p:nvPr/>
        </p:nvSpPr>
        <p:spPr>
          <a:xfrm>
            <a:off x="5166350" y="2696977"/>
            <a:ext cx="1238700" cy="411600"/>
          </a:xfrm>
          <a:prstGeom prst="rect">
            <a:avLst/>
          </a:prstGeom>
          <a:solidFill>
            <a:srgbClr val="F3F3F3"/>
          </a:solidFill>
          <a:ln>
            <a:noFill/>
          </a:ln>
        </p:spPr>
        <p:txBody>
          <a:bodyPr spcFirstLastPara="1" wrap="square" lIns="457200" tIns="137150" rIns="137150" bIns="137150" anchor="ctr" anchorCtr="0">
            <a:noAutofit/>
          </a:bodyPr>
          <a:lstStyle/>
          <a:p>
            <a:pPr marL="0" lvl="0" indent="0" algn="l" rtl="0">
              <a:spcBef>
                <a:spcPts val="0"/>
              </a:spcBef>
              <a:spcAft>
                <a:spcPts val="0"/>
              </a:spcAft>
              <a:buNone/>
            </a:pPr>
            <a:r>
              <a:rPr lang="en" sz="900">
                <a:solidFill>
                  <a:srgbClr val="151515"/>
                </a:solidFill>
                <a:latin typeface="Red Hat Display Medium"/>
                <a:ea typeface="Red Hat Display Medium"/>
                <a:cs typeface="Red Hat Display Medium"/>
                <a:sym typeface="Red Hat Display Medium"/>
              </a:rPr>
              <a:t>Network</a:t>
            </a:r>
            <a:endParaRPr sz="900">
              <a:solidFill>
                <a:srgbClr val="151515"/>
              </a:solidFill>
              <a:latin typeface="Red Hat Display Medium"/>
              <a:ea typeface="Red Hat Display Medium"/>
              <a:cs typeface="Red Hat Display Medium"/>
              <a:sym typeface="Red Hat Display Medium"/>
            </a:endParaRPr>
          </a:p>
        </p:txBody>
      </p:sp>
      <p:sp>
        <p:nvSpPr>
          <p:cNvPr id="7622" name="Google Shape;7622;p773"/>
          <p:cNvSpPr/>
          <p:nvPr/>
        </p:nvSpPr>
        <p:spPr>
          <a:xfrm>
            <a:off x="6536275" y="2696977"/>
            <a:ext cx="1234500" cy="411600"/>
          </a:xfrm>
          <a:prstGeom prst="rect">
            <a:avLst/>
          </a:prstGeom>
          <a:solidFill>
            <a:srgbClr val="F3F3F3"/>
          </a:solidFill>
          <a:ln>
            <a:noFill/>
          </a:ln>
        </p:spPr>
        <p:txBody>
          <a:bodyPr spcFirstLastPara="1" wrap="square" lIns="457200" tIns="137150" rIns="137150" bIns="137150" anchor="ctr" anchorCtr="0">
            <a:noAutofit/>
          </a:bodyPr>
          <a:lstStyle/>
          <a:p>
            <a:pPr marL="0" lvl="0" indent="0" algn="l" rtl="0">
              <a:spcBef>
                <a:spcPts val="0"/>
              </a:spcBef>
              <a:spcAft>
                <a:spcPts val="0"/>
              </a:spcAft>
              <a:buNone/>
            </a:pPr>
            <a:r>
              <a:rPr lang="en" sz="900">
                <a:solidFill>
                  <a:srgbClr val="151515"/>
                </a:solidFill>
                <a:latin typeface="Red Hat Display Medium"/>
                <a:ea typeface="Red Hat Display Medium"/>
                <a:cs typeface="Red Hat Display Medium"/>
                <a:sym typeface="Red Hat Display Medium"/>
              </a:rPr>
              <a:t>Security</a:t>
            </a:r>
            <a:endParaRPr sz="900">
              <a:solidFill>
                <a:srgbClr val="151515"/>
              </a:solidFill>
              <a:latin typeface="Red Hat Display Medium"/>
              <a:ea typeface="Red Hat Display Medium"/>
              <a:cs typeface="Red Hat Display Medium"/>
              <a:sym typeface="Red Hat Display Medium"/>
            </a:endParaRPr>
          </a:p>
        </p:txBody>
      </p:sp>
      <p:sp>
        <p:nvSpPr>
          <p:cNvPr id="7623" name="Google Shape;7623;p773"/>
          <p:cNvSpPr/>
          <p:nvPr/>
        </p:nvSpPr>
        <p:spPr>
          <a:xfrm>
            <a:off x="7908800" y="2696977"/>
            <a:ext cx="1372200" cy="411600"/>
          </a:xfrm>
          <a:prstGeom prst="rect">
            <a:avLst/>
          </a:prstGeom>
          <a:solidFill>
            <a:srgbClr val="F3F3F3"/>
          </a:solidFill>
          <a:ln>
            <a:noFill/>
          </a:ln>
        </p:spPr>
        <p:txBody>
          <a:bodyPr spcFirstLastPara="1" wrap="square" lIns="457200" tIns="137150" rIns="137150" bIns="137150" anchor="ctr" anchorCtr="0">
            <a:noAutofit/>
          </a:bodyPr>
          <a:lstStyle/>
          <a:p>
            <a:pPr marL="0" lvl="0" indent="0" algn="l" rtl="0">
              <a:spcBef>
                <a:spcPts val="0"/>
              </a:spcBef>
              <a:spcAft>
                <a:spcPts val="0"/>
              </a:spcAft>
              <a:buNone/>
            </a:pPr>
            <a:r>
              <a:rPr lang="en" sz="900">
                <a:solidFill>
                  <a:srgbClr val="151515"/>
                </a:solidFill>
                <a:latin typeface="Red Hat Display Medium"/>
                <a:ea typeface="Red Hat Display Medium"/>
                <a:cs typeface="Red Hat Display Medium"/>
                <a:sym typeface="Red Hat Display Medium"/>
              </a:rPr>
              <a:t>IT service management</a:t>
            </a:r>
            <a:endParaRPr sz="900">
              <a:solidFill>
                <a:srgbClr val="151515"/>
              </a:solidFill>
              <a:latin typeface="Red Hat Display Medium"/>
              <a:ea typeface="Red Hat Display Medium"/>
              <a:cs typeface="Red Hat Display Medium"/>
              <a:sym typeface="Red Hat Display Medium"/>
            </a:endParaRPr>
          </a:p>
        </p:txBody>
      </p:sp>
      <p:pic>
        <p:nvPicPr>
          <p:cNvPr id="7624" name="Google Shape;7624;p773"/>
          <p:cNvPicPr preferRelativeResize="0"/>
          <p:nvPr/>
        </p:nvPicPr>
        <p:blipFill rotWithShape="1">
          <a:blip r:embed="rId4">
            <a:alphaModFix/>
          </a:blip>
          <a:srcRect l="139" r="139"/>
          <a:stretch/>
        </p:blipFill>
        <p:spPr>
          <a:xfrm>
            <a:off x="5229652" y="2756475"/>
            <a:ext cx="292608" cy="292608"/>
          </a:xfrm>
          <a:prstGeom prst="rect">
            <a:avLst/>
          </a:prstGeom>
          <a:noFill/>
          <a:ln>
            <a:noFill/>
          </a:ln>
        </p:spPr>
      </p:pic>
      <p:pic>
        <p:nvPicPr>
          <p:cNvPr id="7625" name="Google Shape;7625;p773"/>
          <p:cNvPicPr preferRelativeResize="0"/>
          <p:nvPr/>
        </p:nvPicPr>
        <p:blipFill rotWithShape="1">
          <a:blip r:embed="rId5">
            <a:alphaModFix/>
          </a:blip>
          <a:srcRect/>
          <a:stretch/>
        </p:blipFill>
        <p:spPr>
          <a:xfrm>
            <a:off x="6590157" y="2756475"/>
            <a:ext cx="292608" cy="292608"/>
          </a:xfrm>
          <a:prstGeom prst="rect">
            <a:avLst/>
          </a:prstGeom>
          <a:noFill/>
          <a:ln>
            <a:noFill/>
          </a:ln>
        </p:spPr>
      </p:pic>
      <p:pic>
        <p:nvPicPr>
          <p:cNvPr id="7626" name="Google Shape;7626;p773"/>
          <p:cNvPicPr preferRelativeResize="0"/>
          <p:nvPr/>
        </p:nvPicPr>
        <p:blipFill rotWithShape="1">
          <a:blip r:embed="rId6">
            <a:alphaModFix/>
          </a:blip>
          <a:srcRect/>
          <a:stretch/>
        </p:blipFill>
        <p:spPr>
          <a:xfrm>
            <a:off x="7971617" y="2752150"/>
            <a:ext cx="292608" cy="292608"/>
          </a:xfrm>
          <a:prstGeom prst="rect">
            <a:avLst/>
          </a:prstGeom>
          <a:noFill/>
          <a:ln>
            <a:noFill/>
          </a:ln>
        </p:spPr>
      </p:pic>
      <p:pic>
        <p:nvPicPr>
          <p:cNvPr id="7627" name="Google Shape;7627;p773"/>
          <p:cNvPicPr preferRelativeResize="0"/>
          <p:nvPr/>
        </p:nvPicPr>
        <p:blipFill rotWithShape="1">
          <a:blip r:embed="rId4">
            <a:alphaModFix/>
          </a:blip>
          <a:srcRect l="139" r="139"/>
          <a:stretch/>
        </p:blipFill>
        <p:spPr>
          <a:xfrm>
            <a:off x="1524119" y="2756475"/>
            <a:ext cx="292608" cy="292608"/>
          </a:xfrm>
          <a:prstGeom prst="rect">
            <a:avLst/>
          </a:prstGeom>
          <a:noFill/>
          <a:ln>
            <a:noFill/>
          </a:ln>
        </p:spPr>
      </p:pic>
      <p:pic>
        <p:nvPicPr>
          <p:cNvPr id="7628" name="Google Shape;7628;p773"/>
          <p:cNvPicPr preferRelativeResize="0"/>
          <p:nvPr/>
        </p:nvPicPr>
        <p:blipFill rotWithShape="1">
          <a:blip r:embed="rId5">
            <a:alphaModFix/>
          </a:blip>
          <a:srcRect/>
          <a:stretch/>
        </p:blipFill>
        <p:spPr>
          <a:xfrm>
            <a:off x="2907379" y="2756475"/>
            <a:ext cx="292608" cy="292608"/>
          </a:xfrm>
          <a:prstGeom prst="rect">
            <a:avLst/>
          </a:prstGeom>
          <a:noFill/>
          <a:ln>
            <a:noFill/>
          </a:ln>
        </p:spPr>
      </p:pic>
      <p:pic>
        <p:nvPicPr>
          <p:cNvPr id="7629" name="Google Shape;7629;p773"/>
          <p:cNvPicPr preferRelativeResize="0"/>
          <p:nvPr/>
        </p:nvPicPr>
        <p:blipFill rotWithShape="1">
          <a:blip r:embed="rId4">
            <a:alphaModFix/>
          </a:blip>
          <a:srcRect l="139" r="139"/>
          <a:stretch/>
        </p:blipFill>
        <p:spPr>
          <a:xfrm>
            <a:off x="1524119" y="4679127"/>
            <a:ext cx="292608" cy="292608"/>
          </a:xfrm>
          <a:prstGeom prst="rect">
            <a:avLst/>
          </a:prstGeom>
          <a:noFill/>
          <a:ln>
            <a:noFill/>
          </a:ln>
        </p:spPr>
      </p:pic>
      <p:pic>
        <p:nvPicPr>
          <p:cNvPr id="7630" name="Google Shape;7630;p773"/>
          <p:cNvPicPr preferRelativeResize="0"/>
          <p:nvPr/>
        </p:nvPicPr>
        <p:blipFill rotWithShape="1">
          <a:blip r:embed="rId5">
            <a:alphaModFix/>
          </a:blip>
          <a:srcRect/>
          <a:stretch/>
        </p:blipFill>
        <p:spPr>
          <a:xfrm>
            <a:off x="2907379" y="4679127"/>
            <a:ext cx="292608" cy="292608"/>
          </a:xfrm>
          <a:prstGeom prst="rect">
            <a:avLst/>
          </a:prstGeom>
          <a:noFill/>
          <a:ln>
            <a:noFill/>
          </a:ln>
        </p:spPr>
      </p:pic>
      <p:sp>
        <p:nvSpPr>
          <p:cNvPr id="7631" name="Google Shape;7631;p773"/>
          <p:cNvSpPr txBox="1"/>
          <p:nvPr/>
        </p:nvSpPr>
        <p:spPr>
          <a:xfrm>
            <a:off x="1325864" y="6161954"/>
            <a:ext cx="2349300" cy="1890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900">
                <a:solidFill>
                  <a:schemeClr val="accent1"/>
                </a:solidFill>
                <a:latin typeface="Red Hat Display Medium"/>
                <a:ea typeface="Red Hat Display Medium"/>
                <a:cs typeface="Red Hat Display Medium"/>
                <a:sym typeface="Red Hat Display Medium"/>
              </a:rPr>
              <a:t>Management and application deployment</a:t>
            </a:r>
            <a:endParaRPr sz="900">
              <a:solidFill>
                <a:schemeClr val="accent1"/>
              </a:solidFill>
              <a:latin typeface="Red Hat Display Medium"/>
              <a:ea typeface="Red Hat Display Medium"/>
              <a:cs typeface="Red Hat Display Medium"/>
              <a:sym typeface="Red Hat Display Medium"/>
            </a:endParaRPr>
          </a:p>
        </p:txBody>
      </p:sp>
      <p:cxnSp>
        <p:nvCxnSpPr>
          <p:cNvPr id="7632" name="Google Shape;7632;p773"/>
          <p:cNvCxnSpPr>
            <a:stCxn id="7612" idx="0"/>
            <a:endCxn id="7614" idx="2"/>
          </p:cNvCxnSpPr>
          <p:nvPr/>
        </p:nvCxnSpPr>
        <p:spPr>
          <a:xfrm rot="5400000" flipH="1">
            <a:off x="2290150" y="4826027"/>
            <a:ext cx="270600" cy="681300"/>
          </a:xfrm>
          <a:prstGeom prst="bentConnector3">
            <a:avLst>
              <a:gd name="adj1" fmla="val 40965"/>
            </a:avLst>
          </a:prstGeom>
          <a:noFill/>
          <a:ln w="9525" cap="flat" cmpd="sng">
            <a:solidFill>
              <a:schemeClr val="dk1"/>
            </a:solidFill>
            <a:prstDash val="solid"/>
            <a:round/>
            <a:headEnd type="none" w="med" len="med"/>
            <a:tailEnd type="triangle" w="med" len="med"/>
          </a:ln>
        </p:spPr>
      </p:cxnSp>
      <p:cxnSp>
        <p:nvCxnSpPr>
          <p:cNvPr id="7633" name="Google Shape;7633;p773"/>
          <p:cNvCxnSpPr>
            <a:stCxn id="7612" idx="0"/>
            <a:endCxn id="7615" idx="2"/>
          </p:cNvCxnSpPr>
          <p:nvPr/>
        </p:nvCxnSpPr>
        <p:spPr>
          <a:xfrm rot="-5400000">
            <a:off x="2973700" y="4823777"/>
            <a:ext cx="270600" cy="685800"/>
          </a:xfrm>
          <a:prstGeom prst="bentConnector3">
            <a:avLst>
              <a:gd name="adj1" fmla="val 40965"/>
            </a:avLst>
          </a:prstGeom>
          <a:noFill/>
          <a:ln w="9525" cap="flat" cmpd="sng">
            <a:solidFill>
              <a:schemeClr val="dk1"/>
            </a:solidFill>
            <a:prstDash val="solid"/>
            <a:round/>
            <a:headEnd type="none" w="med" len="med"/>
            <a:tailEnd type="triangle" w="med" len="med"/>
          </a:ln>
        </p:spPr>
      </p:cxnSp>
      <p:cxnSp>
        <p:nvCxnSpPr>
          <p:cNvPr id="7634" name="Google Shape;7634;p773"/>
          <p:cNvCxnSpPr>
            <a:stCxn id="7609" idx="2"/>
            <a:endCxn id="7607" idx="0"/>
          </p:cNvCxnSpPr>
          <p:nvPr/>
        </p:nvCxnSpPr>
        <p:spPr>
          <a:xfrm rot="-5400000" flipH="1">
            <a:off x="2289025" y="2904427"/>
            <a:ext cx="273000" cy="681300"/>
          </a:xfrm>
          <a:prstGeom prst="bentConnector3">
            <a:avLst>
              <a:gd name="adj1" fmla="val 57105"/>
            </a:avLst>
          </a:prstGeom>
          <a:noFill/>
          <a:ln w="9525" cap="flat" cmpd="sng">
            <a:solidFill>
              <a:schemeClr val="dk1"/>
            </a:solidFill>
            <a:prstDash val="solid"/>
            <a:round/>
            <a:headEnd type="triangle" w="med" len="med"/>
            <a:tailEnd type="none" w="med" len="med"/>
          </a:ln>
        </p:spPr>
      </p:cxnSp>
      <p:cxnSp>
        <p:nvCxnSpPr>
          <p:cNvPr id="7635" name="Google Shape;7635;p773"/>
          <p:cNvCxnSpPr>
            <a:stCxn id="7610" idx="2"/>
            <a:endCxn id="7607" idx="0"/>
          </p:cNvCxnSpPr>
          <p:nvPr/>
        </p:nvCxnSpPr>
        <p:spPr>
          <a:xfrm rot="5400000">
            <a:off x="2972500" y="2902177"/>
            <a:ext cx="273000" cy="685800"/>
          </a:xfrm>
          <a:prstGeom prst="bentConnector3">
            <a:avLst>
              <a:gd name="adj1" fmla="val 57105"/>
            </a:avLst>
          </a:prstGeom>
          <a:noFill/>
          <a:ln w="9525" cap="flat" cmpd="sng">
            <a:solidFill>
              <a:schemeClr val="dk1"/>
            </a:solidFill>
            <a:prstDash val="solid"/>
            <a:round/>
            <a:headEnd type="triangle" w="med" len="med"/>
            <a:tailEnd type="none" w="med" len="med"/>
          </a:ln>
        </p:spPr>
      </p:cxnSp>
      <p:sp>
        <p:nvSpPr>
          <p:cNvPr id="7636" name="Google Shape;7636;p773"/>
          <p:cNvSpPr txBox="1"/>
          <p:nvPr/>
        </p:nvSpPr>
        <p:spPr>
          <a:xfrm>
            <a:off x="4128864" y="6161954"/>
            <a:ext cx="2349300" cy="1890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900">
                <a:solidFill>
                  <a:schemeClr val="dk1"/>
                </a:solidFill>
                <a:latin typeface="Red Hat Display Medium"/>
                <a:ea typeface="Red Hat Display Medium"/>
                <a:cs typeface="Red Hat Display Medium"/>
                <a:sym typeface="Red Hat Display Medium"/>
              </a:rPr>
              <a:t>End-to-end automation</a:t>
            </a:r>
            <a:endParaRPr sz="900">
              <a:solidFill>
                <a:schemeClr val="dk1"/>
              </a:solidFill>
              <a:latin typeface="Red Hat Display Medium"/>
              <a:ea typeface="Red Hat Display Medium"/>
              <a:cs typeface="Red Hat Display Medium"/>
              <a:sym typeface="Red Hat Display Medium"/>
            </a:endParaRPr>
          </a:p>
        </p:txBody>
      </p:sp>
      <p:cxnSp>
        <p:nvCxnSpPr>
          <p:cNvPr id="7637" name="Google Shape;7637;p773"/>
          <p:cNvCxnSpPr/>
          <p:nvPr/>
        </p:nvCxnSpPr>
        <p:spPr>
          <a:xfrm>
            <a:off x="1325864" y="6443700"/>
            <a:ext cx="439500" cy="0"/>
          </a:xfrm>
          <a:prstGeom prst="straightConnector1">
            <a:avLst/>
          </a:prstGeom>
          <a:noFill/>
          <a:ln w="9525" cap="flat" cmpd="sng">
            <a:solidFill>
              <a:schemeClr val="accent1"/>
            </a:solidFill>
            <a:prstDash val="solid"/>
            <a:round/>
            <a:headEnd type="triangle" w="med" len="med"/>
            <a:tailEnd type="none" w="med" len="med"/>
          </a:ln>
        </p:spPr>
      </p:cxnSp>
      <p:cxnSp>
        <p:nvCxnSpPr>
          <p:cNvPr id="7638" name="Google Shape;7638;p773"/>
          <p:cNvCxnSpPr/>
          <p:nvPr/>
        </p:nvCxnSpPr>
        <p:spPr>
          <a:xfrm>
            <a:off x="4128864" y="6443700"/>
            <a:ext cx="439500" cy="0"/>
          </a:xfrm>
          <a:prstGeom prst="straightConnector1">
            <a:avLst/>
          </a:prstGeom>
          <a:noFill/>
          <a:ln w="9525" cap="flat" cmpd="sng">
            <a:solidFill>
              <a:schemeClr val="dk1"/>
            </a:solidFill>
            <a:prstDash val="solid"/>
            <a:round/>
            <a:headEnd type="triangle" w="med" len="med"/>
            <a:tailEnd type="none" w="med" len="med"/>
          </a:ln>
        </p:spPr>
      </p:cxnSp>
      <p:pic>
        <p:nvPicPr>
          <p:cNvPr id="7639" name="Google Shape;7639;p773"/>
          <p:cNvPicPr preferRelativeResize="0"/>
          <p:nvPr/>
        </p:nvPicPr>
        <p:blipFill rotWithShape="1">
          <a:blip r:embed="rId7">
            <a:alphaModFix/>
          </a:blip>
          <a:srcRect/>
          <a:stretch/>
        </p:blipFill>
        <p:spPr>
          <a:xfrm>
            <a:off x="8642582" y="4264856"/>
            <a:ext cx="320040" cy="320040"/>
          </a:xfrm>
          <a:prstGeom prst="rect">
            <a:avLst/>
          </a:prstGeom>
          <a:noFill/>
          <a:ln>
            <a:noFill/>
          </a:ln>
        </p:spPr>
      </p:pic>
      <p:pic>
        <p:nvPicPr>
          <p:cNvPr id="7640" name="Google Shape;7640;p773"/>
          <p:cNvPicPr preferRelativeResize="0"/>
          <p:nvPr/>
        </p:nvPicPr>
        <p:blipFill rotWithShape="1">
          <a:blip r:embed="rId8">
            <a:alphaModFix/>
          </a:blip>
          <a:srcRect/>
          <a:stretch/>
        </p:blipFill>
        <p:spPr>
          <a:xfrm>
            <a:off x="8642582" y="4808384"/>
            <a:ext cx="320040" cy="32004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644"/>
        <p:cNvGrpSpPr/>
        <p:nvPr/>
      </p:nvGrpSpPr>
      <p:grpSpPr>
        <a:xfrm>
          <a:off x="0" y="0"/>
          <a:ext cx="0" cy="0"/>
          <a:chOff x="0" y="0"/>
          <a:chExt cx="0" cy="0"/>
        </a:xfrm>
      </p:grpSpPr>
      <p:sp>
        <p:nvSpPr>
          <p:cNvPr id="7645" name="Google Shape;7645;p774"/>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OpenShift Platform Plus</a:t>
            </a:r>
            <a:endParaRPr/>
          </a:p>
        </p:txBody>
      </p:sp>
      <p:sp>
        <p:nvSpPr>
          <p:cNvPr id="7646" name="Google Shape;7646;p774"/>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75</a:t>
            </a:fld>
            <a:endParaRPr/>
          </a:p>
        </p:txBody>
      </p:sp>
      <p:sp>
        <p:nvSpPr>
          <p:cNvPr id="7647" name="Google Shape;7647;p774"/>
          <p:cNvSpPr txBox="1">
            <a:spLocks noGrp="1"/>
          </p:cNvSpPr>
          <p:nvPr>
            <p:ph type="body" idx="4"/>
          </p:nvPr>
        </p:nvSpPr>
        <p:spPr>
          <a:xfrm>
            <a:off x="5943600" y="2182300"/>
            <a:ext cx="4907700" cy="3524400"/>
          </a:xfrm>
          <a:prstGeom prst="rect">
            <a:avLst/>
          </a:prstGeom>
        </p:spPr>
        <p:txBody>
          <a:bodyPr spcFirstLastPara="1" wrap="square" lIns="0" tIns="0" rIns="0" bIns="0" anchor="t" anchorCtr="0">
            <a:noAutofit/>
          </a:bodyPr>
          <a:lstStyle/>
          <a:p>
            <a:pPr marL="0" lvl="0" indent="0" algn="l" rtl="0">
              <a:spcBef>
                <a:spcPts val="1000"/>
              </a:spcBef>
              <a:spcAft>
                <a:spcPts val="0"/>
              </a:spcAft>
              <a:buClr>
                <a:schemeClr val="dk1"/>
              </a:buClr>
              <a:buSzPts val="1100"/>
              <a:buFont typeface="Arial"/>
              <a:buNone/>
            </a:pPr>
            <a:r>
              <a:rPr lang="en">
                <a:solidFill>
                  <a:schemeClr val="accent1"/>
                </a:solidFill>
                <a:latin typeface="Red Hat Display Medium"/>
                <a:ea typeface="Red Hat Display Medium"/>
                <a:cs typeface="Red Hat Display Medium"/>
                <a:sym typeface="Red Hat Display Medium"/>
              </a:rPr>
              <a:t>Cloud native solutions with the</a:t>
            </a:r>
            <a:br>
              <a:rPr lang="en">
                <a:solidFill>
                  <a:schemeClr val="accent1"/>
                </a:solidFill>
                <a:latin typeface="Red Hat Display Medium"/>
                <a:ea typeface="Red Hat Display Medium"/>
                <a:cs typeface="Red Hat Display Medium"/>
                <a:sym typeface="Red Hat Display Medium"/>
              </a:rPr>
            </a:br>
            <a:r>
              <a:rPr lang="en">
                <a:solidFill>
                  <a:schemeClr val="accent1"/>
                </a:solidFill>
                <a:latin typeface="Red Hat Display Medium"/>
                <a:ea typeface="Red Hat Display Medium"/>
                <a:cs typeface="Red Hat Display Medium"/>
                <a:sym typeface="Red Hat Display Medium"/>
              </a:rPr>
              <a:t>leading cloud providers:</a:t>
            </a:r>
            <a:endParaRPr>
              <a:solidFill>
                <a:schemeClr val="accent1"/>
              </a:solidFill>
              <a:latin typeface="Red Hat Display Medium"/>
              <a:ea typeface="Red Hat Display Medium"/>
              <a:cs typeface="Red Hat Display Medium"/>
              <a:sym typeface="Red Hat Display Medium"/>
            </a:endParaRPr>
          </a:p>
          <a:p>
            <a:pPr marL="342900" lvl="0" indent="-317500" algn="l" rtl="0">
              <a:spcBef>
                <a:spcPts val="1000"/>
              </a:spcBef>
              <a:spcAft>
                <a:spcPts val="0"/>
              </a:spcAft>
              <a:buSzPts val="1400"/>
              <a:buChar char="▸"/>
            </a:pPr>
            <a:r>
              <a:rPr lang="en" sz="1400"/>
              <a:t>Joint, cloud-native offerings on AWS,</a:t>
            </a:r>
            <a:br>
              <a:rPr lang="en" sz="1400"/>
            </a:br>
            <a:r>
              <a:rPr lang="en" sz="1400"/>
              <a:t>Microsoft Azure, and IBM Cloud</a:t>
            </a:r>
            <a:endParaRPr sz="1400"/>
          </a:p>
          <a:p>
            <a:pPr marL="342900" lvl="0" indent="-317500" algn="l" rtl="0">
              <a:spcBef>
                <a:spcPts val="1000"/>
              </a:spcBef>
              <a:spcAft>
                <a:spcPts val="0"/>
              </a:spcAft>
              <a:buSzPts val="1400"/>
              <a:buChar char="▸"/>
            </a:pPr>
            <a:r>
              <a:rPr lang="en" sz="1400"/>
              <a:t>Full integration and access to native</a:t>
            </a:r>
            <a:br>
              <a:rPr lang="en" sz="1400"/>
            </a:br>
            <a:r>
              <a:rPr lang="en" sz="1400"/>
              <a:t>cloud tools and programs, streamlined billing,</a:t>
            </a:r>
            <a:br>
              <a:rPr lang="en" sz="1400"/>
            </a:br>
            <a:r>
              <a:rPr lang="en" sz="1400"/>
              <a:t>and integrated support</a:t>
            </a:r>
            <a:endParaRPr sz="1400"/>
          </a:p>
          <a:p>
            <a:pPr marL="342900" lvl="0" indent="-317500" algn="l" rtl="0">
              <a:spcBef>
                <a:spcPts val="1000"/>
              </a:spcBef>
              <a:spcAft>
                <a:spcPts val="1000"/>
              </a:spcAft>
              <a:buSzPts val="1400"/>
              <a:buChar char="▸"/>
            </a:pPr>
            <a:r>
              <a:rPr lang="en" sz="1400"/>
              <a:t>Seamless integration with Red Hat</a:t>
            </a:r>
            <a:br>
              <a:rPr lang="en" sz="1400"/>
            </a:br>
            <a:r>
              <a:rPr lang="en" sz="1400"/>
              <a:t>OpenShift Service on AWS to further</a:t>
            </a:r>
            <a:br>
              <a:rPr lang="en" sz="1400"/>
            </a:br>
            <a:r>
              <a:rPr lang="en" sz="1400"/>
              <a:t>accelerate the building and delivering</a:t>
            </a:r>
            <a:br>
              <a:rPr lang="en" sz="1400"/>
            </a:br>
            <a:r>
              <a:rPr lang="en" sz="1400"/>
              <a:t>of differentiating applications</a:t>
            </a:r>
            <a:endParaRPr sz="1400"/>
          </a:p>
        </p:txBody>
      </p:sp>
      <p:sp>
        <p:nvSpPr>
          <p:cNvPr id="7648" name="Google Shape;7648;p774"/>
          <p:cNvSpPr txBox="1">
            <a:spLocks noGrp="1"/>
          </p:cNvSpPr>
          <p:nvPr>
            <p:ph type="subTitle" idx="2"/>
          </p:nvPr>
        </p:nvSpPr>
        <p:spPr>
          <a:xfrm>
            <a:off x="885125" y="1653550"/>
            <a:ext cx="10422000" cy="291900"/>
          </a:xfrm>
          <a:prstGeom prst="rect">
            <a:avLst/>
          </a:prstGeom>
        </p:spPr>
        <p:txBody>
          <a:bodyPr spcFirstLastPara="1" wrap="square" lIns="0" tIns="0" rIns="0" bIns="0" anchor="t" anchorCtr="0">
            <a:noAutofit/>
          </a:bodyPr>
          <a:lstStyle/>
          <a:p>
            <a:pPr marL="0" lvl="0" indent="0" algn="ctr" rtl="0">
              <a:spcBef>
                <a:spcPts val="0"/>
              </a:spcBef>
              <a:spcAft>
                <a:spcPts val="500"/>
              </a:spcAft>
              <a:buNone/>
            </a:pPr>
            <a:r>
              <a:rPr lang="en"/>
              <a:t>Build, modernize, and deploy applications at scale on the cloud provider of your choice</a:t>
            </a:r>
            <a:endParaRPr/>
          </a:p>
        </p:txBody>
      </p:sp>
      <p:sp>
        <p:nvSpPr>
          <p:cNvPr id="7649" name="Google Shape;7649;p774"/>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Red Hat OpenShift Cloud Services</a:t>
            </a:r>
            <a:endParaRPr/>
          </a:p>
        </p:txBody>
      </p:sp>
      <p:sp>
        <p:nvSpPr>
          <p:cNvPr id="7650" name="Google Shape;7650;p774"/>
          <p:cNvSpPr txBox="1">
            <a:spLocks noGrp="1"/>
          </p:cNvSpPr>
          <p:nvPr>
            <p:ph type="body" idx="4"/>
          </p:nvPr>
        </p:nvSpPr>
        <p:spPr>
          <a:xfrm>
            <a:off x="914400" y="2514600"/>
            <a:ext cx="3886200" cy="1485900"/>
          </a:xfrm>
          <a:prstGeom prst="rect">
            <a:avLst/>
          </a:prstGeom>
        </p:spPr>
        <p:txBody>
          <a:bodyPr spcFirstLastPara="1" wrap="square" lIns="0" tIns="0" rIns="0" bIns="0" anchor="t" anchorCtr="0">
            <a:noAutofit/>
          </a:bodyPr>
          <a:lstStyle/>
          <a:p>
            <a:pPr marL="0" lvl="0" indent="0" algn="l" rtl="0">
              <a:spcBef>
                <a:spcPts val="1000"/>
              </a:spcBef>
              <a:spcAft>
                <a:spcPts val="1000"/>
              </a:spcAft>
              <a:buNone/>
            </a:pPr>
            <a:r>
              <a:rPr lang="en"/>
              <a:t>Increase operational efficiency, refocus on innovation, and quickly build, deploy, and scale applications</a:t>
            </a:r>
            <a:endParaRPr/>
          </a:p>
        </p:txBody>
      </p:sp>
      <p:cxnSp>
        <p:nvCxnSpPr>
          <p:cNvPr id="7651" name="Google Shape;7651;p774"/>
          <p:cNvCxnSpPr/>
          <p:nvPr/>
        </p:nvCxnSpPr>
        <p:spPr>
          <a:xfrm>
            <a:off x="920025" y="2392075"/>
            <a:ext cx="4134600" cy="0"/>
          </a:xfrm>
          <a:prstGeom prst="straightConnector1">
            <a:avLst/>
          </a:prstGeom>
          <a:noFill/>
          <a:ln w="9525" cap="rnd" cmpd="sng">
            <a:solidFill>
              <a:schemeClr val="accent1"/>
            </a:solidFill>
            <a:prstDash val="solid"/>
            <a:round/>
            <a:headEnd type="none" w="med" len="med"/>
            <a:tailEnd type="none" w="med" len="med"/>
          </a:ln>
        </p:spPr>
      </p:cxnSp>
      <p:cxnSp>
        <p:nvCxnSpPr>
          <p:cNvPr id="7652" name="Google Shape;7652;p774"/>
          <p:cNvCxnSpPr/>
          <p:nvPr/>
        </p:nvCxnSpPr>
        <p:spPr>
          <a:xfrm>
            <a:off x="920025" y="4000500"/>
            <a:ext cx="4134600" cy="0"/>
          </a:xfrm>
          <a:prstGeom prst="straightConnector1">
            <a:avLst/>
          </a:prstGeom>
          <a:noFill/>
          <a:ln w="9525" cap="rnd" cmpd="sng">
            <a:solidFill>
              <a:schemeClr val="accent1"/>
            </a:solidFill>
            <a:prstDash val="solid"/>
            <a:round/>
            <a:headEnd type="none" w="med" len="med"/>
            <a:tailEnd type="none" w="med" len="med"/>
          </a:ln>
        </p:spPr>
      </p:cxnSp>
      <p:pic>
        <p:nvPicPr>
          <p:cNvPr id="7653" name="Google Shape;7653;p774"/>
          <p:cNvPicPr preferRelativeResize="0"/>
          <p:nvPr/>
        </p:nvPicPr>
        <p:blipFill rotWithShape="1">
          <a:blip r:embed="rId3">
            <a:alphaModFix/>
          </a:blip>
          <a:srcRect b="21874"/>
          <a:stretch/>
        </p:blipFill>
        <p:spPr>
          <a:xfrm>
            <a:off x="1696135" y="4229100"/>
            <a:ext cx="3364991" cy="2628901"/>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657"/>
        <p:cNvGrpSpPr/>
        <p:nvPr/>
      </p:nvGrpSpPr>
      <p:grpSpPr>
        <a:xfrm>
          <a:off x="0" y="0"/>
          <a:ext cx="0" cy="0"/>
          <a:chOff x="0" y="0"/>
          <a:chExt cx="0" cy="0"/>
        </a:xfrm>
      </p:grpSpPr>
      <p:sp>
        <p:nvSpPr>
          <p:cNvPr id="7658" name="Google Shape;7658;p775"/>
          <p:cNvSpPr txBox="1">
            <a:spLocks noGrp="1"/>
          </p:cNvSpPr>
          <p:nvPr>
            <p:ph type="title"/>
          </p:nvPr>
        </p:nvSpPr>
        <p:spPr>
          <a:xfrm>
            <a:off x="2076025" y="1883250"/>
            <a:ext cx="7992000" cy="307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Architecture</a:t>
            </a:r>
            <a:br>
              <a:rPr lang="en"/>
            </a:br>
            <a:r>
              <a:rPr lang="en"/>
              <a:t>and installation</a:t>
            </a:r>
            <a:endParaRPr/>
          </a:p>
        </p:txBody>
      </p:sp>
      <p:sp>
        <p:nvSpPr>
          <p:cNvPr id="7659" name="Google Shape;7659;p775"/>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solidFill>
                  <a:srgbClr val="000000"/>
                </a:solidFill>
              </a:rPr>
              <a:t>76</a:t>
            </a:fld>
            <a:endParaRPr>
              <a:solidFill>
                <a:srgbClr val="000000"/>
              </a:solidFill>
            </a:endParaRPr>
          </a:p>
        </p:txBody>
      </p:sp>
      <p:sp>
        <p:nvSpPr>
          <p:cNvPr id="7660" name="Google Shape;7660;p775"/>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Red Hat Advanced Cluster Management for Kubernetes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664"/>
        <p:cNvGrpSpPr/>
        <p:nvPr/>
      </p:nvGrpSpPr>
      <p:grpSpPr>
        <a:xfrm>
          <a:off x="0" y="0"/>
          <a:ext cx="0" cy="0"/>
          <a:chOff x="0" y="0"/>
          <a:chExt cx="0" cy="0"/>
        </a:xfrm>
      </p:grpSpPr>
      <p:sp>
        <p:nvSpPr>
          <p:cNvPr id="7665" name="Google Shape;7665;p776"/>
          <p:cNvSpPr/>
          <p:nvPr/>
        </p:nvSpPr>
        <p:spPr>
          <a:xfrm>
            <a:off x="9692650" y="2418375"/>
            <a:ext cx="1920300" cy="3296700"/>
          </a:xfrm>
          <a:prstGeom prst="rect">
            <a:avLst/>
          </a:prstGeom>
          <a:noFill/>
          <a:ln w="9525" cap="rnd" cmpd="sng">
            <a:solidFill>
              <a:schemeClr val="accent1"/>
            </a:solidFill>
            <a:prstDash val="dash"/>
            <a:round/>
            <a:headEnd type="none" w="sm" len="sm"/>
            <a:tailEnd type="none" w="sm" len="sm"/>
          </a:ln>
        </p:spPr>
        <p:txBody>
          <a:bodyPr spcFirstLastPara="1" wrap="square" lIns="137150" tIns="137150" rIns="137150" bIns="137150" anchor="t" anchorCtr="0">
            <a:noAutofit/>
          </a:bodyPr>
          <a:lstStyle/>
          <a:p>
            <a:pPr marL="0" lvl="0" indent="0" algn="l" rtl="0">
              <a:spcBef>
                <a:spcPts val="0"/>
              </a:spcBef>
              <a:spcAft>
                <a:spcPts val="0"/>
              </a:spcAft>
              <a:buNone/>
            </a:pPr>
            <a:endParaRPr sz="1000" b="1">
              <a:solidFill>
                <a:schemeClr val="dk1"/>
              </a:solidFill>
              <a:latin typeface="Red Hat Display"/>
              <a:ea typeface="Red Hat Display"/>
              <a:cs typeface="Red Hat Display"/>
              <a:sym typeface="Red Hat Display"/>
            </a:endParaRPr>
          </a:p>
        </p:txBody>
      </p:sp>
      <p:sp>
        <p:nvSpPr>
          <p:cNvPr id="7666" name="Google Shape;7666;p776"/>
          <p:cNvSpPr/>
          <p:nvPr/>
        </p:nvSpPr>
        <p:spPr>
          <a:xfrm>
            <a:off x="9829800" y="2555525"/>
            <a:ext cx="1640100" cy="3020400"/>
          </a:xfrm>
          <a:prstGeom prst="rect">
            <a:avLst/>
          </a:prstGeom>
          <a:solidFill>
            <a:srgbClr val="F3F3F3"/>
          </a:solidFill>
          <a:ln>
            <a:noFill/>
          </a:ln>
        </p:spPr>
        <p:txBody>
          <a:bodyPr spcFirstLastPara="1" wrap="square" lIns="137150" tIns="137150" rIns="137150" bIns="137150" anchor="t" anchorCtr="0">
            <a:noAutofit/>
          </a:bodyPr>
          <a:lstStyle/>
          <a:p>
            <a:pPr marL="0" lvl="0" indent="0" algn="l" rtl="0">
              <a:spcBef>
                <a:spcPts val="0"/>
              </a:spcBef>
              <a:spcAft>
                <a:spcPts val="0"/>
              </a:spcAft>
              <a:buClr>
                <a:schemeClr val="dk1"/>
              </a:buClr>
              <a:buSzPts val="1100"/>
              <a:buFont typeface="Arial"/>
              <a:buNone/>
            </a:pPr>
            <a:r>
              <a:rPr lang="en" sz="1000" b="1">
                <a:solidFill>
                  <a:schemeClr val="dk1"/>
                </a:solidFill>
                <a:latin typeface="Red Hat Display"/>
                <a:ea typeface="Red Hat Display"/>
                <a:cs typeface="Red Hat Display"/>
                <a:sym typeface="Red Hat Display"/>
              </a:rPr>
              <a:t>Managed cluster</a:t>
            </a:r>
            <a:endParaRPr sz="1000" b="1">
              <a:solidFill>
                <a:schemeClr val="dk1"/>
              </a:solidFill>
              <a:latin typeface="Red Hat Display"/>
              <a:ea typeface="Red Hat Display"/>
              <a:cs typeface="Red Hat Display"/>
              <a:sym typeface="Red Hat Display"/>
            </a:endParaRPr>
          </a:p>
        </p:txBody>
      </p:sp>
      <p:sp>
        <p:nvSpPr>
          <p:cNvPr id="7667" name="Google Shape;7667;p776"/>
          <p:cNvSpPr/>
          <p:nvPr/>
        </p:nvSpPr>
        <p:spPr>
          <a:xfrm>
            <a:off x="9966850" y="2970375"/>
            <a:ext cx="1371600" cy="2470200"/>
          </a:xfrm>
          <a:prstGeom prst="rect">
            <a:avLst/>
          </a:prstGeom>
          <a:solidFill>
            <a:schemeClr val="lt1"/>
          </a:solidFill>
          <a:ln>
            <a:noFill/>
          </a:ln>
        </p:spPr>
        <p:txBody>
          <a:bodyPr spcFirstLastPara="1" wrap="square" lIns="137150" tIns="137150" rIns="137150" bIns="137150" anchor="ctr" anchorCtr="0">
            <a:noAutofit/>
          </a:bodyPr>
          <a:lstStyle/>
          <a:p>
            <a:pPr marL="274320" lvl="0" indent="0" algn="l" rtl="0">
              <a:spcBef>
                <a:spcPts val="0"/>
              </a:spcBef>
              <a:spcAft>
                <a:spcPts val="0"/>
              </a:spcAft>
              <a:buNone/>
            </a:pPr>
            <a:endParaRPr sz="700">
              <a:solidFill>
                <a:schemeClr val="dk1"/>
              </a:solidFill>
              <a:latin typeface="Red Hat Display Medium"/>
              <a:ea typeface="Red Hat Display Medium"/>
              <a:cs typeface="Red Hat Display Medium"/>
              <a:sym typeface="Red Hat Display Medium"/>
            </a:endParaRPr>
          </a:p>
        </p:txBody>
      </p:sp>
      <p:sp>
        <p:nvSpPr>
          <p:cNvPr id="7668" name="Google Shape;7668;p776"/>
          <p:cNvSpPr txBox="1">
            <a:spLocks noGrp="1"/>
          </p:cNvSpPr>
          <p:nvPr>
            <p:ph type="subTitle" idx="1"/>
          </p:nvPr>
        </p:nvSpPr>
        <p:spPr>
          <a:xfrm>
            <a:off x="470475" y="-9"/>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Architecture and installation</a:t>
            </a:r>
            <a:endParaRPr/>
          </a:p>
        </p:txBody>
      </p:sp>
      <p:sp>
        <p:nvSpPr>
          <p:cNvPr id="7669" name="Google Shape;7669;p776"/>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77</a:t>
            </a:fld>
            <a:endParaRPr/>
          </a:p>
        </p:txBody>
      </p:sp>
      <p:sp>
        <p:nvSpPr>
          <p:cNvPr id="7670" name="Google Shape;7670;p776"/>
          <p:cNvSpPr/>
          <p:nvPr/>
        </p:nvSpPr>
        <p:spPr>
          <a:xfrm>
            <a:off x="4343400" y="2423449"/>
            <a:ext cx="4943400" cy="2470200"/>
          </a:xfrm>
          <a:prstGeom prst="rect">
            <a:avLst/>
          </a:prstGeom>
          <a:solidFill>
            <a:srgbClr val="F3F3F3"/>
          </a:solidFill>
          <a:ln w="9525" cap="flat" cmpd="sng">
            <a:solidFill>
              <a:schemeClr val="accent1"/>
            </a:solidFill>
            <a:prstDash val="solid"/>
            <a:round/>
            <a:headEnd type="none" w="sm" len="sm"/>
            <a:tailEnd type="none" w="sm" len="sm"/>
          </a:ln>
        </p:spPr>
        <p:txBody>
          <a:bodyPr spcFirstLastPara="1" wrap="square" lIns="137150" tIns="137150" rIns="137150" bIns="137150" anchor="t" anchorCtr="0">
            <a:noAutofit/>
          </a:bodyPr>
          <a:lstStyle/>
          <a:p>
            <a:pPr marL="0" lvl="0" indent="0" algn="l" rtl="0">
              <a:spcBef>
                <a:spcPts val="0"/>
              </a:spcBef>
              <a:spcAft>
                <a:spcPts val="0"/>
              </a:spcAft>
              <a:buNone/>
            </a:pPr>
            <a:r>
              <a:rPr lang="en" sz="1000" b="1">
                <a:solidFill>
                  <a:schemeClr val="dk1"/>
                </a:solidFill>
                <a:latin typeface="Red Hat Display"/>
                <a:ea typeface="Red Hat Display"/>
                <a:cs typeface="Red Hat Display"/>
                <a:sym typeface="Red Hat Display"/>
              </a:rPr>
              <a:t>Hub cluster</a:t>
            </a:r>
            <a:endParaRPr sz="1000" b="1">
              <a:solidFill>
                <a:schemeClr val="dk1"/>
              </a:solidFill>
              <a:latin typeface="Red Hat Display"/>
              <a:ea typeface="Red Hat Display"/>
              <a:cs typeface="Red Hat Display"/>
              <a:sym typeface="Red Hat Display"/>
            </a:endParaRPr>
          </a:p>
        </p:txBody>
      </p:sp>
      <p:sp>
        <p:nvSpPr>
          <p:cNvPr id="7671" name="Google Shape;7671;p776"/>
          <p:cNvSpPr txBox="1"/>
          <p:nvPr/>
        </p:nvSpPr>
        <p:spPr>
          <a:xfrm>
            <a:off x="885125" y="1653550"/>
            <a:ext cx="10422000" cy="291900"/>
          </a:xfrm>
          <a:prstGeom prst="rect">
            <a:avLst/>
          </a:prstGeom>
          <a:noFill/>
          <a:ln>
            <a:noFill/>
          </a:ln>
        </p:spPr>
        <p:txBody>
          <a:bodyPr spcFirstLastPara="1" wrap="square" lIns="0" tIns="0" rIns="0" bIns="0" anchor="t" anchorCtr="0">
            <a:noAutofit/>
          </a:bodyPr>
          <a:lstStyle/>
          <a:p>
            <a:pPr marL="0" lvl="0" indent="0" algn="ctr" rtl="0">
              <a:lnSpc>
                <a:spcPct val="140000"/>
              </a:lnSpc>
              <a:spcBef>
                <a:spcPts val="0"/>
              </a:spcBef>
              <a:spcAft>
                <a:spcPts val="500"/>
              </a:spcAft>
              <a:buNone/>
            </a:pPr>
            <a:r>
              <a:rPr lang="en" sz="1800">
                <a:solidFill>
                  <a:srgbClr val="EE0000"/>
                </a:solidFill>
                <a:latin typeface="Red Hat Display"/>
                <a:ea typeface="Red Hat Display"/>
                <a:cs typeface="Red Hat Display"/>
                <a:sym typeface="Red Hat Display"/>
              </a:rPr>
              <a:t>Components</a:t>
            </a:r>
            <a:endParaRPr sz="1800">
              <a:solidFill>
                <a:srgbClr val="EE0000"/>
              </a:solidFill>
              <a:latin typeface="Red Hat Display"/>
              <a:ea typeface="Red Hat Display"/>
              <a:cs typeface="Red Hat Display"/>
              <a:sym typeface="Red Hat Display"/>
            </a:endParaRPr>
          </a:p>
        </p:txBody>
      </p:sp>
      <p:sp>
        <p:nvSpPr>
          <p:cNvPr id="7672" name="Google Shape;7672;p776"/>
          <p:cNvSpPr txBox="1"/>
          <p:nvPr/>
        </p:nvSpPr>
        <p:spPr>
          <a:xfrm>
            <a:off x="885050" y="1100350"/>
            <a:ext cx="10422000" cy="553200"/>
          </a:xfrm>
          <a:prstGeom prst="rect">
            <a:avLst/>
          </a:prstGeom>
          <a:noFill/>
          <a:ln>
            <a:noFill/>
          </a:ln>
        </p:spPr>
        <p:txBody>
          <a:bodyPr spcFirstLastPara="1" wrap="square" lIns="0" tIns="0" rIns="0" bIns="0" anchor="t" anchorCtr="0">
            <a:noAutofit/>
          </a:bodyPr>
          <a:lstStyle/>
          <a:p>
            <a:pPr marL="0" lvl="0" indent="0" algn="ctr" rtl="0">
              <a:lnSpc>
                <a:spcPct val="130000"/>
              </a:lnSpc>
              <a:spcBef>
                <a:spcPts val="0"/>
              </a:spcBef>
              <a:spcAft>
                <a:spcPts val="0"/>
              </a:spcAft>
              <a:buNone/>
            </a:pPr>
            <a:r>
              <a:rPr lang="en" sz="2800">
                <a:solidFill>
                  <a:srgbClr val="151515"/>
                </a:solidFill>
                <a:latin typeface="Red Hat Display"/>
                <a:ea typeface="Red Hat Display"/>
                <a:cs typeface="Red Hat Display"/>
                <a:sym typeface="Red Hat Display"/>
              </a:rPr>
              <a:t>Architecture overview</a:t>
            </a:r>
            <a:endParaRPr sz="2800">
              <a:solidFill>
                <a:srgbClr val="151515"/>
              </a:solidFill>
              <a:latin typeface="Red Hat Display"/>
              <a:ea typeface="Red Hat Display"/>
              <a:cs typeface="Red Hat Display"/>
              <a:sym typeface="Red Hat Display"/>
            </a:endParaRPr>
          </a:p>
        </p:txBody>
      </p:sp>
      <p:sp>
        <p:nvSpPr>
          <p:cNvPr id="7673" name="Google Shape;7673;p776"/>
          <p:cNvSpPr txBox="1"/>
          <p:nvPr/>
        </p:nvSpPr>
        <p:spPr>
          <a:xfrm>
            <a:off x="934850" y="2303700"/>
            <a:ext cx="2859900" cy="3548400"/>
          </a:xfrm>
          <a:prstGeom prst="rect">
            <a:avLst/>
          </a:prstGeom>
          <a:noFill/>
          <a:ln>
            <a:noFill/>
          </a:ln>
        </p:spPr>
        <p:txBody>
          <a:bodyPr spcFirstLastPara="1" wrap="square" lIns="0" tIns="0" rIns="0" bIns="0" anchor="t" anchorCtr="0">
            <a:noAutofit/>
          </a:bodyPr>
          <a:lstStyle/>
          <a:p>
            <a:pPr marL="0" lvl="0" indent="0" algn="l" rtl="0">
              <a:lnSpc>
                <a:spcPct val="135000"/>
              </a:lnSpc>
              <a:spcBef>
                <a:spcPts val="0"/>
              </a:spcBef>
              <a:spcAft>
                <a:spcPts val="0"/>
              </a:spcAft>
              <a:buNone/>
            </a:pPr>
            <a:r>
              <a:rPr lang="en">
                <a:solidFill>
                  <a:srgbClr val="EE0000"/>
                </a:solidFill>
                <a:latin typeface="Red Hat Display Medium"/>
                <a:ea typeface="Red Hat Display Medium"/>
                <a:cs typeface="Red Hat Display Medium"/>
                <a:sym typeface="Red Hat Display Medium"/>
              </a:rPr>
              <a:t>Hub architecture and components</a:t>
            </a:r>
            <a:endParaRPr>
              <a:solidFill>
                <a:srgbClr val="EE0000"/>
              </a:solidFill>
              <a:latin typeface="Red Hat Display Medium"/>
              <a:ea typeface="Red Hat Display Medium"/>
              <a:cs typeface="Red Hat Display Medium"/>
              <a:sym typeface="Red Hat Display Medium"/>
            </a:endParaRPr>
          </a:p>
          <a:p>
            <a:pPr marL="0" lvl="0" indent="0" algn="l" rtl="0">
              <a:lnSpc>
                <a:spcPct val="135000"/>
              </a:lnSpc>
              <a:spcBef>
                <a:spcPts val="0"/>
              </a:spcBef>
              <a:spcAft>
                <a:spcPts val="0"/>
              </a:spcAft>
              <a:buNone/>
            </a:pPr>
            <a:r>
              <a:rPr lang="en" sz="1100">
                <a:latin typeface="Red Hat Display"/>
                <a:ea typeface="Red Hat Display"/>
                <a:cs typeface="Red Hat Display"/>
                <a:sym typeface="Red Hat Display"/>
              </a:rPr>
              <a:t>Red Hat Advanced Cluster Management uses the </a:t>
            </a:r>
            <a:r>
              <a:rPr lang="en" sz="1100">
                <a:highlight>
                  <a:schemeClr val="lt2"/>
                </a:highlight>
                <a:latin typeface="Red Hat Mono"/>
                <a:ea typeface="Red Hat Mono"/>
                <a:cs typeface="Red Hat Mono"/>
                <a:sym typeface="Red Hat Mono"/>
              </a:rPr>
              <a:t>multiclusterhub-operator</a:t>
            </a:r>
            <a:r>
              <a:rPr lang="en" sz="1100">
                <a:latin typeface="Red Hat Display"/>
                <a:ea typeface="Red Hat Display"/>
                <a:cs typeface="Red Hat Display"/>
                <a:sym typeface="Red Hat Display"/>
              </a:rPr>
              <a:t> and other operators and runs in the </a:t>
            </a:r>
            <a:r>
              <a:rPr lang="en" sz="1100">
                <a:highlight>
                  <a:schemeClr val="lt2"/>
                </a:highlight>
                <a:latin typeface="Red Hat Mono"/>
                <a:ea typeface="Red Hat Mono"/>
                <a:cs typeface="Red Hat Mono"/>
                <a:sym typeface="Red Hat Mono"/>
              </a:rPr>
              <a:t>open-cluster-management</a:t>
            </a:r>
            <a:r>
              <a:rPr lang="en" sz="1100">
                <a:latin typeface="Red Hat Display"/>
                <a:ea typeface="Red Hat Display"/>
                <a:cs typeface="Red Hat Display"/>
                <a:sym typeface="Red Hat Display"/>
              </a:rPr>
              <a:t> namespace</a:t>
            </a:r>
            <a:endParaRPr sz="1100">
              <a:latin typeface="Red Hat Display"/>
              <a:ea typeface="Red Hat Display"/>
              <a:cs typeface="Red Hat Display"/>
              <a:sym typeface="Red Hat Display"/>
            </a:endParaRPr>
          </a:p>
          <a:p>
            <a:pPr marL="0" lvl="0" indent="0" algn="l" rtl="0">
              <a:lnSpc>
                <a:spcPct val="115000"/>
              </a:lnSpc>
              <a:spcBef>
                <a:spcPts val="1500"/>
              </a:spcBef>
              <a:spcAft>
                <a:spcPts val="0"/>
              </a:spcAft>
              <a:buNone/>
            </a:pPr>
            <a:r>
              <a:rPr lang="en">
                <a:solidFill>
                  <a:srgbClr val="EE0000"/>
                </a:solidFill>
                <a:latin typeface="Red Hat Display Medium"/>
                <a:ea typeface="Red Hat Display Medium"/>
                <a:cs typeface="Red Hat Display Medium"/>
                <a:sym typeface="Red Hat Display Medium"/>
              </a:rPr>
              <a:t>Managed cluster architecture</a:t>
            </a:r>
            <a:br>
              <a:rPr lang="en">
                <a:solidFill>
                  <a:srgbClr val="EE0000"/>
                </a:solidFill>
                <a:latin typeface="Red Hat Display Medium"/>
                <a:ea typeface="Red Hat Display Medium"/>
                <a:cs typeface="Red Hat Display Medium"/>
                <a:sym typeface="Red Hat Display Medium"/>
              </a:rPr>
            </a:br>
            <a:r>
              <a:rPr lang="en">
                <a:solidFill>
                  <a:srgbClr val="EE0000"/>
                </a:solidFill>
                <a:latin typeface="Red Hat Display Medium"/>
                <a:ea typeface="Red Hat Display Medium"/>
                <a:cs typeface="Red Hat Display Medium"/>
                <a:sym typeface="Red Hat Display Medium"/>
              </a:rPr>
              <a:t>and components</a:t>
            </a:r>
            <a:endParaRPr>
              <a:solidFill>
                <a:srgbClr val="EE0000"/>
              </a:solidFill>
              <a:latin typeface="Red Hat Display Medium"/>
              <a:ea typeface="Red Hat Display Medium"/>
              <a:cs typeface="Red Hat Display Medium"/>
              <a:sym typeface="Red Hat Display Medium"/>
            </a:endParaRPr>
          </a:p>
          <a:p>
            <a:pPr marL="0" lvl="0" indent="0" algn="l" rtl="0">
              <a:lnSpc>
                <a:spcPct val="135000"/>
              </a:lnSpc>
              <a:spcBef>
                <a:spcPts val="500"/>
              </a:spcBef>
              <a:spcAft>
                <a:spcPts val="0"/>
              </a:spcAft>
              <a:buNone/>
            </a:pPr>
            <a:r>
              <a:rPr lang="en" sz="1100">
                <a:latin typeface="Red Hat Display"/>
                <a:ea typeface="Red Hat Display"/>
                <a:cs typeface="Red Hat Display"/>
                <a:sym typeface="Red Hat Display"/>
              </a:rPr>
              <a:t>Red Hat Advanced Cluster Management managed clusters use the </a:t>
            </a:r>
            <a:r>
              <a:rPr lang="en" sz="1100" u="sng">
                <a:solidFill>
                  <a:schemeClr val="hlink"/>
                </a:solidFill>
                <a:latin typeface="Red Hat Display"/>
                <a:ea typeface="Red Hat Display"/>
                <a:cs typeface="Red Hat Display"/>
                <a:sym typeface="Red Hat Display"/>
                <a:hlinkClick r:id="rId3"/>
              </a:rPr>
              <a:t>klusterlet</a:t>
            </a:r>
            <a:r>
              <a:rPr lang="en" sz="1100">
                <a:latin typeface="Red Hat Display"/>
                <a:ea typeface="Red Hat Display"/>
                <a:cs typeface="Red Hat Display"/>
                <a:sym typeface="Red Hat Display"/>
              </a:rPr>
              <a:t> operator which runs in the </a:t>
            </a:r>
            <a:r>
              <a:rPr lang="en" sz="1100">
                <a:highlight>
                  <a:schemeClr val="lt2"/>
                </a:highlight>
                <a:latin typeface="Red Hat Mono"/>
                <a:ea typeface="Red Hat Mono"/>
                <a:cs typeface="Red Hat Mono"/>
                <a:sym typeface="Red Hat Mono"/>
              </a:rPr>
              <a:t>open-cluster-</a:t>
            </a:r>
            <a:br>
              <a:rPr lang="en" sz="1100">
                <a:highlight>
                  <a:schemeClr val="lt2"/>
                </a:highlight>
                <a:latin typeface="Red Hat Mono"/>
                <a:ea typeface="Red Hat Mono"/>
                <a:cs typeface="Red Hat Mono"/>
                <a:sym typeface="Red Hat Mono"/>
              </a:rPr>
            </a:br>
            <a:r>
              <a:rPr lang="en" sz="1100">
                <a:highlight>
                  <a:schemeClr val="lt2"/>
                </a:highlight>
                <a:latin typeface="Red Hat Mono"/>
                <a:ea typeface="Red Hat Mono"/>
                <a:cs typeface="Red Hat Mono"/>
                <a:sym typeface="Red Hat Mono"/>
              </a:rPr>
              <a:t>management-agent </a:t>
            </a:r>
            <a:r>
              <a:rPr lang="en" sz="1100">
                <a:highlight>
                  <a:schemeClr val="lt1"/>
                </a:highlight>
                <a:latin typeface="Red Hat Mono"/>
                <a:ea typeface="Red Hat Mono"/>
                <a:cs typeface="Red Hat Mono"/>
                <a:sym typeface="Red Hat Mono"/>
              </a:rPr>
              <a:t> </a:t>
            </a:r>
            <a:r>
              <a:rPr lang="en" sz="1100">
                <a:latin typeface="Red Hat Display"/>
                <a:ea typeface="Red Hat Display"/>
                <a:cs typeface="Red Hat Display"/>
                <a:sym typeface="Red Hat Display"/>
              </a:rPr>
              <a:t>namespace</a:t>
            </a:r>
            <a:endParaRPr sz="1100">
              <a:latin typeface="Red Hat Display"/>
              <a:ea typeface="Red Hat Display"/>
              <a:cs typeface="Red Hat Display"/>
              <a:sym typeface="Red Hat Display"/>
            </a:endParaRPr>
          </a:p>
        </p:txBody>
      </p:sp>
      <p:sp>
        <p:nvSpPr>
          <p:cNvPr id="7674" name="Google Shape;7674;p776"/>
          <p:cNvSpPr/>
          <p:nvPr/>
        </p:nvSpPr>
        <p:spPr>
          <a:xfrm>
            <a:off x="4343150" y="5024160"/>
            <a:ext cx="4938000" cy="548700"/>
          </a:xfrm>
          <a:prstGeom prst="rect">
            <a:avLst/>
          </a:prstGeom>
          <a:solidFill>
            <a:srgbClr val="F3F3F3"/>
          </a:solidFill>
          <a:ln>
            <a:noFill/>
          </a:ln>
        </p:spPr>
        <p:txBody>
          <a:bodyPr spcFirstLastPara="1" wrap="square" lIns="685800" tIns="137150" rIns="137150" bIns="137150" anchor="ctr" anchorCtr="0">
            <a:noAutofit/>
          </a:bodyPr>
          <a:lstStyle/>
          <a:p>
            <a:pPr marL="0" lvl="0" indent="0" algn="l" rtl="0">
              <a:spcBef>
                <a:spcPts val="0"/>
              </a:spcBef>
              <a:spcAft>
                <a:spcPts val="0"/>
              </a:spcAft>
              <a:buNone/>
            </a:pPr>
            <a:r>
              <a:rPr lang="en" sz="1000" b="1">
                <a:solidFill>
                  <a:schemeClr val="dk1"/>
                </a:solidFill>
                <a:latin typeface="Red Hat Display"/>
                <a:ea typeface="Red Hat Display"/>
                <a:cs typeface="Red Hat Display"/>
                <a:sym typeface="Red Hat Display"/>
              </a:rPr>
              <a:t>Red Hat OpenShift Container Platform</a:t>
            </a:r>
            <a:endParaRPr sz="1000" b="1">
              <a:solidFill>
                <a:schemeClr val="dk1"/>
              </a:solidFill>
              <a:latin typeface="Red Hat Display"/>
              <a:ea typeface="Red Hat Display"/>
              <a:cs typeface="Red Hat Display"/>
              <a:sym typeface="Red Hat Display"/>
            </a:endParaRPr>
          </a:p>
        </p:txBody>
      </p:sp>
      <p:sp>
        <p:nvSpPr>
          <p:cNvPr id="7675" name="Google Shape;7675;p776"/>
          <p:cNvSpPr/>
          <p:nvPr/>
        </p:nvSpPr>
        <p:spPr>
          <a:xfrm>
            <a:off x="9966850" y="2970375"/>
            <a:ext cx="1371600" cy="275100"/>
          </a:xfrm>
          <a:prstGeom prst="rect">
            <a:avLst/>
          </a:prstGeom>
          <a:solidFill>
            <a:schemeClr val="lt1"/>
          </a:solidFill>
          <a:ln>
            <a:noFill/>
          </a:ln>
        </p:spPr>
        <p:txBody>
          <a:bodyPr spcFirstLastPara="1" wrap="square" lIns="45700" tIns="137150" rIns="137150" bIns="137150" anchor="ctr" anchorCtr="0">
            <a:noAutofit/>
          </a:bodyPr>
          <a:lstStyle/>
          <a:p>
            <a:pPr marL="274320" lvl="0" indent="0" algn="l" rtl="0">
              <a:spcBef>
                <a:spcPts val="0"/>
              </a:spcBef>
              <a:spcAft>
                <a:spcPts val="0"/>
              </a:spcAft>
              <a:buNone/>
            </a:pPr>
            <a:r>
              <a:rPr lang="en" sz="700">
                <a:solidFill>
                  <a:schemeClr val="dk1"/>
                </a:solidFill>
                <a:latin typeface="Red Hat Display Medium"/>
                <a:ea typeface="Red Hat Display Medium"/>
                <a:cs typeface="Red Hat Display Medium"/>
                <a:sym typeface="Red Hat Display Medium"/>
              </a:rPr>
              <a:t>Klusterlet</a:t>
            </a:r>
            <a:endParaRPr sz="700">
              <a:solidFill>
                <a:schemeClr val="dk1"/>
              </a:solidFill>
              <a:latin typeface="Red Hat Display Medium"/>
              <a:ea typeface="Red Hat Display Medium"/>
              <a:cs typeface="Red Hat Display Medium"/>
              <a:sym typeface="Red Hat Display Medium"/>
            </a:endParaRPr>
          </a:p>
        </p:txBody>
      </p:sp>
      <p:sp>
        <p:nvSpPr>
          <p:cNvPr id="7676" name="Google Shape;7676;p776"/>
          <p:cNvSpPr/>
          <p:nvPr/>
        </p:nvSpPr>
        <p:spPr>
          <a:xfrm>
            <a:off x="10104125" y="3383775"/>
            <a:ext cx="1097100" cy="271800"/>
          </a:xfrm>
          <a:prstGeom prst="rect">
            <a:avLst/>
          </a:prstGeom>
          <a:solidFill>
            <a:schemeClr val="lt2"/>
          </a:solidFill>
          <a:ln>
            <a:noFill/>
          </a:ln>
        </p:spPr>
        <p:txBody>
          <a:bodyPr spcFirstLastPara="1" wrap="square" lIns="45700" tIns="137150" rIns="137150" bIns="137150" anchor="ctr" anchorCtr="0">
            <a:noAutofit/>
          </a:bodyPr>
          <a:lstStyle/>
          <a:p>
            <a:pPr marL="274320" lvl="0" indent="0" algn="l" rtl="0">
              <a:spcBef>
                <a:spcPts val="0"/>
              </a:spcBef>
              <a:spcAft>
                <a:spcPts val="0"/>
              </a:spcAft>
              <a:buNone/>
            </a:pPr>
            <a:r>
              <a:rPr lang="en" sz="700">
                <a:solidFill>
                  <a:schemeClr val="dk1"/>
                </a:solidFill>
                <a:latin typeface="Red Hat Display Medium"/>
                <a:ea typeface="Red Hat Display Medium"/>
                <a:cs typeface="Red Hat Display Medium"/>
                <a:sym typeface="Red Hat Display Medium"/>
              </a:rPr>
              <a:t>Search</a:t>
            </a:r>
            <a:endParaRPr sz="700">
              <a:solidFill>
                <a:schemeClr val="dk1"/>
              </a:solidFill>
              <a:latin typeface="Red Hat Display Medium"/>
              <a:ea typeface="Red Hat Display Medium"/>
              <a:cs typeface="Red Hat Display Medium"/>
              <a:sym typeface="Red Hat Display Medium"/>
            </a:endParaRPr>
          </a:p>
        </p:txBody>
      </p:sp>
      <p:sp>
        <p:nvSpPr>
          <p:cNvPr id="7677" name="Google Shape;7677;p776"/>
          <p:cNvSpPr/>
          <p:nvPr/>
        </p:nvSpPr>
        <p:spPr>
          <a:xfrm>
            <a:off x="10104250" y="3794075"/>
            <a:ext cx="1097100" cy="275100"/>
          </a:xfrm>
          <a:prstGeom prst="rect">
            <a:avLst/>
          </a:prstGeom>
          <a:solidFill>
            <a:schemeClr val="lt2"/>
          </a:solidFill>
          <a:ln>
            <a:noFill/>
          </a:ln>
        </p:spPr>
        <p:txBody>
          <a:bodyPr spcFirstLastPara="1" wrap="square" lIns="45700" tIns="137150" rIns="137150" bIns="137150" anchor="ctr" anchorCtr="0">
            <a:noAutofit/>
          </a:bodyPr>
          <a:lstStyle/>
          <a:p>
            <a:pPr marL="274320" lvl="0" indent="0" algn="l" rtl="0">
              <a:spcBef>
                <a:spcPts val="0"/>
              </a:spcBef>
              <a:spcAft>
                <a:spcPts val="0"/>
              </a:spcAft>
              <a:buNone/>
            </a:pPr>
            <a:r>
              <a:rPr lang="en" sz="700">
                <a:solidFill>
                  <a:schemeClr val="dk1"/>
                </a:solidFill>
                <a:latin typeface="Red Hat Display Medium"/>
                <a:ea typeface="Red Hat Display Medium"/>
                <a:cs typeface="Red Hat Display Medium"/>
                <a:sym typeface="Red Hat Display Medium"/>
              </a:rPr>
              <a:t>Applications</a:t>
            </a:r>
            <a:endParaRPr sz="700">
              <a:solidFill>
                <a:schemeClr val="dk1"/>
              </a:solidFill>
              <a:latin typeface="Red Hat Display Medium"/>
              <a:ea typeface="Red Hat Display Medium"/>
              <a:cs typeface="Red Hat Display Medium"/>
              <a:sym typeface="Red Hat Display Medium"/>
            </a:endParaRPr>
          </a:p>
        </p:txBody>
      </p:sp>
      <p:sp>
        <p:nvSpPr>
          <p:cNvPr id="7678" name="Google Shape;7678;p776"/>
          <p:cNvSpPr/>
          <p:nvPr/>
        </p:nvSpPr>
        <p:spPr>
          <a:xfrm>
            <a:off x="10104250" y="4206789"/>
            <a:ext cx="1097100" cy="271800"/>
          </a:xfrm>
          <a:prstGeom prst="rect">
            <a:avLst/>
          </a:prstGeom>
          <a:solidFill>
            <a:schemeClr val="lt2"/>
          </a:solidFill>
          <a:ln>
            <a:noFill/>
          </a:ln>
        </p:spPr>
        <p:txBody>
          <a:bodyPr spcFirstLastPara="1" wrap="square" lIns="45700" tIns="137150" rIns="137150" bIns="137150" anchor="ctr" anchorCtr="0">
            <a:noAutofit/>
          </a:bodyPr>
          <a:lstStyle/>
          <a:p>
            <a:pPr marL="274320" lvl="0" indent="0" algn="l" rtl="0">
              <a:spcBef>
                <a:spcPts val="0"/>
              </a:spcBef>
              <a:spcAft>
                <a:spcPts val="0"/>
              </a:spcAft>
              <a:buNone/>
            </a:pPr>
            <a:r>
              <a:rPr lang="en" sz="700">
                <a:solidFill>
                  <a:schemeClr val="dk1"/>
                </a:solidFill>
                <a:latin typeface="Red Hat Display Medium"/>
                <a:ea typeface="Red Hat Display Medium"/>
                <a:cs typeface="Red Hat Display Medium"/>
                <a:sym typeface="Red Hat Display Medium"/>
              </a:rPr>
              <a:t>Policy</a:t>
            </a:r>
            <a:endParaRPr sz="700">
              <a:solidFill>
                <a:schemeClr val="dk1"/>
              </a:solidFill>
              <a:latin typeface="Red Hat Display Medium"/>
              <a:ea typeface="Red Hat Display Medium"/>
              <a:cs typeface="Red Hat Display Medium"/>
              <a:sym typeface="Red Hat Display Medium"/>
            </a:endParaRPr>
          </a:p>
        </p:txBody>
      </p:sp>
      <p:sp>
        <p:nvSpPr>
          <p:cNvPr id="7679" name="Google Shape;7679;p776"/>
          <p:cNvSpPr/>
          <p:nvPr/>
        </p:nvSpPr>
        <p:spPr>
          <a:xfrm>
            <a:off x="10104250" y="4616875"/>
            <a:ext cx="1097100" cy="275100"/>
          </a:xfrm>
          <a:prstGeom prst="rect">
            <a:avLst/>
          </a:prstGeom>
          <a:solidFill>
            <a:schemeClr val="lt2"/>
          </a:solidFill>
          <a:ln>
            <a:noFill/>
          </a:ln>
        </p:spPr>
        <p:txBody>
          <a:bodyPr spcFirstLastPara="1" wrap="square" lIns="45700" tIns="137150" rIns="137150" bIns="137150" anchor="ctr" anchorCtr="0">
            <a:noAutofit/>
          </a:bodyPr>
          <a:lstStyle/>
          <a:p>
            <a:pPr marL="274320" lvl="0" indent="0" algn="l" rtl="0">
              <a:spcBef>
                <a:spcPts val="0"/>
              </a:spcBef>
              <a:spcAft>
                <a:spcPts val="0"/>
              </a:spcAft>
              <a:buNone/>
            </a:pPr>
            <a:r>
              <a:rPr lang="en" sz="700">
                <a:solidFill>
                  <a:schemeClr val="dk1"/>
                </a:solidFill>
                <a:latin typeface="Red Hat Display Medium"/>
                <a:ea typeface="Red Hat Display Medium"/>
                <a:cs typeface="Red Hat Display Medium"/>
                <a:sym typeface="Red Hat Display Medium"/>
              </a:rPr>
              <a:t>Observability</a:t>
            </a:r>
            <a:endParaRPr sz="700">
              <a:solidFill>
                <a:schemeClr val="dk1"/>
              </a:solidFill>
              <a:latin typeface="Red Hat Display Medium"/>
              <a:ea typeface="Red Hat Display Medium"/>
              <a:cs typeface="Red Hat Display Medium"/>
              <a:sym typeface="Red Hat Display Medium"/>
            </a:endParaRPr>
          </a:p>
        </p:txBody>
      </p:sp>
      <p:cxnSp>
        <p:nvCxnSpPr>
          <p:cNvPr id="7680" name="Google Shape;7680;p776"/>
          <p:cNvCxnSpPr>
            <a:stCxn id="7670" idx="3"/>
            <a:endCxn id="7665" idx="1"/>
          </p:cNvCxnSpPr>
          <p:nvPr/>
        </p:nvCxnSpPr>
        <p:spPr>
          <a:xfrm>
            <a:off x="9286800" y="3658549"/>
            <a:ext cx="405900" cy="408300"/>
          </a:xfrm>
          <a:prstGeom prst="bentConnector3">
            <a:avLst>
              <a:gd name="adj1" fmla="val 49994"/>
            </a:avLst>
          </a:prstGeom>
          <a:noFill/>
          <a:ln w="9525" cap="flat" cmpd="sng">
            <a:solidFill>
              <a:schemeClr val="accent1"/>
            </a:solidFill>
            <a:prstDash val="solid"/>
            <a:round/>
            <a:headEnd type="triangle" w="med" len="med"/>
            <a:tailEnd type="none" w="med" len="med"/>
          </a:ln>
        </p:spPr>
      </p:cxnSp>
      <p:sp>
        <p:nvSpPr>
          <p:cNvPr id="7681" name="Google Shape;7681;p776"/>
          <p:cNvSpPr/>
          <p:nvPr/>
        </p:nvSpPr>
        <p:spPr>
          <a:xfrm>
            <a:off x="7635250" y="2840752"/>
            <a:ext cx="1503000" cy="403800"/>
          </a:xfrm>
          <a:prstGeom prst="rect">
            <a:avLst/>
          </a:prstGeom>
          <a:solidFill>
            <a:schemeClr val="lt1"/>
          </a:solidFill>
          <a:ln>
            <a:noFill/>
          </a:ln>
        </p:spPr>
        <p:txBody>
          <a:bodyPr spcFirstLastPara="1" wrap="square" lIns="411475" tIns="0" rIns="137150" bIns="0" anchor="ctr" anchorCtr="0">
            <a:noAutofit/>
          </a:bodyPr>
          <a:lstStyle/>
          <a:p>
            <a:pPr marL="0" lvl="0" indent="0" algn="l" rtl="0">
              <a:spcBef>
                <a:spcPts val="0"/>
              </a:spcBef>
              <a:spcAft>
                <a:spcPts val="0"/>
              </a:spcAft>
              <a:buNone/>
            </a:pPr>
            <a:r>
              <a:rPr lang="en" sz="700">
                <a:solidFill>
                  <a:schemeClr val="dk1"/>
                </a:solidFill>
                <a:latin typeface="Red Hat Display Medium"/>
                <a:ea typeface="Red Hat Display Medium"/>
                <a:cs typeface="Red Hat Display Medium"/>
                <a:sym typeface="Red Hat Display Medium"/>
              </a:rPr>
              <a:t>Command line interface</a:t>
            </a:r>
            <a:endParaRPr sz="700">
              <a:solidFill>
                <a:schemeClr val="dk1"/>
              </a:solidFill>
              <a:latin typeface="Red Hat Display Medium"/>
              <a:ea typeface="Red Hat Display Medium"/>
              <a:cs typeface="Red Hat Display Medium"/>
              <a:sym typeface="Red Hat Display Medium"/>
            </a:endParaRPr>
          </a:p>
        </p:txBody>
      </p:sp>
      <p:sp>
        <p:nvSpPr>
          <p:cNvPr id="7682" name="Google Shape;7682;p776"/>
          <p:cNvSpPr/>
          <p:nvPr/>
        </p:nvSpPr>
        <p:spPr>
          <a:xfrm>
            <a:off x="4480550" y="2840752"/>
            <a:ext cx="1371600" cy="403800"/>
          </a:xfrm>
          <a:prstGeom prst="rect">
            <a:avLst/>
          </a:prstGeom>
          <a:solidFill>
            <a:schemeClr val="lt1"/>
          </a:solidFill>
          <a:ln>
            <a:noFill/>
          </a:ln>
        </p:spPr>
        <p:txBody>
          <a:bodyPr spcFirstLastPara="1" wrap="square" lIns="411475" tIns="0" rIns="137150" bIns="0" anchor="ctr" anchorCtr="0">
            <a:noAutofit/>
          </a:bodyPr>
          <a:lstStyle/>
          <a:p>
            <a:pPr marL="0" lvl="0" indent="0" algn="l" rtl="0">
              <a:spcBef>
                <a:spcPts val="0"/>
              </a:spcBef>
              <a:spcAft>
                <a:spcPts val="0"/>
              </a:spcAft>
              <a:buNone/>
            </a:pPr>
            <a:r>
              <a:rPr lang="en" sz="700">
                <a:solidFill>
                  <a:schemeClr val="dk1"/>
                </a:solidFill>
                <a:latin typeface="Red Hat Display Medium"/>
                <a:ea typeface="Red Hat Display Medium"/>
                <a:cs typeface="Red Hat Display Medium"/>
                <a:sym typeface="Red Hat Display Medium"/>
              </a:rPr>
              <a:t>Application programming interface</a:t>
            </a:r>
            <a:endParaRPr sz="700">
              <a:solidFill>
                <a:schemeClr val="dk1"/>
              </a:solidFill>
              <a:latin typeface="Red Hat Display Medium"/>
              <a:ea typeface="Red Hat Display Medium"/>
              <a:cs typeface="Red Hat Display Medium"/>
              <a:sym typeface="Red Hat Display Medium"/>
            </a:endParaRPr>
          </a:p>
        </p:txBody>
      </p:sp>
      <p:sp>
        <p:nvSpPr>
          <p:cNvPr id="7683" name="Google Shape;7683;p776"/>
          <p:cNvSpPr txBox="1">
            <a:spLocks noGrp="1"/>
          </p:cNvSpPr>
          <p:nvPr>
            <p:ph type="subTitle" idx="2"/>
          </p:nvPr>
        </p:nvSpPr>
        <p:spPr>
          <a:xfrm>
            <a:off x="885050" y="6169550"/>
            <a:ext cx="8002500" cy="559800"/>
          </a:xfrm>
          <a:prstGeom prst="rect">
            <a:avLst/>
          </a:prstGeom>
        </p:spPr>
        <p:txBody>
          <a:bodyPr spcFirstLastPara="1" wrap="square" lIns="0" tIns="0" rIns="0" bIns="0" anchor="b" anchorCtr="0">
            <a:noAutofit/>
          </a:bodyPr>
          <a:lstStyle/>
          <a:p>
            <a:pPr marL="0" lvl="0" indent="0" algn="l" rtl="0">
              <a:spcBef>
                <a:spcPts val="0"/>
              </a:spcBef>
              <a:spcAft>
                <a:spcPts val="0"/>
              </a:spcAft>
              <a:buClr>
                <a:schemeClr val="dk1"/>
              </a:buClr>
              <a:buSzPts val="1100"/>
              <a:buFont typeface="Arial"/>
              <a:buNone/>
            </a:pPr>
            <a:r>
              <a:rPr lang="en"/>
              <a:t>* Multicluster Engine is the cluster life cycle operator that provides cluster management capabilities for OpenShift Container Platform and Red Hat Advanced Cluster Management hub clusters. MCE, for short, is entitled within OCP subscriptions and is installed automatically along with an ACM operator deployment.</a:t>
            </a:r>
            <a:endParaRPr/>
          </a:p>
        </p:txBody>
      </p:sp>
      <p:pic>
        <p:nvPicPr>
          <p:cNvPr id="7684" name="Google Shape;7684;p776"/>
          <p:cNvPicPr preferRelativeResize="0"/>
          <p:nvPr/>
        </p:nvPicPr>
        <p:blipFill rotWithShape="1">
          <a:blip r:embed="rId4">
            <a:alphaModFix/>
          </a:blip>
          <a:srcRect/>
          <a:stretch/>
        </p:blipFill>
        <p:spPr>
          <a:xfrm>
            <a:off x="9995551" y="2998739"/>
            <a:ext cx="219150" cy="219150"/>
          </a:xfrm>
          <a:prstGeom prst="rect">
            <a:avLst/>
          </a:prstGeom>
          <a:noFill/>
          <a:ln>
            <a:noFill/>
          </a:ln>
        </p:spPr>
      </p:pic>
      <p:pic>
        <p:nvPicPr>
          <p:cNvPr id="7685" name="Google Shape;7685;p776"/>
          <p:cNvPicPr preferRelativeResize="0"/>
          <p:nvPr/>
        </p:nvPicPr>
        <p:blipFill rotWithShape="1">
          <a:blip r:embed="rId5">
            <a:alphaModFix/>
          </a:blip>
          <a:srcRect/>
          <a:stretch/>
        </p:blipFill>
        <p:spPr>
          <a:xfrm>
            <a:off x="4557273" y="2932924"/>
            <a:ext cx="219456" cy="219456"/>
          </a:xfrm>
          <a:prstGeom prst="rect">
            <a:avLst/>
          </a:prstGeom>
          <a:noFill/>
          <a:ln>
            <a:noFill/>
          </a:ln>
        </p:spPr>
      </p:pic>
      <p:pic>
        <p:nvPicPr>
          <p:cNvPr id="7686" name="Google Shape;7686;p776"/>
          <p:cNvPicPr preferRelativeResize="0"/>
          <p:nvPr/>
        </p:nvPicPr>
        <p:blipFill rotWithShape="1">
          <a:blip r:embed="rId6">
            <a:alphaModFix/>
          </a:blip>
          <a:srcRect/>
          <a:stretch/>
        </p:blipFill>
        <p:spPr>
          <a:xfrm>
            <a:off x="7690103" y="2932924"/>
            <a:ext cx="219456" cy="219456"/>
          </a:xfrm>
          <a:prstGeom prst="rect">
            <a:avLst/>
          </a:prstGeom>
          <a:noFill/>
          <a:ln>
            <a:noFill/>
          </a:ln>
        </p:spPr>
      </p:pic>
      <p:sp>
        <p:nvSpPr>
          <p:cNvPr id="7687" name="Google Shape;7687;p776"/>
          <p:cNvSpPr/>
          <p:nvPr/>
        </p:nvSpPr>
        <p:spPr>
          <a:xfrm>
            <a:off x="5992200" y="2840752"/>
            <a:ext cx="1503000" cy="403800"/>
          </a:xfrm>
          <a:prstGeom prst="rect">
            <a:avLst/>
          </a:prstGeom>
          <a:solidFill>
            <a:schemeClr val="lt1"/>
          </a:solidFill>
          <a:ln>
            <a:noFill/>
          </a:ln>
        </p:spPr>
        <p:txBody>
          <a:bodyPr spcFirstLastPara="1" wrap="square" lIns="411475" tIns="0" rIns="137150" bIns="0" anchor="ctr" anchorCtr="0">
            <a:noAutofit/>
          </a:bodyPr>
          <a:lstStyle/>
          <a:p>
            <a:pPr marL="0" lvl="0" indent="0" algn="l" rtl="0">
              <a:spcBef>
                <a:spcPts val="0"/>
              </a:spcBef>
              <a:spcAft>
                <a:spcPts val="0"/>
              </a:spcAft>
              <a:buNone/>
            </a:pPr>
            <a:r>
              <a:rPr lang="en" sz="700">
                <a:solidFill>
                  <a:schemeClr val="dk1"/>
                </a:solidFill>
                <a:latin typeface="Red Hat Display Medium"/>
                <a:ea typeface="Red Hat Display Medium"/>
                <a:cs typeface="Red Hat Display Medium"/>
                <a:sym typeface="Red Hat Display Medium"/>
              </a:rPr>
              <a:t>Console</a:t>
            </a:r>
            <a:endParaRPr sz="700">
              <a:solidFill>
                <a:schemeClr val="dk1"/>
              </a:solidFill>
              <a:latin typeface="Red Hat Display Medium"/>
              <a:ea typeface="Red Hat Display Medium"/>
              <a:cs typeface="Red Hat Display Medium"/>
              <a:sym typeface="Red Hat Display Medium"/>
            </a:endParaRPr>
          </a:p>
        </p:txBody>
      </p:sp>
      <p:pic>
        <p:nvPicPr>
          <p:cNvPr id="7688" name="Google Shape;7688;p776"/>
          <p:cNvPicPr preferRelativeResize="0"/>
          <p:nvPr/>
        </p:nvPicPr>
        <p:blipFill rotWithShape="1">
          <a:blip r:embed="rId7">
            <a:alphaModFix/>
          </a:blip>
          <a:srcRect/>
          <a:stretch/>
        </p:blipFill>
        <p:spPr>
          <a:xfrm>
            <a:off x="10131541" y="4644058"/>
            <a:ext cx="219456" cy="219456"/>
          </a:xfrm>
          <a:prstGeom prst="rect">
            <a:avLst/>
          </a:prstGeom>
          <a:noFill/>
          <a:ln>
            <a:noFill/>
          </a:ln>
        </p:spPr>
      </p:pic>
      <p:pic>
        <p:nvPicPr>
          <p:cNvPr id="7689" name="Google Shape;7689;p776"/>
          <p:cNvPicPr preferRelativeResize="0"/>
          <p:nvPr/>
        </p:nvPicPr>
        <p:blipFill rotWithShape="1">
          <a:blip r:embed="rId8">
            <a:alphaModFix/>
          </a:blip>
          <a:srcRect/>
          <a:stretch/>
        </p:blipFill>
        <p:spPr>
          <a:xfrm>
            <a:off x="10131541" y="3410080"/>
            <a:ext cx="219456" cy="219456"/>
          </a:xfrm>
          <a:prstGeom prst="rect">
            <a:avLst/>
          </a:prstGeom>
          <a:noFill/>
          <a:ln>
            <a:noFill/>
          </a:ln>
        </p:spPr>
      </p:pic>
      <p:pic>
        <p:nvPicPr>
          <p:cNvPr id="7690" name="Google Shape;7690;p776"/>
          <p:cNvPicPr preferRelativeResize="0"/>
          <p:nvPr/>
        </p:nvPicPr>
        <p:blipFill rotWithShape="1">
          <a:blip r:embed="rId9">
            <a:alphaModFix/>
          </a:blip>
          <a:srcRect/>
          <a:stretch/>
        </p:blipFill>
        <p:spPr>
          <a:xfrm>
            <a:off x="10131541" y="3822009"/>
            <a:ext cx="219456" cy="219456"/>
          </a:xfrm>
          <a:prstGeom prst="rect">
            <a:avLst/>
          </a:prstGeom>
          <a:noFill/>
          <a:ln>
            <a:noFill/>
          </a:ln>
        </p:spPr>
      </p:pic>
      <p:pic>
        <p:nvPicPr>
          <p:cNvPr id="7691" name="Google Shape;7691;p776"/>
          <p:cNvPicPr preferRelativeResize="0"/>
          <p:nvPr/>
        </p:nvPicPr>
        <p:blipFill rotWithShape="1">
          <a:blip r:embed="rId10">
            <a:alphaModFix/>
          </a:blip>
          <a:srcRect/>
          <a:stretch/>
        </p:blipFill>
        <p:spPr>
          <a:xfrm>
            <a:off x="10131541" y="4233555"/>
            <a:ext cx="219456" cy="219456"/>
          </a:xfrm>
          <a:prstGeom prst="rect">
            <a:avLst/>
          </a:prstGeom>
          <a:noFill/>
          <a:ln>
            <a:noFill/>
          </a:ln>
        </p:spPr>
      </p:pic>
      <p:pic>
        <p:nvPicPr>
          <p:cNvPr id="7692" name="Google Shape;7692;p776"/>
          <p:cNvPicPr preferRelativeResize="0"/>
          <p:nvPr/>
        </p:nvPicPr>
        <p:blipFill rotWithShape="1">
          <a:blip r:embed="rId11">
            <a:alphaModFix/>
          </a:blip>
          <a:srcRect/>
          <a:stretch/>
        </p:blipFill>
        <p:spPr>
          <a:xfrm>
            <a:off x="6096260" y="2932924"/>
            <a:ext cx="219456" cy="219456"/>
          </a:xfrm>
          <a:prstGeom prst="rect">
            <a:avLst/>
          </a:prstGeom>
          <a:noFill/>
          <a:ln>
            <a:noFill/>
          </a:ln>
        </p:spPr>
      </p:pic>
      <p:sp>
        <p:nvSpPr>
          <p:cNvPr id="7693" name="Google Shape;7693;p776"/>
          <p:cNvSpPr/>
          <p:nvPr/>
        </p:nvSpPr>
        <p:spPr>
          <a:xfrm>
            <a:off x="10104250" y="5030250"/>
            <a:ext cx="1097100" cy="2751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45700" tIns="137150" rIns="137150" bIns="137150" anchor="ctr" anchorCtr="0">
            <a:noAutofit/>
          </a:bodyPr>
          <a:lstStyle/>
          <a:p>
            <a:pPr marL="91440" lvl="0" indent="0" algn="ctr" rtl="0">
              <a:spcBef>
                <a:spcPts val="0"/>
              </a:spcBef>
              <a:spcAft>
                <a:spcPts val="0"/>
              </a:spcAft>
              <a:buNone/>
            </a:pPr>
            <a:r>
              <a:rPr lang="en" sz="700">
                <a:solidFill>
                  <a:schemeClr val="dk1"/>
                </a:solidFill>
                <a:latin typeface="Red Hat Display Medium"/>
                <a:ea typeface="Red Hat Display Medium"/>
                <a:cs typeface="Red Hat Display Medium"/>
                <a:sym typeface="Red Hat Display Medium"/>
              </a:rPr>
              <a:t>+ other add-ons</a:t>
            </a:r>
            <a:endParaRPr sz="700">
              <a:solidFill>
                <a:schemeClr val="dk1"/>
              </a:solidFill>
              <a:latin typeface="Red Hat Display Medium"/>
              <a:ea typeface="Red Hat Display Medium"/>
              <a:cs typeface="Red Hat Display Medium"/>
              <a:sym typeface="Red Hat Display Medium"/>
            </a:endParaRPr>
          </a:p>
        </p:txBody>
      </p:sp>
      <p:pic>
        <p:nvPicPr>
          <p:cNvPr id="7694" name="Google Shape;7694;p776"/>
          <p:cNvPicPr preferRelativeResize="0"/>
          <p:nvPr/>
        </p:nvPicPr>
        <p:blipFill rotWithShape="1">
          <a:blip r:embed="rId12">
            <a:alphaModFix/>
          </a:blip>
          <a:srcRect/>
          <a:stretch/>
        </p:blipFill>
        <p:spPr>
          <a:xfrm>
            <a:off x="4413203" y="5091110"/>
            <a:ext cx="411644" cy="411625"/>
          </a:xfrm>
          <a:prstGeom prst="rect">
            <a:avLst/>
          </a:prstGeom>
          <a:noFill/>
          <a:ln>
            <a:noFill/>
          </a:ln>
        </p:spPr>
      </p:pic>
      <p:cxnSp>
        <p:nvCxnSpPr>
          <p:cNvPr id="7695" name="Google Shape;7695;p776"/>
          <p:cNvCxnSpPr>
            <a:stCxn id="7696" idx="0"/>
            <a:endCxn id="7687" idx="2"/>
          </p:cNvCxnSpPr>
          <p:nvPr/>
        </p:nvCxnSpPr>
        <p:spPr>
          <a:xfrm rot="10800000">
            <a:off x="6743700" y="3244550"/>
            <a:ext cx="0" cy="961500"/>
          </a:xfrm>
          <a:prstGeom prst="straightConnector1">
            <a:avLst/>
          </a:prstGeom>
          <a:noFill/>
          <a:ln w="9525" cap="flat" cmpd="sng">
            <a:solidFill>
              <a:schemeClr val="dk2"/>
            </a:solidFill>
            <a:prstDash val="solid"/>
            <a:round/>
            <a:headEnd type="none" w="med" len="med"/>
            <a:tailEnd type="none" w="med" len="med"/>
          </a:ln>
        </p:spPr>
      </p:cxnSp>
      <p:cxnSp>
        <p:nvCxnSpPr>
          <p:cNvPr id="7697" name="Google Shape;7697;p776"/>
          <p:cNvCxnSpPr>
            <a:stCxn id="7682" idx="2"/>
            <a:endCxn id="7698" idx="0"/>
          </p:cNvCxnSpPr>
          <p:nvPr/>
        </p:nvCxnSpPr>
        <p:spPr>
          <a:xfrm>
            <a:off x="5166350" y="3244552"/>
            <a:ext cx="0" cy="961500"/>
          </a:xfrm>
          <a:prstGeom prst="straightConnector1">
            <a:avLst/>
          </a:prstGeom>
          <a:noFill/>
          <a:ln w="9525" cap="flat" cmpd="sng">
            <a:solidFill>
              <a:schemeClr val="dk2"/>
            </a:solidFill>
            <a:prstDash val="solid"/>
            <a:round/>
            <a:headEnd type="none" w="med" len="med"/>
            <a:tailEnd type="none" w="med" len="med"/>
          </a:ln>
        </p:spPr>
      </p:cxnSp>
      <p:cxnSp>
        <p:nvCxnSpPr>
          <p:cNvPr id="7699" name="Google Shape;7699;p776"/>
          <p:cNvCxnSpPr>
            <a:stCxn id="7681" idx="2"/>
            <a:endCxn id="7700" idx="0"/>
          </p:cNvCxnSpPr>
          <p:nvPr/>
        </p:nvCxnSpPr>
        <p:spPr>
          <a:xfrm>
            <a:off x="8386750" y="3244552"/>
            <a:ext cx="0" cy="961500"/>
          </a:xfrm>
          <a:prstGeom prst="straightConnector1">
            <a:avLst/>
          </a:prstGeom>
          <a:noFill/>
          <a:ln w="9525" cap="flat" cmpd="sng">
            <a:solidFill>
              <a:schemeClr val="dk2"/>
            </a:solidFill>
            <a:prstDash val="solid"/>
            <a:round/>
            <a:headEnd type="none" w="med" len="med"/>
            <a:tailEnd type="none" w="med" len="med"/>
          </a:ln>
        </p:spPr>
      </p:cxnSp>
      <p:sp>
        <p:nvSpPr>
          <p:cNvPr id="7701" name="Google Shape;7701;p776"/>
          <p:cNvSpPr/>
          <p:nvPr/>
        </p:nvSpPr>
        <p:spPr>
          <a:xfrm>
            <a:off x="7635250" y="3658075"/>
            <a:ext cx="1503000" cy="411600"/>
          </a:xfrm>
          <a:prstGeom prst="rect">
            <a:avLst/>
          </a:prstGeom>
          <a:solidFill>
            <a:schemeClr val="lt1"/>
          </a:solidFill>
          <a:ln>
            <a:noFill/>
          </a:ln>
        </p:spPr>
        <p:txBody>
          <a:bodyPr spcFirstLastPara="1" wrap="square" lIns="411475" tIns="0" rIns="137150" bIns="0" anchor="ctr" anchorCtr="0">
            <a:noAutofit/>
          </a:bodyPr>
          <a:lstStyle/>
          <a:p>
            <a:pPr marL="0" lvl="0" indent="0" algn="l" rtl="0">
              <a:spcBef>
                <a:spcPts val="0"/>
              </a:spcBef>
              <a:spcAft>
                <a:spcPts val="0"/>
              </a:spcAft>
              <a:buNone/>
            </a:pPr>
            <a:r>
              <a:rPr lang="en" sz="700">
                <a:solidFill>
                  <a:schemeClr val="dk1"/>
                </a:solidFill>
                <a:latin typeface="Red Hat Display Medium"/>
                <a:ea typeface="Red Hat Display Medium"/>
                <a:cs typeface="Red Hat Display Medium"/>
                <a:sym typeface="Red Hat Display Medium"/>
              </a:rPr>
              <a:t>Policy-based governance</a:t>
            </a:r>
            <a:endParaRPr sz="700">
              <a:solidFill>
                <a:schemeClr val="dk1"/>
              </a:solidFill>
              <a:latin typeface="Red Hat Display Medium"/>
              <a:ea typeface="Red Hat Display Medium"/>
              <a:cs typeface="Red Hat Display Medium"/>
              <a:sym typeface="Red Hat Display Medium"/>
            </a:endParaRPr>
          </a:p>
        </p:txBody>
      </p:sp>
      <p:sp>
        <p:nvSpPr>
          <p:cNvPr id="7702" name="Google Shape;7702;p776"/>
          <p:cNvSpPr/>
          <p:nvPr/>
        </p:nvSpPr>
        <p:spPr>
          <a:xfrm>
            <a:off x="4480550" y="3658075"/>
            <a:ext cx="1371600" cy="411600"/>
          </a:xfrm>
          <a:prstGeom prst="rect">
            <a:avLst/>
          </a:prstGeom>
          <a:solidFill>
            <a:schemeClr val="lt1"/>
          </a:solidFill>
          <a:ln>
            <a:noFill/>
          </a:ln>
        </p:spPr>
        <p:txBody>
          <a:bodyPr spcFirstLastPara="1" wrap="square" lIns="411475" tIns="0" rIns="137150" bIns="0" anchor="ctr" anchorCtr="0">
            <a:noAutofit/>
          </a:bodyPr>
          <a:lstStyle/>
          <a:p>
            <a:pPr marL="0" lvl="0" indent="0" algn="l" rtl="0">
              <a:spcBef>
                <a:spcPts val="0"/>
              </a:spcBef>
              <a:spcAft>
                <a:spcPts val="0"/>
              </a:spcAft>
              <a:buClr>
                <a:schemeClr val="dk1"/>
              </a:buClr>
              <a:buSzPts val="1100"/>
              <a:buFont typeface="Arial"/>
              <a:buNone/>
            </a:pPr>
            <a:r>
              <a:rPr lang="en" sz="700">
                <a:solidFill>
                  <a:schemeClr val="dk1"/>
                </a:solidFill>
                <a:latin typeface="Red Hat Display Medium"/>
                <a:ea typeface="Red Hat Display Medium"/>
                <a:cs typeface="Red Hat Display Medium"/>
                <a:sym typeface="Red Hat Display Medium"/>
              </a:rPr>
              <a:t>Cluster life cycle</a:t>
            </a:r>
            <a:endParaRPr sz="700">
              <a:solidFill>
                <a:schemeClr val="dk1"/>
              </a:solidFill>
              <a:latin typeface="Red Hat Display Medium"/>
              <a:ea typeface="Red Hat Display Medium"/>
              <a:cs typeface="Red Hat Display Medium"/>
              <a:sym typeface="Red Hat Display Medium"/>
            </a:endParaRPr>
          </a:p>
          <a:p>
            <a:pPr marL="0" lvl="0" indent="0" algn="l" rtl="0">
              <a:spcBef>
                <a:spcPts val="0"/>
              </a:spcBef>
              <a:spcAft>
                <a:spcPts val="0"/>
              </a:spcAft>
              <a:buNone/>
            </a:pPr>
            <a:r>
              <a:rPr lang="en" sz="700">
                <a:solidFill>
                  <a:schemeClr val="dk1"/>
                </a:solidFill>
                <a:latin typeface="Red Hat Display Medium"/>
                <a:ea typeface="Red Hat Display Medium"/>
                <a:cs typeface="Red Hat Display Medium"/>
                <a:sym typeface="Red Hat Display Medium"/>
              </a:rPr>
              <a:t>backed by MCE</a:t>
            </a:r>
            <a:endParaRPr sz="700">
              <a:solidFill>
                <a:schemeClr val="dk1"/>
              </a:solidFill>
              <a:latin typeface="Red Hat Display Medium"/>
              <a:ea typeface="Red Hat Display Medium"/>
              <a:cs typeface="Red Hat Display Medium"/>
              <a:sym typeface="Red Hat Display Medium"/>
            </a:endParaRPr>
          </a:p>
        </p:txBody>
      </p:sp>
      <p:sp>
        <p:nvSpPr>
          <p:cNvPr id="7703" name="Google Shape;7703;p776"/>
          <p:cNvSpPr/>
          <p:nvPr/>
        </p:nvSpPr>
        <p:spPr>
          <a:xfrm>
            <a:off x="5992200" y="3658075"/>
            <a:ext cx="1503000" cy="411600"/>
          </a:xfrm>
          <a:prstGeom prst="rect">
            <a:avLst/>
          </a:prstGeom>
          <a:solidFill>
            <a:schemeClr val="lt1"/>
          </a:solidFill>
          <a:ln>
            <a:noFill/>
          </a:ln>
        </p:spPr>
        <p:txBody>
          <a:bodyPr spcFirstLastPara="1" wrap="square" lIns="411475" tIns="0" rIns="137150" bIns="0" anchor="ctr" anchorCtr="0">
            <a:noAutofit/>
          </a:bodyPr>
          <a:lstStyle/>
          <a:p>
            <a:pPr marL="0" lvl="0" indent="0" algn="l" rtl="0">
              <a:spcBef>
                <a:spcPts val="0"/>
              </a:spcBef>
              <a:spcAft>
                <a:spcPts val="0"/>
              </a:spcAft>
              <a:buClr>
                <a:schemeClr val="dk1"/>
              </a:buClr>
              <a:buSzPts val="1100"/>
              <a:buFont typeface="Arial"/>
              <a:buNone/>
            </a:pPr>
            <a:r>
              <a:rPr lang="en" sz="700">
                <a:solidFill>
                  <a:schemeClr val="dk1"/>
                </a:solidFill>
                <a:latin typeface="Red Hat Display Medium"/>
                <a:ea typeface="Red Hat Display Medium"/>
                <a:cs typeface="Red Hat Display Medium"/>
                <a:sym typeface="Red Hat Display Medium"/>
              </a:rPr>
              <a:t>Application </a:t>
            </a:r>
            <a:endParaRPr sz="700">
              <a:solidFill>
                <a:schemeClr val="dk1"/>
              </a:solidFill>
              <a:latin typeface="Red Hat Display Medium"/>
              <a:ea typeface="Red Hat Display Medium"/>
              <a:cs typeface="Red Hat Display Medium"/>
              <a:sym typeface="Red Hat Display Medium"/>
            </a:endParaRPr>
          </a:p>
          <a:p>
            <a:pPr marL="0" lvl="0" indent="0" algn="l" rtl="0">
              <a:spcBef>
                <a:spcPts val="0"/>
              </a:spcBef>
              <a:spcAft>
                <a:spcPts val="0"/>
              </a:spcAft>
              <a:buNone/>
            </a:pPr>
            <a:r>
              <a:rPr lang="en" sz="700">
                <a:solidFill>
                  <a:schemeClr val="dk1"/>
                </a:solidFill>
                <a:latin typeface="Red Hat Display Medium"/>
                <a:ea typeface="Red Hat Display Medium"/>
                <a:cs typeface="Red Hat Display Medium"/>
                <a:sym typeface="Red Hat Display Medium"/>
              </a:rPr>
              <a:t>life cycle</a:t>
            </a:r>
            <a:endParaRPr sz="700">
              <a:solidFill>
                <a:schemeClr val="dk1"/>
              </a:solidFill>
              <a:latin typeface="Red Hat Display Medium"/>
              <a:ea typeface="Red Hat Display Medium"/>
              <a:cs typeface="Red Hat Display Medium"/>
              <a:sym typeface="Red Hat Display Medium"/>
            </a:endParaRPr>
          </a:p>
        </p:txBody>
      </p:sp>
      <p:sp>
        <p:nvSpPr>
          <p:cNvPr id="7700" name="Google Shape;7700;p776"/>
          <p:cNvSpPr/>
          <p:nvPr/>
        </p:nvSpPr>
        <p:spPr>
          <a:xfrm>
            <a:off x="7635250" y="4206050"/>
            <a:ext cx="1503000" cy="411600"/>
          </a:xfrm>
          <a:prstGeom prst="rect">
            <a:avLst/>
          </a:prstGeom>
          <a:solidFill>
            <a:schemeClr val="lt1"/>
          </a:solidFill>
          <a:ln>
            <a:noFill/>
          </a:ln>
        </p:spPr>
        <p:txBody>
          <a:bodyPr spcFirstLastPara="1" wrap="square" lIns="411475" tIns="0" rIns="137150" bIns="0" anchor="ctr" anchorCtr="0">
            <a:noAutofit/>
          </a:bodyPr>
          <a:lstStyle/>
          <a:p>
            <a:pPr marL="0" lvl="0" indent="0" algn="l" rtl="0">
              <a:spcBef>
                <a:spcPts val="0"/>
              </a:spcBef>
              <a:spcAft>
                <a:spcPts val="0"/>
              </a:spcAft>
              <a:buNone/>
            </a:pPr>
            <a:r>
              <a:rPr lang="en" sz="700">
                <a:solidFill>
                  <a:schemeClr val="dk1"/>
                </a:solidFill>
                <a:latin typeface="Red Hat Display Medium"/>
                <a:ea typeface="Red Hat Display Medium"/>
                <a:cs typeface="Red Hat Display Medium"/>
                <a:sym typeface="Red Hat Display Medium"/>
              </a:rPr>
              <a:t>Multi cluster networking</a:t>
            </a:r>
            <a:endParaRPr sz="700">
              <a:solidFill>
                <a:schemeClr val="dk1"/>
              </a:solidFill>
              <a:latin typeface="Red Hat Display Medium"/>
              <a:ea typeface="Red Hat Display Medium"/>
              <a:cs typeface="Red Hat Display Medium"/>
              <a:sym typeface="Red Hat Display Medium"/>
            </a:endParaRPr>
          </a:p>
        </p:txBody>
      </p:sp>
      <p:sp>
        <p:nvSpPr>
          <p:cNvPr id="7698" name="Google Shape;7698;p776"/>
          <p:cNvSpPr/>
          <p:nvPr/>
        </p:nvSpPr>
        <p:spPr>
          <a:xfrm>
            <a:off x="4480550" y="4206050"/>
            <a:ext cx="1371600" cy="411600"/>
          </a:xfrm>
          <a:prstGeom prst="rect">
            <a:avLst/>
          </a:prstGeom>
          <a:solidFill>
            <a:schemeClr val="lt1"/>
          </a:solidFill>
          <a:ln>
            <a:noFill/>
          </a:ln>
        </p:spPr>
        <p:txBody>
          <a:bodyPr spcFirstLastPara="1" wrap="square" lIns="411475" tIns="0" rIns="137150" bIns="0" anchor="ctr" anchorCtr="0">
            <a:noAutofit/>
          </a:bodyPr>
          <a:lstStyle/>
          <a:p>
            <a:pPr marL="0" lvl="0" indent="0" algn="l" rtl="0">
              <a:spcBef>
                <a:spcPts val="0"/>
              </a:spcBef>
              <a:spcAft>
                <a:spcPts val="0"/>
              </a:spcAft>
              <a:buNone/>
            </a:pPr>
            <a:r>
              <a:rPr lang="en" sz="700">
                <a:solidFill>
                  <a:schemeClr val="dk1"/>
                </a:solidFill>
                <a:latin typeface="Red Hat Display Medium"/>
                <a:ea typeface="Red Hat Display Medium"/>
                <a:cs typeface="Red Hat Display Medium"/>
                <a:sym typeface="Red Hat Display Medium"/>
              </a:rPr>
              <a:t>Business continuity</a:t>
            </a:r>
            <a:endParaRPr sz="700">
              <a:solidFill>
                <a:schemeClr val="dk1"/>
              </a:solidFill>
              <a:latin typeface="Red Hat Display Medium"/>
              <a:ea typeface="Red Hat Display Medium"/>
              <a:cs typeface="Red Hat Display Medium"/>
              <a:sym typeface="Red Hat Display Medium"/>
            </a:endParaRPr>
          </a:p>
        </p:txBody>
      </p:sp>
      <p:sp>
        <p:nvSpPr>
          <p:cNvPr id="7696" name="Google Shape;7696;p776"/>
          <p:cNvSpPr/>
          <p:nvPr/>
        </p:nvSpPr>
        <p:spPr>
          <a:xfrm>
            <a:off x="5992200" y="4206050"/>
            <a:ext cx="1503000" cy="411600"/>
          </a:xfrm>
          <a:prstGeom prst="rect">
            <a:avLst/>
          </a:prstGeom>
          <a:solidFill>
            <a:schemeClr val="lt1"/>
          </a:solidFill>
          <a:ln>
            <a:noFill/>
          </a:ln>
        </p:spPr>
        <p:txBody>
          <a:bodyPr spcFirstLastPara="1" wrap="square" lIns="411475" tIns="0" rIns="137150" bIns="0" anchor="ctr" anchorCtr="0">
            <a:noAutofit/>
          </a:bodyPr>
          <a:lstStyle/>
          <a:p>
            <a:pPr marL="0" lvl="0" indent="0" algn="l" rtl="0">
              <a:spcBef>
                <a:spcPts val="0"/>
              </a:spcBef>
              <a:spcAft>
                <a:spcPts val="0"/>
              </a:spcAft>
              <a:buNone/>
            </a:pPr>
            <a:r>
              <a:rPr lang="en" sz="700">
                <a:solidFill>
                  <a:schemeClr val="dk1"/>
                </a:solidFill>
                <a:latin typeface="Red Hat Display Medium"/>
                <a:ea typeface="Red Hat Display Medium"/>
                <a:cs typeface="Red Hat Display Medium"/>
                <a:sym typeface="Red Hat Display Medium"/>
              </a:rPr>
              <a:t>Multi cluster observability</a:t>
            </a:r>
            <a:endParaRPr sz="700">
              <a:solidFill>
                <a:schemeClr val="dk1"/>
              </a:solidFill>
              <a:latin typeface="Red Hat Display Medium"/>
              <a:ea typeface="Red Hat Display Medium"/>
              <a:cs typeface="Red Hat Display Medium"/>
              <a:sym typeface="Red Hat Display Medium"/>
            </a:endParaRPr>
          </a:p>
        </p:txBody>
      </p:sp>
      <p:pic>
        <p:nvPicPr>
          <p:cNvPr id="7704" name="Google Shape;7704;p776"/>
          <p:cNvPicPr preferRelativeResize="0"/>
          <p:nvPr/>
        </p:nvPicPr>
        <p:blipFill rotWithShape="1">
          <a:blip r:embed="rId13">
            <a:alphaModFix/>
          </a:blip>
          <a:srcRect l="139" r="139"/>
          <a:stretch/>
        </p:blipFill>
        <p:spPr>
          <a:xfrm>
            <a:off x="7691536" y="4298221"/>
            <a:ext cx="219456" cy="219456"/>
          </a:xfrm>
          <a:prstGeom prst="rect">
            <a:avLst/>
          </a:prstGeom>
          <a:noFill/>
          <a:ln>
            <a:noFill/>
          </a:ln>
        </p:spPr>
      </p:pic>
      <p:pic>
        <p:nvPicPr>
          <p:cNvPr id="7705" name="Google Shape;7705;p776"/>
          <p:cNvPicPr preferRelativeResize="0"/>
          <p:nvPr/>
        </p:nvPicPr>
        <p:blipFill rotWithShape="1">
          <a:blip r:embed="rId14">
            <a:alphaModFix/>
          </a:blip>
          <a:srcRect/>
          <a:stretch/>
        </p:blipFill>
        <p:spPr>
          <a:xfrm>
            <a:off x="6079588" y="3733568"/>
            <a:ext cx="252796" cy="252805"/>
          </a:xfrm>
          <a:prstGeom prst="rect">
            <a:avLst/>
          </a:prstGeom>
          <a:noFill/>
          <a:ln>
            <a:noFill/>
          </a:ln>
        </p:spPr>
      </p:pic>
      <p:pic>
        <p:nvPicPr>
          <p:cNvPr id="7706" name="Google Shape;7706;p776"/>
          <p:cNvPicPr preferRelativeResize="0"/>
          <p:nvPr/>
        </p:nvPicPr>
        <p:blipFill rotWithShape="1">
          <a:blip r:embed="rId15">
            <a:alphaModFix/>
          </a:blip>
          <a:srcRect/>
          <a:stretch/>
        </p:blipFill>
        <p:spPr>
          <a:xfrm>
            <a:off x="7683195" y="3733568"/>
            <a:ext cx="252796" cy="252805"/>
          </a:xfrm>
          <a:prstGeom prst="rect">
            <a:avLst/>
          </a:prstGeom>
          <a:noFill/>
          <a:ln>
            <a:noFill/>
          </a:ln>
        </p:spPr>
      </p:pic>
      <p:pic>
        <p:nvPicPr>
          <p:cNvPr id="7707" name="Google Shape;7707;p776"/>
          <p:cNvPicPr preferRelativeResize="0"/>
          <p:nvPr/>
        </p:nvPicPr>
        <p:blipFill rotWithShape="1">
          <a:blip r:embed="rId7">
            <a:alphaModFix/>
          </a:blip>
          <a:srcRect/>
          <a:stretch/>
        </p:blipFill>
        <p:spPr>
          <a:xfrm>
            <a:off x="6079593" y="4281547"/>
            <a:ext cx="252796" cy="252805"/>
          </a:xfrm>
          <a:prstGeom prst="rect">
            <a:avLst/>
          </a:prstGeom>
          <a:noFill/>
          <a:ln>
            <a:noFill/>
          </a:ln>
        </p:spPr>
      </p:pic>
      <p:pic>
        <p:nvPicPr>
          <p:cNvPr id="7708" name="Google Shape;7708;p776"/>
          <p:cNvPicPr preferRelativeResize="0"/>
          <p:nvPr/>
        </p:nvPicPr>
        <p:blipFill rotWithShape="1">
          <a:blip r:embed="rId4">
            <a:alphaModFix/>
          </a:blip>
          <a:srcRect/>
          <a:stretch/>
        </p:blipFill>
        <p:spPr>
          <a:xfrm>
            <a:off x="4557575" y="3749555"/>
            <a:ext cx="219150" cy="219150"/>
          </a:xfrm>
          <a:prstGeom prst="rect">
            <a:avLst/>
          </a:prstGeom>
          <a:noFill/>
          <a:ln>
            <a:noFill/>
          </a:ln>
        </p:spPr>
      </p:pic>
      <p:pic>
        <p:nvPicPr>
          <p:cNvPr id="7709" name="Google Shape;7709;p776"/>
          <p:cNvPicPr preferRelativeResize="0"/>
          <p:nvPr/>
        </p:nvPicPr>
        <p:blipFill rotWithShape="1">
          <a:blip r:embed="rId16">
            <a:alphaModFix/>
          </a:blip>
          <a:srcRect/>
          <a:stretch/>
        </p:blipFill>
        <p:spPr>
          <a:xfrm>
            <a:off x="4557283" y="4300204"/>
            <a:ext cx="219456" cy="219456"/>
          </a:xfrm>
          <a:prstGeom prst="rect">
            <a:avLst/>
          </a:prstGeom>
          <a:noFill/>
          <a:ln>
            <a:noFill/>
          </a:ln>
        </p:spPr>
      </p:pic>
      <p:cxnSp>
        <p:nvCxnSpPr>
          <p:cNvPr id="7710" name="Google Shape;7710;p776"/>
          <p:cNvCxnSpPr/>
          <p:nvPr/>
        </p:nvCxnSpPr>
        <p:spPr>
          <a:xfrm>
            <a:off x="5167424" y="3455675"/>
            <a:ext cx="32211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714"/>
        <p:cNvGrpSpPr/>
        <p:nvPr/>
      </p:nvGrpSpPr>
      <p:grpSpPr>
        <a:xfrm>
          <a:off x="0" y="0"/>
          <a:ext cx="0" cy="0"/>
          <a:chOff x="0" y="0"/>
          <a:chExt cx="0" cy="0"/>
        </a:xfrm>
      </p:grpSpPr>
      <p:sp>
        <p:nvSpPr>
          <p:cNvPr id="7715" name="Google Shape;7715;p777"/>
          <p:cNvSpPr/>
          <p:nvPr/>
        </p:nvSpPr>
        <p:spPr>
          <a:xfrm>
            <a:off x="696138" y="2252133"/>
            <a:ext cx="905400" cy="9054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 Hat Display"/>
              <a:ea typeface="Red Hat Display"/>
              <a:cs typeface="Red Hat Display"/>
              <a:sym typeface="Red Hat Display"/>
            </a:endParaRPr>
          </a:p>
        </p:txBody>
      </p:sp>
      <p:sp>
        <p:nvSpPr>
          <p:cNvPr id="7716" name="Google Shape;7716;p777"/>
          <p:cNvSpPr txBox="1">
            <a:spLocks noGrp="1"/>
          </p:cNvSpPr>
          <p:nvPr>
            <p:ph type="subTitle" idx="3"/>
          </p:nvPr>
        </p:nvSpPr>
        <p:spPr>
          <a:xfrm>
            <a:off x="885125" y="1653550"/>
            <a:ext cx="10422000" cy="291900"/>
          </a:xfrm>
          <a:prstGeom prst="rect">
            <a:avLst/>
          </a:prstGeom>
        </p:spPr>
        <p:txBody>
          <a:bodyPr spcFirstLastPara="1" wrap="square" lIns="0" tIns="0" rIns="0" bIns="0" anchor="t" anchorCtr="0">
            <a:noAutofit/>
          </a:bodyPr>
          <a:lstStyle/>
          <a:p>
            <a:pPr marL="0" lvl="0" indent="0" algn="ctr" rtl="0">
              <a:spcBef>
                <a:spcPts val="0"/>
              </a:spcBef>
              <a:spcAft>
                <a:spcPts val="500"/>
              </a:spcAft>
              <a:buNone/>
            </a:pPr>
            <a:r>
              <a:rPr lang="en"/>
              <a:t>Components</a:t>
            </a:r>
            <a:endParaRPr/>
          </a:p>
        </p:txBody>
      </p:sp>
      <p:sp>
        <p:nvSpPr>
          <p:cNvPr id="7717" name="Google Shape;7717;p777"/>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Architecture and installation</a:t>
            </a:r>
            <a:endParaRPr/>
          </a:p>
        </p:txBody>
      </p:sp>
      <p:sp>
        <p:nvSpPr>
          <p:cNvPr id="7718" name="Google Shape;7718;p777"/>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78</a:t>
            </a:fld>
            <a:endParaRPr/>
          </a:p>
        </p:txBody>
      </p:sp>
      <p:sp>
        <p:nvSpPr>
          <p:cNvPr id="7719" name="Google Shape;7719;p777"/>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Architecture overview</a:t>
            </a:r>
            <a:endParaRPr sz="2800"/>
          </a:p>
        </p:txBody>
      </p:sp>
      <p:sp>
        <p:nvSpPr>
          <p:cNvPr id="7720" name="Google Shape;7720;p777"/>
          <p:cNvSpPr txBox="1"/>
          <p:nvPr/>
        </p:nvSpPr>
        <p:spPr>
          <a:xfrm>
            <a:off x="1844850" y="3088100"/>
            <a:ext cx="3474000" cy="1035300"/>
          </a:xfrm>
          <a:prstGeom prst="rect">
            <a:avLst/>
          </a:prstGeom>
          <a:noFill/>
          <a:ln>
            <a:noFill/>
          </a:ln>
        </p:spPr>
        <p:txBody>
          <a:bodyPr spcFirstLastPara="1" wrap="square" lIns="0" tIns="0" rIns="0" bIns="0" anchor="t" anchorCtr="0">
            <a:noAutofit/>
          </a:bodyPr>
          <a:lstStyle/>
          <a:p>
            <a:pPr marL="0" lvl="0" indent="0" algn="l" rtl="0">
              <a:lnSpc>
                <a:spcPct val="140000"/>
              </a:lnSpc>
              <a:spcBef>
                <a:spcPts val="0"/>
              </a:spcBef>
              <a:spcAft>
                <a:spcPts val="500"/>
              </a:spcAft>
              <a:buNone/>
            </a:pPr>
            <a:r>
              <a:rPr lang="en" sz="2100">
                <a:latin typeface="Red Hat Display"/>
                <a:ea typeface="Red Hat Display"/>
                <a:cs typeface="Red Hat Display"/>
                <a:sym typeface="Red Hat Display"/>
              </a:rPr>
              <a:t>The </a:t>
            </a:r>
            <a:r>
              <a:rPr lang="en" sz="2100" u="sng">
                <a:solidFill>
                  <a:srgbClr val="EE0000"/>
                </a:solidFill>
                <a:latin typeface="Red Hat Display"/>
                <a:ea typeface="Red Hat Display"/>
                <a:cs typeface="Red Hat Display"/>
                <a:sym typeface="Red Hat Display"/>
                <a:hlinkClick r:id="rId3">
                  <a:extLst>
                    <a:ext uri="{A12FA001-AC4F-418D-AE19-62706E023703}">
                      <ahyp:hlinkClr xmlns:ahyp="http://schemas.microsoft.com/office/drawing/2018/hyperlinkcolor" val="tx"/>
                    </a:ext>
                  </a:extLst>
                </a:hlinkClick>
              </a:rPr>
              <a:t>klusterlet</a:t>
            </a:r>
            <a:r>
              <a:rPr lang="en" sz="2100">
                <a:latin typeface="Red Hat Display"/>
                <a:ea typeface="Red Hat Display"/>
                <a:cs typeface="Red Hat Display"/>
                <a:sym typeface="Red Hat Display"/>
              </a:rPr>
              <a:t> operator controls the deployment of components on the managed cluster.</a:t>
            </a:r>
            <a:endParaRPr sz="2100">
              <a:latin typeface="Red Hat Display"/>
              <a:ea typeface="Red Hat Display"/>
              <a:cs typeface="Red Hat Display"/>
              <a:sym typeface="Red Hat Display"/>
            </a:endParaRPr>
          </a:p>
        </p:txBody>
      </p:sp>
      <p:sp>
        <p:nvSpPr>
          <p:cNvPr id="7721" name="Google Shape;7721;p777"/>
          <p:cNvSpPr txBox="1"/>
          <p:nvPr/>
        </p:nvSpPr>
        <p:spPr>
          <a:xfrm>
            <a:off x="1844850" y="2551093"/>
            <a:ext cx="3846900" cy="379200"/>
          </a:xfrm>
          <a:prstGeom prst="rect">
            <a:avLst/>
          </a:prstGeom>
          <a:noFill/>
          <a:ln>
            <a:noFill/>
          </a:ln>
        </p:spPr>
        <p:txBody>
          <a:bodyPr spcFirstLastPara="1" wrap="square" lIns="0" tIns="0" rIns="0" bIns="0" anchor="b" anchorCtr="0">
            <a:noAutofit/>
          </a:bodyPr>
          <a:lstStyle/>
          <a:p>
            <a:pPr marL="0" lvl="0" indent="0" algn="l" rtl="0">
              <a:lnSpc>
                <a:spcPct val="114000"/>
              </a:lnSpc>
              <a:spcBef>
                <a:spcPts val="0"/>
              </a:spcBef>
              <a:spcAft>
                <a:spcPts val="0"/>
              </a:spcAft>
              <a:buNone/>
            </a:pPr>
            <a:r>
              <a:rPr lang="en" sz="2400">
                <a:solidFill>
                  <a:srgbClr val="EE0000"/>
                </a:solidFill>
                <a:latin typeface="Red Hat Display Medium"/>
                <a:ea typeface="Red Hat Display Medium"/>
                <a:cs typeface="Red Hat Display Medium"/>
                <a:sym typeface="Red Hat Display Medium"/>
              </a:rPr>
              <a:t>Managed cluster</a:t>
            </a:r>
            <a:endParaRPr sz="2400">
              <a:solidFill>
                <a:srgbClr val="EE0000"/>
              </a:solidFill>
              <a:latin typeface="Red Hat Display Medium"/>
              <a:ea typeface="Red Hat Display Medium"/>
              <a:cs typeface="Red Hat Display Medium"/>
              <a:sym typeface="Red Hat Display Medium"/>
            </a:endParaRPr>
          </a:p>
        </p:txBody>
      </p:sp>
      <p:sp>
        <p:nvSpPr>
          <p:cNvPr id="7722" name="Google Shape;7722;p777"/>
          <p:cNvSpPr txBox="1"/>
          <p:nvPr/>
        </p:nvSpPr>
        <p:spPr>
          <a:xfrm>
            <a:off x="6095875" y="3235684"/>
            <a:ext cx="2291400" cy="1768500"/>
          </a:xfrm>
          <a:prstGeom prst="rect">
            <a:avLst/>
          </a:prstGeom>
          <a:noFill/>
          <a:ln>
            <a:noFill/>
          </a:ln>
        </p:spPr>
        <p:txBody>
          <a:bodyPr spcFirstLastPara="1" wrap="square" lIns="0" tIns="0" rIns="0" bIns="0" anchor="t" anchorCtr="0">
            <a:noAutofit/>
          </a:bodyPr>
          <a:lstStyle/>
          <a:p>
            <a:pPr marL="182880" lvl="0" indent="-180340" algn="l" rtl="0">
              <a:lnSpc>
                <a:spcPct val="100000"/>
              </a:lnSpc>
              <a:spcBef>
                <a:spcPts val="0"/>
              </a:spcBef>
              <a:spcAft>
                <a:spcPts val="0"/>
              </a:spcAft>
              <a:buClr>
                <a:srgbClr val="EE0000"/>
              </a:buClr>
              <a:buSzPts val="1400"/>
              <a:buFont typeface="Red Hat Display"/>
              <a:buChar char="▸"/>
            </a:pPr>
            <a:r>
              <a:rPr lang="en">
                <a:latin typeface="Red Hat Display"/>
                <a:ea typeface="Red Hat Display"/>
                <a:cs typeface="Red Hat Display"/>
                <a:sym typeface="Red Hat Display"/>
              </a:rPr>
              <a:t>Application manager</a:t>
            </a:r>
            <a:endParaRPr>
              <a:latin typeface="Red Hat Display"/>
              <a:ea typeface="Red Hat Display"/>
              <a:cs typeface="Red Hat Display"/>
              <a:sym typeface="Red Hat Display"/>
            </a:endParaRPr>
          </a:p>
          <a:p>
            <a:pPr marL="182880" lvl="0" indent="-180340" algn="l" rtl="0">
              <a:lnSpc>
                <a:spcPct val="100000"/>
              </a:lnSpc>
              <a:spcBef>
                <a:spcPts val="1000"/>
              </a:spcBef>
              <a:spcAft>
                <a:spcPts val="0"/>
              </a:spcAft>
              <a:buClr>
                <a:srgbClr val="EE0000"/>
              </a:buClr>
              <a:buSzPts val="1400"/>
              <a:buFont typeface="Red Hat Display"/>
              <a:buChar char="▸"/>
            </a:pPr>
            <a:r>
              <a:rPr lang="en">
                <a:latin typeface="Red Hat Display"/>
                <a:ea typeface="Red Hat Display"/>
                <a:cs typeface="Red Hat Display"/>
                <a:sym typeface="Red Hat Display"/>
              </a:rPr>
              <a:t>Certificate controller</a:t>
            </a:r>
            <a:endParaRPr>
              <a:latin typeface="Red Hat Display"/>
              <a:ea typeface="Red Hat Display"/>
              <a:cs typeface="Red Hat Display"/>
              <a:sym typeface="Red Hat Display"/>
            </a:endParaRPr>
          </a:p>
          <a:p>
            <a:pPr marL="182880" lvl="0" indent="-180340" algn="l" rtl="0">
              <a:lnSpc>
                <a:spcPct val="100000"/>
              </a:lnSpc>
              <a:spcBef>
                <a:spcPts val="1000"/>
              </a:spcBef>
              <a:spcAft>
                <a:spcPts val="0"/>
              </a:spcAft>
              <a:buClr>
                <a:srgbClr val="EE0000"/>
              </a:buClr>
              <a:buSzPts val="1400"/>
              <a:buFont typeface="Red Hat Display"/>
              <a:buChar char="▸"/>
            </a:pPr>
            <a:r>
              <a:rPr lang="en">
                <a:latin typeface="Red Hat Display"/>
                <a:ea typeface="Red Hat Display"/>
                <a:cs typeface="Red Hat Display"/>
                <a:sym typeface="Red Hat Display"/>
              </a:rPr>
              <a:t>Policy controller</a:t>
            </a:r>
            <a:endParaRPr>
              <a:latin typeface="Red Hat Display"/>
              <a:ea typeface="Red Hat Display"/>
              <a:cs typeface="Red Hat Display"/>
              <a:sym typeface="Red Hat Display"/>
            </a:endParaRPr>
          </a:p>
          <a:p>
            <a:pPr marL="182880" lvl="0" indent="-180340" algn="l" rtl="0">
              <a:lnSpc>
                <a:spcPct val="100000"/>
              </a:lnSpc>
              <a:spcBef>
                <a:spcPts val="1000"/>
              </a:spcBef>
              <a:spcAft>
                <a:spcPts val="0"/>
              </a:spcAft>
              <a:buClr>
                <a:srgbClr val="EE0000"/>
              </a:buClr>
              <a:buSzPts val="1400"/>
              <a:buFont typeface="Red Hat Display"/>
              <a:buChar char="▸"/>
            </a:pPr>
            <a:r>
              <a:rPr lang="en">
                <a:latin typeface="Red Hat Display"/>
                <a:ea typeface="Red Hat Display"/>
                <a:cs typeface="Red Hat Display"/>
                <a:sym typeface="Red Hat Display"/>
              </a:rPr>
              <a:t>Registration agent </a:t>
            </a:r>
            <a:endParaRPr>
              <a:latin typeface="Red Hat Display"/>
              <a:ea typeface="Red Hat Display"/>
              <a:cs typeface="Red Hat Display"/>
              <a:sym typeface="Red Hat Display"/>
            </a:endParaRPr>
          </a:p>
          <a:p>
            <a:pPr marL="182880" lvl="0" indent="-180340" algn="l" rtl="0">
              <a:lnSpc>
                <a:spcPct val="100000"/>
              </a:lnSpc>
              <a:spcBef>
                <a:spcPts val="1000"/>
              </a:spcBef>
              <a:spcAft>
                <a:spcPts val="1000"/>
              </a:spcAft>
              <a:buClr>
                <a:srgbClr val="EE0000"/>
              </a:buClr>
              <a:buSzPts val="1400"/>
              <a:buFont typeface="Red Hat Display"/>
              <a:buChar char="▸"/>
            </a:pPr>
            <a:r>
              <a:rPr lang="en">
                <a:latin typeface="Red Hat Display"/>
                <a:ea typeface="Red Hat Display"/>
                <a:cs typeface="Red Hat Display"/>
                <a:sym typeface="Red Hat Display"/>
              </a:rPr>
              <a:t>Observability controller</a:t>
            </a:r>
            <a:endParaRPr>
              <a:latin typeface="Red Hat Display"/>
              <a:ea typeface="Red Hat Display"/>
              <a:cs typeface="Red Hat Display"/>
              <a:sym typeface="Red Hat Display"/>
            </a:endParaRPr>
          </a:p>
        </p:txBody>
      </p:sp>
      <p:sp>
        <p:nvSpPr>
          <p:cNvPr id="7723" name="Google Shape;7723;p777"/>
          <p:cNvSpPr txBox="1"/>
          <p:nvPr/>
        </p:nvSpPr>
        <p:spPr>
          <a:xfrm>
            <a:off x="6095848" y="2513750"/>
            <a:ext cx="4492800" cy="379200"/>
          </a:xfrm>
          <a:prstGeom prst="rect">
            <a:avLst/>
          </a:prstGeom>
          <a:noFill/>
          <a:ln>
            <a:noFill/>
          </a:ln>
        </p:spPr>
        <p:txBody>
          <a:bodyPr spcFirstLastPara="1" wrap="square" lIns="0" tIns="0" rIns="0" bIns="0" anchor="b" anchorCtr="0">
            <a:noAutofit/>
          </a:bodyPr>
          <a:lstStyle/>
          <a:p>
            <a:pPr marL="0" lvl="0" indent="0" algn="l" rtl="0">
              <a:lnSpc>
                <a:spcPct val="114000"/>
              </a:lnSpc>
              <a:spcBef>
                <a:spcPts val="0"/>
              </a:spcBef>
              <a:spcAft>
                <a:spcPts val="0"/>
              </a:spcAft>
              <a:buNone/>
            </a:pPr>
            <a:r>
              <a:rPr lang="en" sz="1800">
                <a:solidFill>
                  <a:srgbClr val="EE0000"/>
                </a:solidFill>
                <a:latin typeface="Red Hat Display Medium"/>
                <a:ea typeface="Red Hat Display Medium"/>
                <a:cs typeface="Red Hat Display Medium"/>
                <a:sym typeface="Red Hat Display Medium"/>
              </a:rPr>
              <a:t>List of included components:</a:t>
            </a:r>
            <a:endParaRPr sz="1800">
              <a:solidFill>
                <a:srgbClr val="EE0000"/>
              </a:solidFill>
              <a:latin typeface="Red Hat Display Medium"/>
              <a:ea typeface="Red Hat Display Medium"/>
              <a:cs typeface="Red Hat Display Medium"/>
              <a:sym typeface="Red Hat Display Medium"/>
            </a:endParaRPr>
          </a:p>
        </p:txBody>
      </p:sp>
      <p:sp>
        <p:nvSpPr>
          <p:cNvPr id="7724" name="Google Shape;7724;p777"/>
          <p:cNvSpPr txBox="1"/>
          <p:nvPr/>
        </p:nvSpPr>
        <p:spPr>
          <a:xfrm>
            <a:off x="8570589" y="3235684"/>
            <a:ext cx="2952300" cy="1768500"/>
          </a:xfrm>
          <a:prstGeom prst="rect">
            <a:avLst/>
          </a:prstGeom>
          <a:noFill/>
          <a:ln>
            <a:noFill/>
          </a:ln>
        </p:spPr>
        <p:txBody>
          <a:bodyPr spcFirstLastPara="1" wrap="square" lIns="0" tIns="0" rIns="0" bIns="0" anchor="t" anchorCtr="0">
            <a:noAutofit/>
          </a:bodyPr>
          <a:lstStyle/>
          <a:p>
            <a:pPr marL="182880" lvl="0" indent="-180340" algn="l" rtl="0">
              <a:spcBef>
                <a:spcPts val="0"/>
              </a:spcBef>
              <a:spcAft>
                <a:spcPts val="0"/>
              </a:spcAft>
              <a:buClr>
                <a:srgbClr val="EE0000"/>
              </a:buClr>
              <a:buSzPts val="1400"/>
              <a:buFont typeface="Red Hat Display"/>
              <a:buChar char="▸"/>
            </a:pPr>
            <a:r>
              <a:rPr lang="en">
                <a:solidFill>
                  <a:srgbClr val="000000"/>
                </a:solidFill>
                <a:latin typeface="Red Hat Display"/>
                <a:ea typeface="Red Hat Display"/>
                <a:cs typeface="Red Hat Display"/>
                <a:sym typeface="Red Hat Display"/>
              </a:rPr>
              <a:t>Search collector</a:t>
            </a:r>
            <a:endParaRPr>
              <a:solidFill>
                <a:srgbClr val="000000"/>
              </a:solidFill>
              <a:latin typeface="Red Hat Display"/>
              <a:ea typeface="Red Hat Display"/>
              <a:cs typeface="Red Hat Display"/>
              <a:sym typeface="Red Hat Display"/>
            </a:endParaRPr>
          </a:p>
          <a:p>
            <a:pPr marL="182880" lvl="0" indent="-180340" algn="l" rtl="0">
              <a:spcBef>
                <a:spcPts val="1000"/>
              </a:spcBef>
              <a:spcAft>
                <a:spcPts val="0"/>
              </a:spcAft>
              <a:buClr>
                <a:srgbClr val="EE0000"/>
              </a:buClr>
              <a:buSzPts val="1400"/>
              <a:buFont typeface="Red Hat Display"/>
              <a:buChar char="▸"/>
            </a:pPr>
            <a:r>
              <a:rPr lang="en">
                <a:solidFill>
                  <a:srgbClr val="000000"/>
                </a:solidFill>
                <a:latin typeface="Red Hat Display"/>
                <a:ea typeface="Red Hat Display"/>
                <a:cs typeface="Red Hat Display"/>
                <a:sym typeface="Red Hat Display"/>
              </a:rPr>
              <a:t>Cluster proxy</a:t>
            </a:r>
            <a:endParaRPr>
              <a:solidFill>
                <a:srgbClr val="000000"/>
              </a:solidFill>
              <a:latin typeface="Red Hat Display"/>
              <a:ea typeface="Red Hat Display"/>
              <a:cs typeface="Red Hat Display"/>
              <a:sym typeface="Red Hat Display"/>
            </a:endParaRPr>
          </a:p>
          <a:p>
            <a:pPr marL="182880" lvl="0" indent="-180340" algn="l" rtl="0">
              <a:spcBef>
                <a:spcPts val="1000"/>
              </a:spcBef>
              <a:spcAft>
                <a:spcPts val="0"/>
              </a:spcAft>
              <a:buClr>
                <a:srgbClr val="EE0000"/>
              </a:buClr>
              <a:buSzPts val="1400"/>
              <a:buFont typeface="Red Hat Display"/>
              <a:buChar char="▸"/>
            </a:pPr>
            <a:r>
              <a:rPr lang="en">
                <a:latin typeface="Red Hat Display"/>
                <a:ea typeface="Red Hat Display"/>
                <a:cs typeface="Red Hat Display"/>
                <a:sym typeface="Red Hat Display"/>
              </a:rPr>
              <a:t>Identity and Access</a:t>
            </a:r>
            <a:br>
              <a:rPr lang="en">
                <a:latin typeface="Red Hat Display"/>
                <a:ea typeface="Red Hat Display"/>
                <a:cs typeface="Red Hat Display"/>
                <a:sym typeface="Red Hat Display"/>
              </a:rPr>
            </a:br>
            <a:r>
              <a:rPr lang="en">
                <a:latin typeface="Red Hat Display"/>
                <a:ea typeface="Red Hat Display"/>
                <a:cs typeface="Red Hat Display"/>
                <a:sym typeface="Red Hat Display"/>
              </a:rPr>
              <a:t>Management (IAM)</a:t>
            </a:r>
            <a:br>
              <a:rPr lang="en">
                <a:latin typeface="Red Hat Display"/>
                <a:ea typeface="Red Hat Display"/>
                <a:cs typeface="Red Hat Display"/>
                <a:sym typeface="Red Hat Display"/>
              </a:rPr>
            </a:br>
            <a:r>
              <a:rPr lang="en">
                <a:solidFill>
                  <a:srgbClr val="000000"/>
                </a:solidFill>
                <a:latin typeface="Red Hat Display"/>
                <a:ea typeface="Red Hat Display"/>
                <a:cs typeface="Red Hat Display"/>
                <a:sym typeface="Red Hat Display"/>
              </a:rPr>
              <a:t>policy controller</a:t>
            </a:r>
            <a:endParaRPr>
              <a:solidFill>
                <a:srgbClr val="000000"/>
              </a:solidFill>
              <a:latin typeface="Red Hat Display"/>
              <a:ea typeface="Red Hat Display"/>
              <a:cs typeface="Red Hat Display"/>
              <a:sym typeface="Red Hat Display"/>
            </a:endParaRPr>
          </a:p>
          <a:p>
            <a:pPr marL="182880" lvl="0" indent="-180340" algn="l" rtl="0">
              <a:spcBef>
                <a:spcPts val="1000"/>
              </a:spcBef>
              <a:spcAft>
                <a:spcPts val="1000"/>
              </a:spcAft>
              <a:buClr>
                <a:srgbClr val="EE0000"/>
              </a:buClr>
              <a:buSzPts val="1400"/>
              <a:buFont typeface="Red Hat Display"/>
              <a:buChar char="▸"/>
            </a:pPr>
            <a:r>
              <a:rPr lang="en">
                <a:solidFill>
                  <a:srgbClr val="000000"/>
                </a:solidFill>
                <a:latin typeface="Red Hat Display"/>
                <a:ea typeface="Red Hat Display"/>
                <a:cs typeface="Red Hat Display"/>
                <a:sym typeface="Red Hat Display"/>
              </a:rPr>
              <a:t>Work manager</a:t>
            </a:r>
            <a:endParaRPr>
              <a:solidFill>
                <a:srgbClr val="000000"/>
              </a:solidFill>
              <a:latin typeface="Red Hat Display"/>
              <a:ea typeface="Red Hat Display"/>
              <a:cs typeface="Red Hat Display"/>
              <a:sym typeface="Red Hat Display"/>
            </a:endParaRPr>
          </a:p>
        </p:txBody>
      </p:sp>
      <p:cxnSp>
        <p:nvCxnSpPr>
          <p:cNvPr id="7725" name="Google Shape;7725;p777"/>
          <p:cNvCxnSpPr/>
          <p:nvPr/>
        </p:nvCxnSpPr>
        <p:spPr>
          <a:xfrm>
            <a:off x="5940600" y="2995350"/>
            <a:ext cx="6279000" cy="0"/>
          </a:xfrm>
          <a:prstGeom prst="straightConnector1">
            <a:avLst/>
          </a:prstGeom>
          <a:noFill/>
          <a:ln w="9525" cap="rnd" cmpd="sng">
            <a:solidFill>
              <a:schemeClr val="dk1"/>
            </a:solidFill>
            <a:prstDash val="dot"/>
            <a:round/>
            <a:headEnd type="none" w="med" len="med"/>
            <a:tailEnd type="none" w="med" len="med"/>
          </a:ln>
        </p:spPr>
      </p:cxnSp>
      <p:pic>
        <p:nvPicPr>
          <p:cNvPr id="7726" name="Google Shape;7726;p777"/>
          <p:cNvPicPr preferRelativeResize="0"/>
          <p:nvPr/>
        </p:nvPicPr>
        <p:blipFill rotWithShape="1">
          <a:blip r:embed="rId4">
            <a:alphaModFix/>
          </a:blip>
          <a:srcRect/>
          <a:stretch/>
        </p:blipFill>
        <p:spPr>
          <a:xfrm>
            <a:off x="811147" y="2365617"/>
            <a:ext cx="681375" cy="6813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730"/>
        <p:cNvGrpSpPr/>
        <p:nvPr/>
      </p:nvGrpSpPr>
      <p:grpSpPr>
        <a:xfrm>
          <a:off x="0" y="0"/>
          <a:ext cx="0" cy="0"/>
          <a:chOff x="0" y="0"/>
          <a:chExt cx="0" cy="0"/>
        </a:xfrm>
      </p:grpSpPr>
      <p:sp>
        <p:nvSpPr>
          <p:cNvPr id="7731" name="Google Shape;7731;p778"/>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Architecture and installation</a:t>
            </a:r>
            <a:endParaRPr/>
          </a:p>
        </p:txBody>
      </p:sp>
      <p:sp>
        <p:nvSpPr>
          <p:cNvPr id="7732" name="Google Shape;7732;p778"/>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79</a:t>
            </a:fld>
            <a:endParaRPr/>
          </a:p>
        </p:txBody>
      </p:sp>
      <p:sp>
        <p:nvSpPr>
          <p:cNvPr id="7733" name="Google Shape;7733;p778"/>
          <p:cNvSpPr/>
          <p:nvPr/>
        </p:nvSpPr>
        <p:spPr>
          <a:xfrm>
            <a:off x="1045875" y="2556534"/>
            <a:ext cx="4806300" cy="2743500"/>
          </a:xfrm>
          <a:prstGeom prst="rect">
            <a:avLst/>
          </a:prstGeom>
          <a:solidFill>
            <a:srgbClr val="F3F3F3"/>
          </a:solidFill>
          <a:ln>
            <a:noFill/>
          </a:ln>
        </p:spPr>
        <p:txBody>
          <a:bodyPr spcFirstLastPara="1" wrap="square" lIns="137150" tIns="137150" rIns="137150" bIns="137150" anchor="t" anchorCtr="0">
            <a:noAutofit/>
          </a:bodyPr>
          <a:lstStyle/>
          <a:p>
            <a:pPr marL="0" lvl="0" indent="0" algn="l" rtl="0">
              <a:lnSpc>
                <a:spcPct val="135000"/>
              </a:lnSpc>
              <a:spcBef>
                <a:spcPts val="0"/>
              </a:spcBef>
              <a:spcAft>
                <a:spcPts val="0"/>
              </a:spcAft>
              <a:buNone/>
            </a:pPr>
            <a:r>
              <a:rPr lang="en" sz="1000" b="1">
                <a:solidFill>
                  <a:schemeClr val="dk1"/>
                </a:solidFill>
                <a:latin typeface="Red Hat Display"/>
                <a:ea typeface="Red Hat Display"/>
                <a:cs typeface="Red Hat Display"/>
                <a:sym typeface="Red Hat Display"/>
              </a:rPr>
              <a:t>Red Hat Advanced Cluster Management</a:t>
            </a:r>
            <a:br>
              <a:rPr lang="en" sz="1000" b="1">
                <a:solidFill>
                  <a:schemeClr val="dk1"/>
                </a:solidFill>
                <a:latin typeface="Red Hat Display"/>
                <a:ea typeface="Red Hat Display"/>
                <a:cs typeface="Red Hat Display"/>
                <a:sym typeface="Red Hat Display"/>
              </a:rPr>
            </a:br>
            <a:r>
              <a:rPr lang="en" sz="1000">
                <a:solidFill>
                  <a:schemeClr val="dk1"/>
                </a:solidFill>
                <a:latin typeface="Red Hat Display"/>
                <a:ea typeface="Red Hat Display"/>
                <a:cs typeface="Red Hat Display"/>
                <a:sym typeface="Red Hat Display"/>
              </a:rPr>
              <a:t>2.4 and earlier</a:t>
            </a:r>
            <a:endParaRPr sz="1000">
              <a:solidFill>
                <a:schemeClr val="dk1"/>
              </a:solidFill>
              <a:latin typeface="Red Hat Display"/>
              <a:ea typeface="Red Hat Display"/>
              <a:cs typeface="Red Hat Display"/>
              <a:sym typeface="Red Hat Display"/>
            </a:endParaRPr>
          </a:p>
        </p:txBody>
      </p:sp>
      <p:sp>
        <p:nvSpPr>
          <p:cNvPr id="7734" name="Google Shape;7734;p778"/>
          <p:cNvSpPr txBox="1"/>
          <p:nvPr/>
        </p:nvSpPr>
        <p:spPr>
          <a:xfrm>
            <a:off x="885125" y="1653550"/>
            <a:ext cx="10422000" cy="291900"/>
          </a:xfrm>
          <a:prstGeom prst="rect">
            <a:avLst/>
          </a:prstGeom>
          <a:noFill/>
          <a:ln>
            <a:noFill/>
          </a:ln>
        </p:spPr>
        <p:txBody>
          <a:bodyPr spcFirstLastPara="1" wrap="square" lIns="0" tIns="0" rIns="0" bIns="0" anchor="t" anchorCtr="0">
            <a:noAutofit/>
          </a:bodyPr>
          <a:lstStyle/>
          <a:p>
            <a:pPr marL="0" lvl="0" indent="0" algn="ctr" rtl="0">
              <a:lnSpc>
                <a:spcPct val="140000"/>
              </a:lnSpc>
              <a:spcBef>
                <a:spcPts val="0"/>
              </a:spcBef>
              <a:spcAft>
                <a:spcPts val="500"/>
              </a:spcAft>
              <a:buNone/>
            </a:pPr>
            <a:r>
              <a:rPr lang="en" sz="1800">
                <a:solidFill>
                  <a:srgbClr val="EE0000"/>
                </a:solidFill>
                <a:latin typeface="Red Hat Display"/>
                <a:ea typeface="Red Hat Display"/>
                <a:cs typeface="Red Hat Display"/>
                <a:sym typeface="Red Hat Display"/>
              </a:rPr>
              <a:t>Advanced Cluster Management has repackaged core multicluster functionality into a new operator</a:t>
            </a:r>
            <a:endParaRPr sz="1800">
              <a:solidFill>
                <a:srgbClr val="EE0000"/>
              </a:solidFill>
              <a:latin typeface="Red Hat Display"/>
              <a:ea typeface="Red Hat Display"/>
              <a:cs typeface="Red Hat Display"/>
              <a:sym typeface="Red Hat Display"/>
            </a:endParaRPr>
          </a:p>
        </p:txBody>
      </p:sp>
      <p:sp>
        <p:nvSpPr>
          <p:cNvPr id="7735" name="Google Shape;7735;p778"/>
          <p:cNvSpPr txBox="1"/>
          <p:nvPr/>
        </p:nvSpPr>
        <p:spPr>
          <a:xfrm>
            <a:off x="885050" y="1100350"/>
            <a:ext cx="10422000" cy="553200"/>
          </a:xfrm>
          <a:prstGeom prst="rect">
            <a:avLst/>
          </a:prstGeom>
          <a:noFill/>
          <a:ln>
            <a:noFill/>
          </a:ln>
        </p:spPr>
        <p:txBody>
          <a:bodyPr spcFirstLastPara="1" wrap="square" lIns="0" tIns="0" rIns="0" bIns="0" anchor="t" anchorCtr="0">
            <a:noAutofit/>
          </a:bodyPr>
          <a:lstStyle/>
          <a:p>
            <a:pPr marL="0" lvl="0" indent="0" algn="ctr" rtl="0">
              <a:lnSpc>
                <a:spcPct val="130000"/>
              </a:lnSpc>
              <a:spcBef>
                <a:spcPts val="0"/>
              </a:spcBef>
              <a:spcAft>
                <a:spcPts val="0"/>
              </a:spcAft>
              <a:buNone/>
            </a:pPr>
            <a:r>
              <a:rPr lang="en" sz="2800">
                <a:solidFill>
                  <a:srgbClr val="151515"/>
                </a:solidFill>
                <a:latin typeface="Red Hat Display"/>
                <a:ea typeface="Red Hat Display"/>
                <a:cs typeface="Red Hat Display"/>
                <a:sym typeface="Red Hat Display"/>
              </a:rPr>
              <a:t>Multicluster engine for Kubernetes operator</a:t>
            </a:r>
            <a:endParaRPr sz="2800">
              <a:solidFill>
                <a:srgbClr val="151515"/>
              </a:solidFill>
              <a:latin typeface="Red Hat Display"/>
              <a:ea typeface="Red Hat Display"/>
              <a:cs typeface="Red Hat Display"/>
              <a:sym typeface="Red Hat Display"/>
            </a:endParaRPr>
          </a:p>
        </p:txBody>
      </p:sp>
      <p:sp>
        <p:nvSpPr>
          <p:cNvPr id="7736" name="Google Shape;7736;p778"/>
          <p:cNvSpPr/>
          <p:nvPr/>
        </p:nvSpPr>
        <p:spPr>
          <a:xfrm>
            <a:off x="3517500" y="3239733"/>
            <a:ext cx="2200200" cy="553200"/>
          </a:xfrm>
          <a:prstGeom prst="rect">
            <a:avLst/>
          </a:prstGeom>
          <a:solidFill>
            <a:schemeClr val="lt1"/>
          </a:solidFill>
          <a:ln>
            <a:noFill/>
          </a:ln>
        </p:spPr>
        <p:txBody>
          <a:bodyPr spcFirstLastPara="1" wrap="square" lIns="594350" tIns="137150" rIns="137150" bIns="137150" anchor="ctr" anchorCtr="0">
            <a:noAutofit/>
          </a:bodyPr>
          <a:lstStyle/>
          <a:p>
            <a:pPr marL="0" lvl="0" indent="0" algn="l" rtl="0">
              <a:spcBef>
                <a:spcPts val="0"/>
              </a:spcBef>
              <a:spcAft>
                <a:spcPts val="0"/>
              </a:spcAft>
              <a:buNone/>
            </a:pPr>
            <a:r>
              <a:rPr lang="en" sz="1000">
                <a:solidFill>
                  <a:schemeClr val="dk1"/>
                </a:solidFill>
                <a:latin typeface="Red Hat Display Medium"/>
                <a:ea typeface="Red Hat Display Medium"/>
                <a:cs typeface="Red Hat Display Medium"/>
                <a:sym typeface="Red Hat Display Medium"/>
              </a:rPr>
              <a:t>Multicluster networking</a:t>
            </a:r>
            <a:endParaRPr sz="1000">
              <a:solidFill>
                <a:schemeClr val="dk1"/>
              </a:solidFill>
              <a:latin typeface="Red Hat Display Medium"/>
              <a:ea typeface="Red Hat Display Medium"/>
              <a:cs typeface="Red Hat Display Medium"/>
              <a:sym typeface="Red Hat Display Medium"/>
            </a:endParaRPr>
          </a:p>
        </p:txBody>
      </p:sp>
      <p:sp>
        <p:nvSpPr>
          <p:cNvPr id="7737" name="Google Shape;7737;p778"/>
          <p:cNvSpPr/>
          <p:nvPr/>
        </p:nvSpPr>
        <p:spPr>
          <a:xfrm>
            <a:off x="1183075" y="3239733"/>
            <a:ext cx="2200200" cy="553200"/>
          </a:xfrm>
          <a:prstGeom prst="rect">
            <a:avLst/>
          </a:prstGeom>
          <a:solidFill>
            <a:schemeClr val="lt1"/>
          </a:solidFill>
          <a:ln>
            <a:noFill/>
          </a:ln>
        </p:spPr>
        <p:txBody>
          <a:bodyPr spcFirstLastPara="1" wrap="square" lIns="594350" tIns="137150" rIns="137150" bIns="137150" anchor="ctr" anchorCtr="0">
            <a:noAutofit/>
          </a:bodyPr>
          <a:lstStyle/>
          <a:p>
            <a:pPr marL="0" lvl="0" indent="0" algn="l" rtl="0">
              <a:spcBef>
                <a:spcPts val="0"/>
              </a:spcBef>
              <a:spcAft>
                <a:spcPts val="0"/>
              </a:spcAft>
              <a:buNone/>
            </a:pPr>
            <a:r>
              <a:rPr lang="en" sz="1000">
                <a:solidFill>
                  <a:schemeClr val="dk1"/>
                </a:solidFill>
                <a:latin typeface="Red Hat Display Medium"/>
                <a:ea typeface="Red Hat Display Medium"/>
                <a:cs typeface="Red Hat Display Medium"/>
                <a:sym typeface="Red Hat Display Medium"/>
              </a:rPr>
              <a:t>Application life cycle</a:t>
            </a:r>
            <a:endParaRPr sz="1000">
              <a:solidFill>
                <a:schemeClr val="dk1"/>
              </a:solidFill>
              <a:latin typeface="Red Hat Display Medium"/>
              <a:ea typeface="Red Hat Display Medium"/>
              <a:cs typeface="Red Hat Display Medium"/>
              <a:sym typeface="Red Hat Display Medium"/>
            </a:endParaRPr>
          </a:p>
        </p:txBody>
      </p:sp>
      <p:sp>
        <p:nvSpPr>
          <p:cNvPr id="7738" name="Google Shape;7738;p778"/>
          <p:cNvSpPr/>
          <p:nvPr/>
        </p:nvSpPr>
        <p:spPr>
          <a:xfrm>
            <a:off x="6397975" y="2556533"/>
            <a:ext cx="4806300" cy="1371900"/>
          </a:xfrm>
          <a:prstGeom prst="rect">
            <a:avLst/>
          </a:prstGeom>
          <a:solidFill>
            <a:srgbClr val="F3F3F3"/>
          </a:solidFill>
          <a:ln>
            <a:noFill/>
          </a:ln>
        </p:spPr>
        <p:txBody>
          <a:bodyPr spcFirstLastPara="1" wrap="square" lIns="137150" tIns="137150" rIns="137150" bIns="137150" anchor="t" anchorCtr="0">
            <a:noAutofit/>
          </a:bodyPr>
          <a:lstStyle/>
          <a:p>
            <a:pPr marL="0" lvl="0" indent="0" algn="l" rtl="0">
              <a:lnSpc>
                <a:spcPct val="135000"/>
              </a:lnSpc>
              <a:spcBef>
                <a:spcPts val="0"/>
              </a:spcBef>
              <a:spcAft>
                <a:spcPts val="0"/>
              </a:spcAft>
              <a:buNone/>
            </a:pPr>
            <a:r>
              <a:rPr lang="en" sz="1000" b="1">
                <a:solidFill>
                  <a:schemeClr val="dk1"/>
                </a:solidFill>
                <a:latin typeface="Red Hat Display"/>
                <a:ea typeface="Red Hat Display"/>
                <a:cs typeface="Red Hat Display"/>
                <a:sym typeface="Red Hat Display"/>
              </a:rPr>
              <a:t>Multicluster engine for Kubernetes (MCE)</a:t>
            </a:r>
            <a:endParaRPr sz="1000" b="1">
              <a:solidFill>
                <a:schemeClr val="dk1"/>
              </a:solidFill>
              <a:latin typeface="Red Hat Display"/>
              <a:ea typeface="Red Hat Display"/>
              <a:cs typeface="Red Hat Display"/>
              <a:sym typeface="Red Hat Display"/>
            </a:endParaRPr>
          </a:p>
          <a:p>
            <a:pPr marL="0" lvl="0" indent="0" algn="l" rtl="0">
              <a:lnSpc>
                <a:spcPct val="135000"/>
              </a:lnSpc>
              <a:spcBef>
                <a:spcPts val="0"/>
              </a:spcBef>
              <a:spcAft>
                <a:spcPts val="0"/>
              </a:spcAft>
              <a:buNone/>
            </a:pPr>
            <a:r>
              <a:rPr lang="en" sz="1000">
                <a:solidFill>
                  <a:schemeClr val="dk1"/>
                </a:solidFill>
                <a:latin typeface="Red Hat Display"/>
                <a:ea typeface="Red Hat Display"/>
                <a:cs typeface="Red Hat Display"/>
                <a:sym typeface="Red Hat Display"/>
              </a:rPr>
              <a:t>1.0 and later</a:t>
            </a:r>
            <a:endParaRPr sz="1000">
              <a:solidFill>
                <a:schemeClr val="dk1"/>
              </a:solidFill>
              <a:latin typeface="Red Hat Display"/>
              <a:ea typeface="Red Hat Display"/>
              <a:cs typeface="Red Hat Display"/>
              <a:sym typeface="Red Hat Display"/>
            </a:endParaRPr>
          </a:p>
        </p:txBody>
      </p:sp>
      <p:sp>
        <p:nvSpPr>
          <p:cNvPr id="7739" name="Google Shape;7739;p778"/>
          <p:cNvSpPr/>
          <p:nvPr/>
        </p:nvSpPr>
        <p:spPr>
          <a:xfrm>
            <a:off x="3517625" y="3923433"/>
            <a:ext cx="2200200" cy="553200"/>
          </a:xfrm>
          <a:prstGeom prst="rect">
            <a:avLst/>
          </a:prstGeom>
          <a:solidFill>
            <a:schemeClr val="lt1"/>
          </a:solidFill>
          <a:ln>
            <a:noFill/>
          </a:ln>
        </p:spPr>
        <p:txBody>
          <a:bodyPr spcFirstLastPara="1" wrap="square" lIns="594350" tIns="137150" rIns="137150" bIns="137150" anchor="ctr" anchorCtr="0">
            <a:noAutofit/>
          </a:bodyPr>
          <a:lstStyle/>
          <a:p>
            <a:pPr marL="0" lvl="0" indent="0" algn="l" rtl="0">
              <a:spcBef>
                <a:spcPts val="0"/>
              </a:spcBef>
              <a:spcAft>
                <a:spcPts val="0"/>
              </a:spcAft>
              <a:buNone/>
            </a:pPr>
            <a:r>
              <a:rPr lang="en" sz="1000">
                <a:solidFill>
                  <a:schemeClr val="dk1"/>
                </a:solidFill>
                <a:latin typeface="Red Hat Display Medium"/>
                <a:ea typeface="Red Hat Display Medium"/>
                <a:cs typeface="Red Hat Display Medium"/>
                <a:sym typeface="Red Hat Display Medium"/>
              </a:rPr>
              <a:t>Observability and search</a:t>
            </a:r>
            <a:endParaRPr sz="1000">
              <a:solidFill>
                <a:schemeClr val="dk1"/>
              </a:solidFill>
              <a:latin typeface="Red Hat Display Medium"/>
              <a:ea typeface="Red Hat Display Medium"/>
              <a:cs typeface="Red Hat Display Medium"/>
              <a:sym typeface="Red Hat Display Medium"/>
            </a:endParaRPr>
          </a:p>
        </p:txBody>
      </p:sp>
      <p:sp>
        <p:nvSpPr>
          <p:cNvPr id="7740" name="Google Shape;7740;p778"/>
          <p:cNvSpPr/>
          <p:nvPr/>
        </p:nvSpPr>
        <p:spPr>
          <a:xfrm>
            <a:off x="1183025" y="3923433"/>
            <a:ext cx="2200200" cy="553200"/>
          </a:xfrm>
          <a:prstGeom prst="rect">
            <a:avLst/>
          </a:prstGeom>
          <a:solidFill>
            <a:schemeClr val="lt1"/>
          </a:solidFill>
          <a:ln>
            <a:noFill/>
          </a:ln>
        </p:spPr>
        <p:txBody>
          <a:bodyPr spcFirstLastPara="1" wrap="square" lIns="594350" tIns="137150" rIns="137150" bIns="137150" anchor="ctr" anchorCtr="0">
            <a:noAutofit/>
          </a:bodyPr>
          <a:lstStyle/>
          <a:p>
            <a:pPr marL="0" lvl="0" indent="0" algn="l" rtl="0">
              <a:spcBef>
                <a:spcPts val="0"/>
              </a:spcBef>
              <a:spcAft>
                <a:spcPts val="0"/>
              </a:spcAft>
              <a:buNone/>
            </a:pPr>
            <a:r>
              <a:rPr lang="en" sz="1000">
                <a:solidFill>
                  <a:schemeClr val="dk1"/>
                </a:solidFill>
                <a:latin typeface="Red Hat Display Medium"/>
                <a:ea typeface="Red Hat Display Medium"/>
                <a:cs typeface="Red Hat Display Medium"/>
                <a:sym typeface="Red Hat Display Medium"/>
              </a:rPr>
              <a:t>Policy-based governance</a:t>
            </a:r>
            <a:endParaRPr sz="1000">
              <a:solidFill>
                <a:schemeClr val="dk1"/>
              </a:solidFill>
              <a:latin typeface="Red Hat Display Medium"/>
              <a:ea typeface="Red Hat Display Medium"/>
              <a:cs typeface="Red Hat Display Medium"/>
              <a:sym typeface="Red Hat Display Medium"/>
            </a:endParaRPr>
          </a:p>
        </p:txBody>
      </p:sp>
      <p:sp>
        <p:nvSpPr>
          <p:cNvPr id="7741" name="Google Shape;7741;p778"/>
          <p:cNvSpPr/>
          <p:nvPr/>
        </p:nvSpPr>
        <p:spPr>
          <a:xfrm>
            <a:off x="1185900" y="4617717"/>
            <a:ext cx="4532100" cy="553200"/>
          </a:xfrm>
          <a:prstGeom prst="rect">
            <a:avLst/>
          </a:prstGeom>
          <a:solidFill>
            <a:schemeClr val="lt1"/>
          </a:solidFill>
          <a:ln w="9525" cap="flat" cmpd="sng">
            <a:solidFill>
              <a:schemeClr val="accent1"/>
            </a:solidFill>
            <a:prstDash val="dash"/>
            <a:round/>
            <a:headEnd type="none" w="sm" len="sm"/>
            <a:tailEnd type="none" w="sm" len="sm"/>
          </a:ln>
        </p:spPr>
        <p:txBody>
          <a:bodyPr spcFirstLastPara="1" wrap="square" lIns="137150" tIns="137150" rIns="137150" bIns="137150" anchor="ctr" anchorCtr="0">
            <a:noAutofit/>
          </a:bodyPr>
          <a:lstStyle/>
          <a:p>
            <a:pPr marL="0" lvl="0" indent="0" algn="ctr" rtl="0">
              <a:spcBef>
                <a:spcPts val="0"/>
              </a:spcBef>
              <a:spcAft>
                <a:spcPts val="0"/>
              </a:spcAft>
              <a:buNone/>
            </a:pPr>
            <a:r>
              <a:rPr lang="en" sz="1000">
                <a:solidFill>
                  <a:schemeClr val="dk1"/>
                </a:solidFill>
                <a:latin typeface="Red Hat Display Medium"/>
                <a:ea typeface="Red Hat Display Medium"/>
                <a:cs typeface="Red Hat Display Medium"/>
                <a:sym typeface="Red Hat Display Medium"/>
              </a:rPr>
              <a:t>Cluster life cycle and foundation</a:t>
            </a:r>
            <a:endParaRPr sz="1000">
              <a:solidFill>
                <a:schemeClr val="dk1"/>
              </a:solidFill>
              <a:latin typeface="Red Hat Display Medium"/>
              <a:ea typeface="Red Hat Display Medium"/>
              <a:cs typeface="Red Hat Display Medium"/>
              <a:sym typeface="Red Hat Display Medium"/>
            </a:endParaRPr>
          </a:p>
        </p:txBody>
      </p:sp>
      <p:cxnSp>
        <p:nvCxnSpPr>
          <p:cNvPr id="7742" name="Google Shape;7742;p778"/>
          <p:cNvCxnSpPr>
            <a:stCxn id="7741" idx="3"/>
            <a:endCxn id="7743" idx="1"/>
          </p:cNvCxnSpPr>
          <p:nvPr/>
        </p:nvCxnSpPr>
        <p:spPr>
          <a:xfrm rot="10800000" flipH="1">
            <a:off x="5718000" y="3516417"/>
            <a:ext cx="817200" cy="1377900"/>
          </a:xfrm>
          <a:prstGeom prst="bentConnector3">
            <a:avLst>
              <a:gd name="adj1" fmla="val 49992"/>
            </a:avLst>
          </a:prstGeom>
          <a:noFill/>
          <a:ln w="9525" cap="flat" cmpd="sng">
            <a:solidFill>
              <a:schemeClr val="accent1"/>
            </a:solidFill>
            <a:prstDash val="solid"/>
            <a:round/>
            <a:headEnd type="none" w="med" len="med"/>
            <a:tailEnd type="triangle" w="med" len="med"/>
          </a:ln>
        </p:spPr>
      </p:cxnSp>
      <p:pic>
        <p:nvPicPr>
          <p:cNvPr id="7744" name="Google Shape;7744;p778"/>
          <p:cNvPicPr preferRelativeResize="0"/>
          <p:nvPr/>
        </p:nvPicPr>
        <p:blipFill rotWithShape="1">
          <a:blip r:embed="rId3">
            <a:alphaModFix/>
          </a:blip>
          <a:srcRect/>
          <a:stretch/>
        </p:blipFill>
        <p:spPr>
          <a:xfrm>
            <a:off x="1248163" y="3304446"/>
            <a:ext cx="429768" cy="429768"/>
          </a:xfrm>
          <a:prstGeom prst="rect">
            <a:avLst/>
          </a:prstGeom>
          <a:noFill/>
          <a:ln>
            <a:noFill/>
          </a:ln>
        </p:spPr>
      </p:pic>
      <p:pic>
        <p:nvPicPr>
          <p:cNvPr id="7745" name="Google Shape;7745;p778"/>
          <p:cNvPicPr preferRelativeResize="0"/>
          <p:nvPr/>
        </p:nvPicPr>
        <p:blipFill rotWithShape="1">
          <a:blip r:embed="rId4">
            <a:alphaModFix/>
          </a:blip>
          <a:srcRect l="139" r="139"/>
          <a:stretch/>
        </p:blipFill>
        <p:spPr>
          <a:xfrm>
            <a:off x="3579865" y="3301458"/>
            <a:ext cx="429768" cy="429768"/>
          </a:xfrm>
          <a:prstGeom prst="rect">
            <a:avLst/>
          </a:prstGeom>
          <a:noFill/>
          <a:ln>
            <a:noFill/>
          </a:ln>
        </p:spPr>
      </p:pic>
      <p:pic>
        <p:nvPicPr>
          <p:cNvPr id="7746" name="Google Shape;7746;p778"/>
          <p:cNvPicPr preferRelativeResize="0"/>
          <p:nvPr/>
        </p:nvPicPr>
        <p:blipFill rotWithShape="1">
          <a:blip r:embed="rId5">
            <a:alphaModFix/>
          </a:blip>
          <a:srcRect/>
          <a:stretch/>
        </p:blipFill>
        <p:spPr>
          <a:xfrm>
            <a:off x="1252068" y="3985146"/>
            <a:ext cx="429768" cy="429768"/>
          </a:xfrm>
          <a:prstGeom prst="rect">
            <a:avLst/>
          </a:prstGeom>
          <a:noFill/>
          <a:ln>
            <a:noFill/>
          </a:ln>
        </p:spPr>
      </p:pic>
      <p:pic>
        <p:nvPicPr>
          <p:cNvPr id="7747" name="Google Shape;7747;p778"/>
          <p:cNvPicPr preferRelativeResize="0"/>
          <p:nvPr/>
        </p:nvPicPr>
        <p:blipFill rotWithShape="1">
          <a:blip r:embed="rId6">
            <a:alphaModFix/>
          </a:blip>
          <a:srcRect/>
          <a:stretch/>
        </p:blipFill>
        <p:spPr>
          <a:xfrm>
            <a:off x="3579865" y="3985144"/>
            <a:ext cx="429768" cy="429768"/>
          </a:xfrm>
          <a:prstGeom prst="rect">
            <a:avLst/>
          </a:prstGeom>
          <a:noFill/>
          <a:ln>
            <a:noFill/>
          </a:ln>
        </p:spPr>
      </p:pic>
      <p:sp>
        <p:nvSpPr>
          <p:cNvPr id="7743" name="Google Shape;7743;p778"/>
          <p:cNvSpPr/>
          <p:nvPr/>
        </p:nvSpPr>
        <p:spPr>
          <a:xfrm>
            <a:off x="6535075" y="3239733"/>
            <a:ext cx="4532100" cy="5532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137150" tIns="137150" rIns="137150" bIns="137150" anchor="ctr" anchorCtr="0">
            <a:noAutofit/>
          </a:bodyPr>
          <a:lstStyle/>
          <a:p>
            <a:pPr marL="0" lvl="0" indent="0" algn="ctr" rtl="0">
              <a:spcBef>
                <a:spcPts val="0"/>
              </a:spcBef>
              <a:spcAft>
                <a:spcPts val="0"/>
              </a:spcAft>
              <a:buNone/>
            </a:pPr>
            <a:r>
              <a:rPr lang="en" sz="1000">
                <a:solidFill>
                  <a:schemeClr val="dk1"/>
                </a:solidFill>
                <a:latin typeface="Red Hat Display Medium"/>
                <a:ea typeface="Red Hat Display Medium"/>
                <a:cs typeface="Red Hat Display Medium"/>
                <a:sym typeface="Red Hat Display Medium"/>
              </a:rPr>
              <a:t>Cluster life cycle and foundation</a:t>
            </a:r>
            <a:endParaRPr sz="1000">
              <a:solidFill>
                <a:schemeClr val="dk1"/>
              </a:solidFill>
              <a:latin typeface="Red Hat Display Medium"/>
              <a:ea typeface="Red Hat Display Medium"/>
              <a:cs typeface="Red Hat Display Medium"/>
              <a:sym typeface="Red Hat Display Medium"/>
            </a:endParaRPr>
          </a:p>
        </p:txBody>
      </p:sp>
      <p:sp>
        <p:nvSpPr>
          <p:cNvPr id="7748" name="Google Shape;7748;p778"/>
          <p:cNvSpPr txBox="1"/>
          <p:nvPr/>
        </p:nvSpPr>
        <p:spPr>
          <a:xfrm>
            <a:off x="6813222" y="4202693"/>
            <a:ext cx="4076400" cy="680100"/>
          </a:xfrm>
          <a:prstGeom prst="rect">
            <a:avLst/>
          </a:prstGeom>
          <a:noFill/>
          <a:ln>
            <a:noFill/>
          </a:ln>
        </p:spPr>
        <p:txBody>
          <a:bodyPr spcFirstLastPara="1" wrap="square" lIns="0" tIns="0" rIns="0" bIns="0" anchor="t" anchorCtr="0">
            <a:noAutofit/>
          </a:bodyPr>
          <a:lstStyle/>
          <a:p>
            <a:pPr marL="0" lvl="0" indent="0" algn="l" rtl="0">
              <a:lnSpc>
                <a:spcPct val="130000"/>
              </a:lnSpc>
              <a:spcBef>
                <a:spcPts val="0"/>
              </a:spcBef>
              <a:spcAft>
                <a:spcPts val="0"/>
              </a:spcAft>
              <a:buNone/>
            </a:pPr>
            <a:r>
              <a:rPr lang="en" sz="1200">
                <a:solidFill>
                  <a:srgbClr val="EE0000"/>
                </a:solidFill>
                <a:latin typeface="Red Hat Display"/>
                <a:ea typeface="Red Hat Display"/>
                <a:cs typeface="Red Hat Display"/>
                <a:sym typeface="Red Hat Display"/>
              </a:rPr>
              <a:t>The multicluster engine for Kubernetes operator is entitled with OpenShift and it’s installed automatically during a</a:t>
            </a:r>
            <a:br>
              <a:rPr lang="en" sz="1200">
                <a:solidFill>
                  <a:srgbClr val="EE0000"/>
                </a:solidFill>
                <a:latin typeface="Red Hat Display"/>
                <a:ea typeface="Red Hat Display"/>
                <a:cs typeface="Red Hat Display"/>
                <a:sym typeface="Red Hat Display"/>
              </a:rPr>
            </a:br>
            <a:r>
              <a:rPr lang="en" sz="1200">
                <a:solidFill>
                  <a:srgbClr val="EE0000"/>
                </a:solidFill>
                <a:latin typeface="Red Hat Display"/>
                <a:ea typeface="Red Hat Display"/>
                <a:cs typeface="Red Hat Display"/>
                <a:sym typeface="Red Hat Display"/>
              </a:rPr>
              <a:t>Red Hat Advanced Cluster Management install.</a:t>
            </a:r>
            <a:endParaRPr sz="1200">
              <a:solidFill>
                <a:srgbClr val="EE0000"/>
              </a:solidFill>
              <a:latin typeface="Red Hat Display"/>
              <a:ea typeface="Red Hat Display"/>
              <a:cs typeface="Red Hat Display"/>
              <a:sym typeface="Red Hat Display"/>
            </a:endParaRPr>
          </a:p>
        </p:txBody>
      </p:sp>
      <p:pic>
        <p:nvPicPr>
          <p:cNvPr id="7749" name="Google Shape;7749;p778"/>
          <p:cNvPicPr preferRelativeResize="0"/>
          <p:nvPr/>
        </p:nvPicPr>
        <p:blipFill rotWithShape="1">
          <a:blip r:embed="rId7">
            <a:alphaModFix/>
          </a:blip>
          <a:srcRect/>
          <a:stretch/>
        </p:blipFill>
        <p:spPr>
          <a:xfrm>
            <a:off x="6397975" y="4162800"/>
            <a:ext cx="361200" cy="361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64"/>
        <p:cNvGrpSpPr/>
        <p:nvPr/>
      </p:nvGrpSpPr>
      <p:grpSpPr>
        <a:xfrm>
          <a:off x="0" y="0"/>
          <a:ext cx="0" cy="0"/>
          <a:chOff x="0" y="0"/>
          <a:chExt cx="0" cy="0"/>
        </a:xfrm>
      </p:grpSpPr>
      <p:pic>
        <p:nvPicPr>
          <p:cNvPr id="6365" name="Google Shape;6365;p707"/>
          <p:cNvPicPr preferRelativeResize="0"/>
          <p:nvPr/>
        </p:nvPicPr>
        <p:blipFill rotWithShape="1">
          <a:blip r:embed="rId3">
            <a:alphaModFix/>
          </a:blip>
          <a:srcRect/>
          <a:stretch/>
        </p:blipFill>
        <p:spPr>
          <a:xfrm>
            <a:off x="1207367" y="2341744"/>
            <a:ext cx="978408" cy="978408"/>
          </a:xfrm>
          <a:prstGeom prst="rect">
            <a:avLst/>
          </a:prstGeom>
          <a:noFill/>
          <a:ln>
            <a:noFill/>
          </a:ln>
        </p:spPr>
      </p:pic>
      <p:pic>
        <p:nvPicPr>
          <p:cNvPr id="6366" name="Google Shape;6366;p707"/>
          <p:cNvPicPr preferRelativeResize="0"/>
          <p:nvPr/>
        </p:nvPicPr>
        <p:blipFill rotWithShape="1">
          <a:blip r:embed="rId4">
            <a:alphaModFix/>
          </a:blip>
          <a:srcRect/>
          <a:stretch/>
        </p:blipFill>
        <p:spPr>
          <a:xfrm>
            <a:off x="6229857" y="2341744"/>
            <a:ext cx="978408" cy="978408"/>
          </a:xfrm>
          <a:prstGeom prst="rect">
            <a:avLst/>
          </a:prstGeom>
          <a:noFill/>
          <a:ln>
            <a:noFill/>
          </a:ln>
        </p:spPr>
      </p:pic>
      <p:sp>
        <p:nvSpPr>
          <p:cNvPr id="6367" name="Google Shape;6367;p707"/>
          <p:cNvSpPr txBox="1">
            <a:spLocks noGrp="1"/>
          </p:cNvSpPr>
          <p:nvPr>
            <p:ph type="subTitle" idx="2"/>
          </p:nvPr>
        </p:nvSpPr>
        <p:spPr>
          <a:xfrm>
            <a:off x="885050" y="6169550"/>
            <a:ext cx="8002500" cy="559800"/>
          </a:xfrm>
          <a:prstGeom prst="rect">
            <a:avLst/>
          </a:prstGeom>
        </p:spPr>
        <p:txBody>
          <a:bodyPr spcFirstLastPara="1" wrap="square" lIns="0" tIns="0" rIns="0" bIns="0" anchor="b" anchorCtr="0">
            <a:noAutofit/>
          </a:bodyPr>
          <a:lstStyle/>
          <a:p>
            <a:pPr marL="0" lvl="0" indent="0" algn="l" rtl="0">
              <a:spcBef>
                <a:spcPts val="0"/>
              </a:spcBef>
              <a:spcAft>
                <a:spcPts val="0"/>
              </a:spcAft>
              <a:buClr>
                <a:schemeClr val="dk1"/>
              </a:buClr>
              <a:buSzPts val="1100"/>
              <a:buFont typeface="Arial"/>
              <a:buNone/>
            </a:pPr>
            <a:r>
              <a:rPr lang="en"/>
              <a:t>* </a:t>
            </a:r>
            <a:r>
              <a:rPr lang="en" u="sng">
                <a:solidFill>
                  <a:schemeClr val="hlink"/>
                </a:solidFill>
                <a:hlinkClick r:id="rId5"/>
              </a:rPr>
              <a:t>Race to the cloud: Reaching the inflection point to long-sought value</a:t>
            </a:r>
            <a:r>
              <a:rPr lang="en"/>
              <a:t>, Accenture, May 2023.</a:t>
            </a:r>
            <a:endParaRPr/>
          </a:p>
        </p:txBody>
      </p:sp>
      <p:sp>
        <p:nvSpPr>
          <p:cNvPr id="6368" name="Google Shape;6368;p707"/>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Market challenges</a:t>
            </a:r>
            <a:endParaRPr/>
          </a:p>
        </p:txBody>
      </p:sp>
      <p:sp>
        <p:nvSpPr>
          <p:cNvPr id="6369" name="Google Shape;6369;p707"/>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8</a:t>
            </a:fld>
            <a:endParaRPr/>
          </a:p>
        </p:txBody>
      </p:sp>
      <p:sp>
        <p:nvSpPr>
          <p:cNvPr id="6370" name="Google Shape;6370;p707"/>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Cloud-native applications rely on multicluster infrastructure</a:t>
            </a:r>
            <a:endParaRPr sz="2800"/>
          </a:p>
        </p:txBody>
      </p:sp>
      <p:sp>
        <p:nvSpPr>
          <p:cNvPr id="6371" name="Google Shape;6371;p707"/>
          <p:cNvSpPr txBox="1"/>
          <p:nvPr/>
        </p:nvSpPr>
        <p:spPr>
          <a:xfrm>
            <a:off x="2294964" y="2275063"/>
            <a:ext cx="3657600" cy="11430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sz="7200">
                <a:solidFill>
                  <a:srgbClr val="EE0000"/>
                </a:solidFill>
                <a:latin typeface="Red Hat Display"/>
                <a:ea typeface="Red Hat Display"/>
                <a:cs typeface="Red Hat Display"/>
                <a:sym typeface="Red Hat Display"/>
              </a:rPr>
              <a:t>86%</a:t>
            </a:r>
            <a:endParaRPr sz="7200">
              <a:latin typeface="Red Hat Display"/>
              <a:ea typeface="Red Hat Display"/>
              <a:cs typeface="Red Hat Display"/>
              <a:sym typeface="Red Hat Display"/>
            </a:endParaRPr>
          </a:p>
        </p:txBody>
      </p:sp>
      <p:sp>
        <p:nvSpPr>
          <p:cNvPr id="6372" name="Google Shape;6372;p707"/>
          <p:cNvSpPr txBox="1"/>
          <p:nvPr/>
        </p:nvSpPr>
        <p:spPr>
          <a:xfrm>
            <a:off x="2294965" y="3400919"/>
            <a:ext cx="3657600" cy="1143000"/>
          </a:xfrm>
          <a:prstGeom prst="rect">
            <a:avLst/>
          </a:prstGeom>
          <a:noFill/>
          <a:ln>
            <a:noFill/>
          </a:ln>
        </p:spPr>
        <p:txBody>
          <a:bodyPr spcFirstLastPara="1" wrap="square" lIns="0" tIns="0" rIns="0" bIns="0" anchor="t" anchorCtr="0">
            <a:noAutofit/>
          </a:bodyPr>
          <a:lstStyle/>
          <a:p>
            <a:pPr marL="0" lvl="0" indent="0" algn="l" rtl="0">
              <a:lnSpc>
                <a:spcPct val="135000"/>
              </a:lnSpc>
              <a:spcBef>
                <a:spcPts val="1000"/>
              </a:spcBef>
              <a:spcAft>
                <a:spcPts val="0"/>
              </a:spcAft>
              <a:buNone/>
            </a:pPr>
            <a:r>
              <a:rPr lang="en" sz="1800">
                <a:latin typeface="Red Hat Display"/>
                <a:ea typeface="Red Hat Display"/>
                <a:cs typeface="Red Hat Display"/>
                <a:sym typeface="Red Hat Display"/>
              </a:rPr>
              <a:t>of companies report an increase in the volume and/or scope of their cloud initiatives since 2020</a:t>
            </a:r>
            <a:r>
              <a:rPr lang="en" sz="1800" baseline="30000">
                <a:latin typeface="Red Hat Display"/>
                <a:ea typeface="Red Hat Display"/>
                <a:cs typeface="Red Hat Display"/>
                <a:sym typeface="Red Hat Display"/>
              </a:rPr>
              <a:t>*</a:t>
            </a:r>
            <a:endParaRPr sz="1800" baseline="30000">
              <a:latin typeface="Red Hat Display"/>
              <a:ea typeface="Red Hat Display"/>
              <a:cs typeface="Red Hat Display"/>
              <a:sym typeface="Red Hat Display"/>
            </a:endParaRPr>
          </a:p>
        </p:txBody>
      </p:sp>
      <p:sp>
        <p:nvSpPr>
          <p:cNvPr id="6373" name="Google Shape;6373;p707"/>
          <p:cNvSpPr txBox="1"/>
          <p:nvPr/>
        </p:nvSpPr>
        <p:spPr>
          <a:xfrm>
            <a:off x="7324165" y="2275063"/>
            <a:ext cx="3657600" cy="11430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sz="7200">
                <a:solidFill>
                  <a:srgbClr val="EE0000"/>
                </a:solidFill>
                <a:latin typeface="Red Hat Display"/>
                <a:ea typeface="Red Hat Display"/>
                <a:cs typeface="Red Hat Display"/>
                <a:sym typeface="Red Hat Display"/>
              </a:rPr>
              <a:t>62%</a:t>
            </a:r>
            <a:endParaRPr sz="7200">
              <a:latin typeface="Red Hat Display"/>
              <a:ea typeface="Red Hat Display"/>
              <a:cs typeface="Red Hat Display"/>
              <a:sym typeface="Red Hat Display"/>
            </a:endParaRPr>
          </a:p>
        </p:txBody>
      </p:sp>
      <p:sp>
        <p:nvSpPr>
          <p:cNvPr id="6374" name="Google Shape;6374;p707"/>
          <p:cNvSpPr txBox="1"/>
          <p:nvPr/>
        </p:nvSpPr>
        <p:spPr>
          <a:xfrm>
            <a:off x="7324165" y="3400919"/>
            <a:ext cx="3657600" cy="1143000"/>
          </a:xfrm>
          <a:prstGeom prst="rect">
            <a:avLst/>
          </a:prstGeom>
          <a:noFill/>
          <a:ln>
            <a:noFill/>
          </a:ln>
        </p:spPr>
        <p:txBody>
          <a:bodyPr spcFirstLastPara="1" wrap="square" lIns="0" tIns="0" rIns="0" bIns="0" anchor="t" anchorCtr="0">
            <a:noAutofit/>
          </a:bodyPr>
          <a:lstStyle/>
          <a:p>
            <a:pPr marL="0" lvl="0" indent="0" algn="l" rtl="0">
              <a:lnSpc>
                <a:spcPct val="135000"/>
              </a:lnSpc>
              <a:spcBef>
                <a:spcPts val="1000"/>
              </a:spcBef>
              <a:spcAft>
                <a:spcPts val="0"/>
              </a:spcAft>
              <a:buNone/>
            </a:pPr>
            <a:r>
              <a:rPr lang="en" sz="1800">
                <a:latin typeface="Red Hat Display"/>
                <a:ea typeface="Red Hat Display"/>
                <a:cs typeface="Red Hat Display"/>
                <a:sym typeface="Red Hat Display"/>
              </a:rPr>
              <a:t>of companies report being “heavy adopters” versus just 11% in 2020</a:t>
            </a:r>
            <a:r>
              <a:rPr lang="en" sz="1800" baseline="30000">
                <a:latin typeface="Red Hat Display"/>
                <a:ea typeface="Red Hat Display"/>
                <a:cs typeface="Red Hat Display"/>
                <a:sym typeface="Red Hat Display"/>
              </a:rPr>
              <a:t>*</a:t>
            </a:r>
            <a:endParaRPr sz="1800">
              <a:latin typeface="Red Hat Display"/>
              <a:ea typeface="Red Hat Display"/>
              <a:cs typeface="Red Hat Display"/>
              <a:sym typeface="Red Hat Display"/>
            </a:endParaRPr>
          </a:p>
        </p:txBody>
      </p:sp>
      <p:cxnSp>
        <p:nvCxnSpPr>
          <p:cNvPr id="6375" name="Google Shape;6375;p707"/>
          <p:cNvCxnSpPr/>
          <p:nvPr/>
        </p:nvCxnSpPr>
        <p:spPr>
          <a:xfrm>
            <a:off x="2284316" y="4796669"/>
            <a:ext cx="1092600" cy="0"/>
          </a:xfrm>
          <a:prstGeom prst="straightConnector1">
            <a:avLst/>
          </a:prstGeom>
          <a:noFill/>
          <a:ln w="38100" cap="flat" cmpd="sng">
            <a:solidFill>
              <a:schemeClr val="accent1"/>
            </a:solidFill>
            <a:prstDash val="solid"/>
            <a:round/>
            <a:headEnd type="none" w="med" len="med"/>
            <a:tailEnd type="none" w="med" len="med"/>
          </a:ln>
        </p:spPr>
      </p:cxnSp>
      <p:cxnSp>
        <p:nvCxnSpPr>
          <p:cNvPr id="6376" name="Google Shape;6376;p707"/>
          <p:cNvCxnSpPr/>
          <p:nvPr/>
        </p:nvCxnSpPr>
        <p:spPr>
          <a:xfrm>
            <a:off x="7312959" y="4796669"/>
            <a:ext cx="1092600" cy="0"/>
          </a:xfrm>
          <a:prstGeom prst="straightConnector1">
            <a:avLst/>
          </a:prstGeom>
          <a:noFill/>
          <a:ln w="38100" cap="flat" cmpd="sng">
            <a:solidFill>
              <a:schemeClr val="accent1"/>
            </a:solidFill>
            <a:prstDash val="solid"/>
            <a:round/>
            <a:headEnd type="none" w="med" len="med"/>
            <a:tailEnd type="none" w="med" len="med"/>
          </a:ln>
        </p:spPr>
      </p:cxnSp>
      <p:cxnSp>
        <p:nvCxnSpPr>
          <p:cNvPr id="6377" name="Google Shape;6377;p707"/>
          <p:cNvCxnSpPr/>
          <p:nvPr/>
        </p:nvCxnSpPr>
        <p:spPr>
          <a:xfrm rot="10800000">
            <a:off x="1696575" y="3320150"/>
            <a:ext cx="0" cy="2849400"/>
          </a:xfrm>
          <a:prstGeom prst="straightConnector1">
            <a:avLst/>
          </a:prstGeom>
          <a:noFill/>
          <a:ln w="9525" cap="flat" cmpd="sng">
            <a:solidFill>
              <a:srgbClr val="151515"/>
            </a:solidFill>
            <a:prstDash val="dot"/>
            <a:round/>
            <a:headEnd type="none" w="med" len="med"/>
            <a:tailEnd type="none" w="med" len="med"/>
          </a:ln>
        </p:spPr>
      </p:cxnSp>
      <p:cxnSp>
        <p:nvCxnSpPr>
          <p:cNvPr id="6378" name="Google Shape;6378;p707"/>
          <p:cNvCxnSpPr/>
          <p:nvPr/>
        </p:nvCxnSpPr>
        <p:spPr>
          <a:xfrm rot="10800000">
            <a:off x="6719050" y="3320150"/>
            <a:ext cx="0" cy="2849400"/>
          </a:xfrm>
          <a:prstGeom prst="straightConnector1">
            <a:avLst/>
          </a:prstGeom>
          <a:noFill/>
          <a:ln w="9525" cap="flat" cmpd="sng">
            <a:solidFill>
              <a:srgbClr val="151515"/>
            </a:solidFill>
            <a:prstDash val="dot"/>
            <a:round/>
            <a:headEnd type="none" w="med" len="med"/>
            <a:tailEnd type="none" w="med" len="med"/>
          </a:ln>
        </p:spPr>
      </p:cxn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753"/>
        <p:cNvGrpSpPr/>
        <p:nvPr/>
      </p:nvGrpSpPr>
      <p:grpSpPr>
        <a:xfrm>
          <a:off x="0" y="0"/>
          <a:ext cx="0" cy="0"/>
          <a:chOff x="0" y="0"/>
          <a:chExt cx="0" cy="0"/>
        </a:xfrm>
      </p:grpSpPr>
      <p:sp>
        <p:nvSpPr>
          <p:cNvPr id="7754" name="Google Shape;7754;p779"/>
          <p:cNvSpPr/>
          <p:nvPr/>
        </p:nvSpPr>
        <p:spPr>
          <a:xfrm>
            <a:off x="1461775" y="3669750"/>
            <a:ext cx="10015500" cy="2113200"/>
          </a:xfrm>
          <a:prstGeom prst="rect">
            <a:avLst/>
          </a:prstGeom>
          <a:solidFill>
            <a:srgbClr val="F3F3F3"/>
          </a:solidFill>
          <a:ln>
            <a:noFill/>
          </a:ln>
        </p:spPr>
        <p:txBody>
          <a:bodyPr spcFirstLastPara="1" wrap="square" lIns="137150" tIns="137150" rIns="137150" bIns="137150" anchor="t" anchorCtr="0">
            <a:noAutofit/>
          </a:bodyPr>
          <a:lstStyle/>
          <a:p>
            <a:pPr marL="0" lvl="0" indent="0" algn="l" rtl="0">
              <a:lnSpc>
                <a:spcPct val="135000"/>
              </a:lnSpc>
              <a:spcBef>
                <a:spcPts val="0"/>
              </a:spcBef>
              <a:spcAft>
                <a:spcPts val="0"/>
              </a:spcAft>
              <a:buNone/>
            </a:pPr>
            <a:r>
              <a:rPr lang="en" sz="1000" b="1">
                <a:solidFill>
                  <a:schemeClr val="dk1"/>
                </a:solidFill>
                <a:latin typeface="Red Hat Display"/>
                <a:ea typeface="Red Hat Display"/>
                <a:cs typeface="Red Hat Display"/>
                <a:sym typeface="Red Hat Display"/>
              </a:rPr>
              <a:t>Multicluster engine</a:t>
            </a:r>
            <a:endParaRPr sz="1000" b="1">
              <a:solidFill>
                <a:schemeClr val="dk1"/>
              </a:solidFill>
              <a:latin typeface="Red Hat Display"/>
              <a:ea typeface="Red Hat Display"/>
              <a:cs typeface="Red Hat Display"/>
              <a:sym typeface="Red Hat Display"/>
            </a:endParaRPr>
          </a:p>
          <a:p>
            <a:pPr marL="0" lvl="0" indent="0" algn="l" rtl="0">
              <a:lnSpc>
                <a:spcPct val="135000"/>
              </a:lnSpc>
              <a:spcBef>
                <a:spcPts val="0"/>
              </a:spcBef>
              <a:spcAft>
                <a:spcPts val="0"/>
              </a:spcAft>
              <a:buNone/>
            </a:pPr>
            <a:r>
              <a:rPr lang="en" sz="1000">
                <a:solidFill>
                  <a:schemeClr val="dk1"/>
                </a:solidFill>
                <a:latin typeface="Red Hat Display"/>
                <a:ea typeface="Red Hat Display"/>
                <a:cs typeface="Red Hat Display"/>
                <a:sym typeface="Red Hat Display"/>
              </a:rPr>
              <a:t>2.0, 2.1, 2.2, 2.3, 2.4, 2.5</a:t>
            </a:r>
            <a:endParaRPr sz="1000">
              <a:solidFill>
                <a:schemeClr val="dk1"/>
              </a:solidFill>
              <a:latin typeface="Red Hat Display"/>
              <a:ea typeface="Red Hat Display"/>
              <a:cs typeface="Red Hat Display"/>
              <a:sym typeface="Red Hat Display"/>
            </a:endParaRPr>
          </a:p>
        </p:txBody>
      </p:sp>
      <p:sp>
        <p:nvSpPr>
          <p:cNvPr id="7755" name="Google Shape;7755;p779"/>
          <p:cNvSpPr/>
          <p:nvPr/>
        </p:nvSpPr>
        <p:spPr>
          <a:xfrm>
            <a:off x="4067800" y="5073533"/>
            <a:ext cx="2331600" cy="553200"/>
          </a:xfrm>
          <a:prstGeom prst="rect">
            <a:avLst/>
          </a:prstGeom>
          <a:solidFill>
            <a:schemeClr val="lt1"/>
          </a:solidFill>
          <a:ln>
            <a:noFill/>
          </a:ln>
        </p:spPr>
        <p:txBody>
          <a:bodyPr spcFirstLastPara="1" wrap="square" lIns="594350" tIns="137150" rIns="137150" bIns="137150" anchor="ctr" anchorCtr="0">
            <a:noAutofit/>
          </a:bodyPr>
          <a:lstStyle/>
          <a:p>
            <a:pPr marL="0" lvl="0" indent="0" algn="l" rtl="0">
              <a:spcBef>
                <a:spcPts val="0"/>
              </a:spcBef>
              <a:spcAft>
                <a:spcPts val="0"/>
              </a:spcAft>
              <a:buNone/>
            </a:pPr>
            <a:r>
              <a:rPr lang="en" sz="1000">
                <a:solidFill>
                  <a:schemeClr val="dk1"/>
                </a:solidFill>
                <a:latin typeface="Red Hat Display Medium"/>
                <a:ea typeface="Red Hat Display Medium"/>
                <a:cs typeface="Red Hat Display Medium"/>
                <a:sym typeface="Red Hat Display Medium"/>
              </a:rPr>
              <a:t>Kubernetes Cluster API</a:t>
            </a:r>
            <a:endParaRPr sz="1000">
              <a:solidFill>
                <a:schemeClr val="dk1"/>
              </a:solidFill>
              <a:latin typeface="Red Hat Display Medium"/>
              <a:ea typeface="Red Hat Display Medium"/>
              <a:cs typeface="Red Hat Display Medium"/>
              <a:sym typeface="Red Hat Display Medium"/>
            </a:endParaRPr>
          </a:p>
        </p:txBody>
      </p:sp>
      <p:sp>
        <p:nvSpPr>
          <p:cNvPr id="7756" name="Google Shape;7756;p779"/>
          <p:cNvSpPr/>
          <p:nvPr/>
        </p:nvSpPr>
        <p:spPr>
          <a:xfrm>
            <a:off x="9005575" y="5073533"/>
            <a:ext cx="2331600" cy="553200"/>
          </a:xfrm>
          <a:prstGeom prst="rect">
            <a:avLst/>
          </a:prstGeom>
          <a:solidFill>
            <a:schemeClr val="lt1"/>
          </a:solidFill>
          <a:ln>
            <a:noFill/>
          </a:ln>
        </p:spPr>
        <p:txBody>
          <a:bodyPr spcFirstLastPara="1" wrap="square" lIns="594350" tIns="137150" rIns="137150" bIns="137150" anchor="ctr" anchorCtr="0">
            <a:noAutofit/>
          </a:bodyPr>
          <a:lstStyle/>
          <a:p>
            <a:pPr marL="0" lvl="0" indent="0" algn="l" rtl="0">
              <a:spcBef>
                <a:spcPts val="0"/>
              </a:spcBef>
              <a:spcAft>
                <a:spcPts val="0"/>
              </a:spcAft>
              <a:buClr>
                <a:schemeClr val="dk1"/>
              </a:buClr>
              <a:buSzPts val="1100"/>
              <a:buFont typeface="Arial"/>
              <a:buNone/>
            </a:pPr>
            <a:r>
              <a:rPr lang="en" sz="1000">
                <a:solidFill>
                  <a:schemeClr val="dk1"/>
                </a:solidFill>
                <a:latin typeface="Red Hat Display Medium"/>
                <a:ea typeface="Red Hat Display Medium"/>
                <a:cs typeface="Red Hat Display Medium"/>
                <a:sym typeface="Red Hat Display Medium"/>
              </a:rPr>
              <a:t>Hosted control planes</a:t>
            </a:r>
            <a:endParaRPr sz="1000">
              <a:solidFill>
                <a:schemeClr val="dk1"/>
              </a:solidFill>
              <a:latin typeface="Red Hat Display Medium"/>
              <a:ea typeface="Red Hat Display Medium"/>
              <a:cs typeface="Red Hat Display Medium"/>
              <a:sym typeface="Red Hat Display Medium"/>
            </a:endParaRPr>
          </a:p>
        </p:txBody>
      </p:sp>
      <p:pic>
        <p:nvPicPr>
          <p:cNvPr id="7757" name="Google Shape;7757;p779"/>
          <p:cNvPicPr preferRelativeResize="0"/>
          <p:nvPr/>
        </p:nvPicPr>
        <p:blipFill rotWithShape="1">
          <a:blip r:embed="rId3">
            <a:alphaModFix/>
          </a:blip>
          <a:srcRect/>
          <a:stretch/>
        </p:blipFill>
        <p:spPr>
          <a:xfrm>
            <a:off x="9065014" y="5135162"/>
            <a:ext cx="429768" cy="429768"/>
          </a:xfrm>
          <a:prstGeom prst="rect">
            <a:avLst/>
          </a:prstGeom>
          <a:noFill/>
          <a:ln>
            <a:noFill/>
          </a:ln>
        </p:spPr>
      </p:pic>
      <p:sp>
        <p:nvSpPr>
          <p:cNvPr id="7758" name="Google Shape;7758;p779"/>
          <p:cNvSpPr/>
          <p:nvPr/>
        </p:nvSpPr>
        <p:spPr>
          <a:xfrm>
            <a:off x="1598925" y="5073533"/>
            <a:ext cx="2331600" cy="553200"/>
          </a:xfrm>
          <a:prstGeom prst="rect">
            <a:avLst/>
          </a:prstGeom>
          <a:solidFill>
            <a:schemeClr val="lt1"/>
          </a:solidFill>
          <a:ln>
            <a:noFill/>
          </a:ln>
        </p:spPr>
        <p:txBody>
          <a:bodyPr spcFirstLastPara="1" wrap="square" lIns="594350" tIns="137150" rIns="137150" bIns="137150" anchor="ctr" anchorCtr="0">
            <a:noAutofit/>
          </a:bodyPr>
          <a:lstStyle/>
          <a:p>
            <a:pPr marL="0" lvl="0" indent="0" algn="l" rtl="0">
              <a:spcBef>
                <a:spcPts val="0"/>
              </a:spcBef>
              <a:spcAft>
                <a:spcPts val="0"/>
              </a:spcAft>
              <a:buClr>
                <a:schemeClr val="dk1"/>
              </a:buClr>
              <a:buSzPts val="1100"/>
              <a:buFont typeface="Arial"/>
              <a:buNone/>
            </a:pPr>
            <a:r>
              <a:rPr lang="en" sz="1000">
                <a:solidFill>
                  <a:schemeClr val="dk1"/>
                </a:solidFill>
                <a:latin typeface="Red Hat Display Medium"/>
                <a:ea typeface="Red Hat Display Medium"/>
                <a:cs typeface="Red Hat Display Medium"/>
                <a:sym typeface="Red Hat Display Medium"/>
              </a:rPr>
              <a:t>Hive</a:t>
            </a:r>
            <a:endParaRPr sz="1000">
              <a:solidFill>
                <a:schemeClr val="dk1"/>
              </a:solidFill>
              <a:latin typeface="Red Hat Display Medium"/>
              <a:ea typeface="Red Hat Display Medium"/>
              <a:cs typeface="Red Hat Display Medium"/>
              <a:sym typeface="Red Hat Display Medium"/>
            </a:endParaRPr>
          </a:p>
        </p:txBody>
      </p:sp>
      <p:sp>
        <p:nvSpPr>
          <p:cNvPr id="7759" name="Google Shape;7759;p779"/>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Architecture and installation</a:t>
            </a:r>
            <a:endParaRPr/>
          </a:p>
        </p:txBody>
      </p:sp>
      <p:sp>
        <p:nvSpPr>
          <p:cNvPr id="7760" name="Google Shape;7760;p779"/>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80</a:t>
            </a:fld>
            <a:endParaRPr/>
          </a:p>
        </p:txBody>
      </p:sp>
      <p:sp>
        <p:nvSpPr>
          <p:cNvPr id="7761" name="Google Shape;7761;p779"/>
          <p:cNvSpPr txBox="1"/>
          <p:nvPr/>
        </p:nvSpPr>
        <p:spPr>
          <a:xfrm>
            <a:off x="885125" y="1653550"/>
            <a:ext cx="10422000" cy="291900"/>
          </a:xfrm>
          <a:prstGeom prst="rect">
            <a:avLst/>
          </a:prstGeom>
          <a:noFill/>
          <a:ln>
            <a:noFill/>
          </a:ln>
        </p:spPr>
        <p:txBody>
          <a:bodyPr spcFirstLastPara="1" wrap="square" lIns="0" tIns="0" rIns="0" bIns="0" anchor="t" anchorCtr="0">
            <a:noAutofit/>
          </a:bodyPr>
          <a:lstStyle/>
          <a:p>
            <a:pPr marL="0" lvl="0" indent="0" algn="ctr" rtl="0">
              <a:lnSpc>
                <a:spcPct val="140000"/>
              </a:lnSpc>
              <a:spcBef>
                <a:spcPts val="0"/>
              </a:spcBef>
              <a:spcAft>
                <a:spcPts val="500"/>
              </a:spcAft>
              <a:buNone/>
            </a:pPr>
            <a:r>
              <a:rPr lang="en" sz="1800">
                <a:solidFill>
                  <a:srgbClr val="EE0000"/>
                </a:solidFill>
                <a:latin typeface="Red Hat Display"/>
                <a:ea typeface="Red Hat Display"/>
                <a:cs typeface="Red Hat Display"/>
                <a:sym typeface="Red Hat Display"/>
              </a:rPr>
              <a:t>Red Hat Advanced Cluster Management is built on top of the multicluster engine operator</a:t>
            </a:r>
            <a:endParaRPr sz="1800">
              <a:solidFill>
                <a:srgbClr val="EE0000"/>
              </a:solidFill>
              <a:latin typeface="Red Hat Display"/>
              <a:ea typeface="Red Hat Display"/>
              <a:cs typeface="Red Hat Display"/>
              <a:sym typeface="Red Hat Display"/>
            </a:endParaRPr>
          </a:p>
        </p:txBody>
      </p:sp>
      <p:sp>
        <p:nvSpPr>
          <p:cNvPr id="7762" name="Google Shape;7762;p779"/>
          <p:cNvSpPr txBox="1"/>
          <p:nvPr/>
        </p:nvSpPr>
        <p:spPr>
          <a:xfrm>
            <a:off x="885050" y="1100350"/>
            <a:ext cx="10422000" cy="553200"/>
          </a:xfrm>
          <a:prstGeom prst="rect">
            <a:avLst/>
          </a:prstGeom>
          <a:noFill/>
          <a:ln>
            <a:noFill/>
          </a:ln>
        </p:spPr>
        <p:txBody>
          <a:bodyPr spcFirstLastPara="1" wrap="square" lIns="0" tIns="0" rIns="0" bIns="0" anchor="t" anchorCtr="0">
            <a:noAutofit/>
          </a:bodyPr>
          <a:lstStyle/>
          <a:p>
            <a:pPr marL="0" lvl="0" indent="0" algn="ctr" rtl="0">
              <a:lnSpc>
                <a:spcPct val="130000"/>
              </a:lnSpc>
              <a:spcBef>
                <a:spcPts val="0"/>
              </a:spcBef>
              <a:spcAft>
                <a:spcPts val="0"/>
              </a:spcAft>
              <a:buNone/>
            </a:pPr>
            <a:r>
              <a:rPr lang="en" sz="2800">
                <a:solidFill>
                  <a:srgbClr val="151515"/>
                </a:solidFill>
                <a:latin typeface="Red Hat Display"/>
                <a:ea typeface="Red Hat Display"/>
                <a:cs typeface="Red Hat Display"/>
                <a:sym typeface="Red Hat Display"/>
              </a:rPr>
              <a:t>Advanced Cluster Management is the consumer of MCE</a:t>
            </a:r>
            <a:endParaRPr sz="2800">
              <a:solidFill>
                <a:srgbClr val="151515"/>
              </a:solidFill>
              <a:latin typeface="Red Hat Display"/>
              <a:ea typeface="Red Hat Display"/>
              <a:cs typeface="Red Hat Display"/>
              <a:sym typeface="Red Hat Display"/>
            </a:endParaRPr>
          </a:p>
        </p:txBody>
      </p:sp>
      <p:sp>
        <p:nvSpPr>
          <p:cNvPr id="7763" name="Google Shape;7763;p779"/>
          <p:cNvSpPr/>
          <p:nvPr/>
        </p:nvSpPr>
        <p:spPr>
          <a:xfrm>
            <a:off x="1461775" y="2156483"/>
            <a:ext cx="10015500" cy="1371900"/>
          </a:xfrm>
          <a:prstGeom prst="rect">
            <a:avLst/>
          </a:prstGeom>
          <a:solidFill>
            <a:srgbClr val="F3F3F3"/>
          </a:solidFill>
          <a:ln>
            <a:noFill/>
          </a:ln>
        </p:spPr>
        <p:txBody>
          <a:bodyPr spcFirstLastPara="1" wrap="square" lIns="137150" tIns="137150" rIns="137150" bIns="137150" anchor="t" anchorCtr="0">
            <a:noAutofit/>
          </a:bodyPr>
          <a:lstStyle/>
          <a:p>
            <a:pPr marL="0" lvl="0" indent="0" algn="l" rtl="0">
              <a:lnSpc>
                <a:spcPct val="135000"/>
              </a:lnSpc>
              <a:spcBef>
                <a:spcPts val="0"/>
              </a:spcBef>
              <a:spcAft>
                <a:spcPts val="0"/>
              </a:spcAft>
              <a:buNone/>
            </a:pPr>
            <a:r>
              <a:rPr lang="en" sz="1000" b="1">
                <a:solidFill>
                  <a:schemeClr val="dk1"/>
                </a:solidFill>
                <a:latin typeface="Red Hat Display"/>
                <a:ea typeface="Red Hat Display"/>
                <a:cs typeface="Red Hat Display"/>
                <a:sym typeface="Red Hat Display"/>
              </a:rPr>
              <a:t>Red Hat Advanced Cluster Management</a:t>
            </a:r>
            <a:endParaRPr sz="1000" b="1">
              <a:solidFill>
                <a:schemeClr val="dk1"/>
              </a:solidFill>
              <a:latin typeface="Red Hat Display"/>
              <a:ea typeface="Red Hat Display"/>
              <a:cs typeface="Red Hat Display"/>
              <a:sym typeface="Red Hat Display"/>
            </a:endParaRPr>
          </a:p>
          <a:p>
            <a:pPr marL="0" lvl="0" indent="0" algn="l" rtl="0">
              <a:lnSpc>
                <a:spcPct val="135000"/>
              </a:lnSpc>
              <a:spcBef>
                <a:spcPts val="0"/>
              </a:spcBef>
              <a:spcAft>
                <a:spcPts val="0"/>
              </a:spcAft>
              <a:buNone/>
            </a:pPr>
            <a:r>
              <a:rPr lang="en" sz="1000">
                <a:solidFill>
                  <a:schemeClr val="dk1"/>
                </a:solidFill>
                <a:latin typeface="Red Hat Display"/>
                <a:ea typeface="Red Hat Display"/>
                <a:cs typeface="Red Hat Display"/>
                <a:sym typeface="Red Hat Display"/>
              </a:rPr>
              <a:t>2.5, 2.6, 2.7, 2.8, 2.9, 2.10</a:t>
            </a:r>
            <a:endParaRPr sz="1000">
              <a:solidFill>
                <a:schemeClr val="dk1"/>
              </a:solidFill>
              <a:latin typeface="Red Hat Display"/>
              <a:ea typeface="Red Hat Display"/>
              <a:cs typeface="Red Hat Display"/>
              <a:sym typeface="Red Hat Display"/>
            </a:endParaRPr>
          </a:p>
        </p:txBody>
      </p:sp>
      <p:sp>
        <p:nvSpPr>
          <p:cNvPr id="7764" name="Google Shape;7764;p779"/>
          <p:cNvSpPr/>
          <p:nvPr/>
        </p:nvSpPr>
        <p:spPr>
          <a:xfrm>
            <a:off x="1598925" y="2840408"/>
            <a:ext cx="2331600" cy="553200"/>
          </a:xfrm>
          <a:prstGeom prst="rect">
            <a:avLst/>
          </a:prstGeom>
          <a:solidFill>
            <a:schemeClr val="lt1"/>
          </a:solidFill>
          <a:ln>
            <a:noFill/>
          </a:ln>
        </p:spPr>
        <p:txBody>
          <a:bodyPr spcFirstLastPara="1" wrap="square" lIns="594350" tIns="137150" rIns="137150" bIns="137150" anchor="ctr" anchorCtr="0">
            <a:noAutofit/>
          </a:bodyPr>
          <a:lstStyle/>
          <a:p>
            <a:pPr marL="0" lvl="0" indent="0" algn="l" rtl="0">
              <a:spcBef>
                <a:spcPts val="0"/>
              </a:spcBef>
              <a:spcAft>
                <a:spcPts val="0"/>
              </a:spcAft>
              <a:buNone/>
            </a:pPr>
            <a:r>
              <a:rPr lang="en" sz="1000">
                <a:solidFill>
                  <a:schemeClr val="dk1"/>
                </a:solidFill>
                <a:latin typeface="Red Hat Display Medium"/>
                <a:ea typeface="Red Hat Display Medium"/>
                <a:cs typeface="Red Hat Display Medium"/>
                <a:sym typeface="Red Hat Display Medium"/>
              </a:rPr>
              <a:t>Application lifecycle</a:t>
            </a:r>
            <a:endParaRPr sz="1000">
              <a:solidFill>
                <a:schemeClr val="dk1"/>
              </a:solidFill>
              <a:latin typeface="Red Hat Display Medium"/>
              <a:ea typeface="Red Hat Display Medium"/>
              <a:cs typeface="Red Hat Display Medium"/>
              <a:sym typeface="Red Hat Display Medium"/>
            </a:endParaRPr>
          </a:p>
        </p:txBody>
      </p:sp>
      <p:sp>
        <p:nvSpPr>
          <p:cNvPr id="7765" name="Google Shape;7765;p779"/>
          <p:cNvSpPr/>
          <p:nvPr/>
        </p:nvSpPr>
        <p:spPr>
          <a:xfrm>
            <a:off x="4067800" y="2840408"/>
            <a:ext cx="2331600" cy="553200"/>
          </a:xfrm>
          <a:prstGeom prst="rect">
            <a:avLst/>
          </a:prstGeom>
          <a:solidFill>
            <a:schemeClr val="lt1"/>
          </a:solidFill>
          <a:ln>
            <a:noFill/>
          </a:ln>
        </p:spPr>
        <p:txBody>
          <a:bodyPr spcFirstLastPara="1" wrap="square" lIns="594350" tIns="137150" rIns="137150" bIns="137150" anchor="ctr" anchorCtr="0">
            <a:noAutofit/>
          </a:bodyPr>
          <a:lstStyle/>
          <a:p>
            <a:pPr marL="0" lvl="0" indent="0" algn="l" rtl="0">
              <a:spcBef>
                <a:spcPts val="0"/>
              </a:spcBef>
              <a:spcAft>
                <a:spcPts val="0"/>
              </a:spcAft>
              <a:buNone/>
            </a:pPr>
            <a:r>
              <a:rPr lang="en" sz="1000">
                <a:solidFill>
                  <a:schemeClr val="dk1"/>
                </a:solidFill>
                <a:latin typeface="Red Hat Display Medium"/>
                <a:ea typeface="Red Hat Display Medium"/>
                <a:cs typeface="Red Hat Display Medium"/>
                <a:sym typeface="Red Hat Display Medium"/>
              </a:rPr>
              <a:t>Policy-based governance</a:t>
            </a:r>
            <a:endParaRPr sz="1000">
              <a:solidFill>
                <a:schemeClr val="dk1"/>
              </a:solidFill>
              <a:latin typeface="Red Hat Display Medium"/>
              <a:ea typeface="Red Hat Display Medium"/>
              <a:cs typeface="Red Hat Display Medium"/>
              <a:sym typeface="Red Hat Display Medium"/>
            </a:endParaRPr>
          </a:p>
        </p:txBody>
      </p:sp>
      <p:sp>
        <p:nvSpPr>
          <p:cNvPr id="7766" name="Google Shape;7766;p779"/>
          <p:cNvSpPr/>
          <p:nvPr/>
        </p:nvSpPr>
        <p:spPr>
          <a:xfrm>
            <a:off x="6536700" y="2840408"/>
            <a:ext cx="2331600" cy="553200"/>
          </a:xfrm>
          <a:prstGeom prst="rect">
            <a:avLst/>
          </a:prstGeom>
          <a:solidFill>
            <a:schemeClr val="lt1"/>
          </a:solidFill>
          <a:ln>
            <a:noFill/>
          </a:ln>
        </p:spPr>
        <p:txBody>
          <a:bodyPr spcFirstLastPara="1" wrap="square" lIns="594350" tIns="137150" rIns="137150" bIns="137150" anchor="ctr" anchorCtr="0">
            <a:noAutofit/>
          </a:bodyPr>
          <a:lstStyle/>
          <a:p>
            <a:pPr marL="0" lvl="0" indent="0" algn="l" rtl="0">
              <a:spcBef>
                <a:spcPts val="0"/>
              </a:spcBef>
              <a:spcAft>
                <a:spcPts val="0"/>
              </a:spcAft>
              <a:buNone/>
            </a:pPr>
            <a:r>
              <a:rPr lang="en" sz="1000">
                <a:solidFill>
                  <a:schemeClr val="dk1"/>
                </a:solidFill>
                <a:latin typeface="Red Hat Display Medium"/>
                <a:ea typeface="Red Hat Display Medium"/>
                <a:cs typeface="Red Hat Display Medium"/>
                <a:sym typeface="Red Hat Display Medium"/>
              </a:rPr>
              <a:t>Observability and search</a:t>
            </a:r>
            <a:endParaRPr sz="1000">
              <a:solidFill>
                <a:schemeClr val="dk1"/>
              </a:solidFill>
              <a:latin typeface="Red Hat Display Medium"/>
              <a:ea typeface="Red Hat Display Medium"/>
              <a:cs typeface="Red Hat Display Medium"/>
              <a:sym typeface="Red Hat Display Medium"/>
            </a:endParaRPr>
          </a:p>
        </p:txBody>
      </p:sp>
      <p:sp>
        <p:nvSpPr>
          <p:cNvPr id="7767" name="Google Shape;7767;p779"/>
          <p:cNvSpPr/>
          <p:nvPr/>
        </p:nvSpPr>
        <p:spPr>
          <a:xfrm>
            <a:off x="9005575" y="2840408"/>
            <a:ext cx="2331600" cy="553200"/>
          </a:xfrm>
          <a:prstGeom prst="rect">
            <a:avLst/>
          </a:prstGeom>
          <a:solidFill>
            <a:schemeClr val="lt1"/>
          </a:solidFill>
          <a:ln>
            <a:noFill/>
          </a:ln>
        </p:spPr>
        <p:txBody>
          <a:bodyPr spcFirstLastPara="1" wrap="square" lIns="594350" tIns="137150" rIns="137150" bIns="137150" anchor="ctr" anchorCtr="0">
            <a:noAutofit/>
          </a:bodyPr>
          <a:lstStyle/>
          <a:p>
            <a:pPr marL="0" lvl="0" indent="0" algn="l" rtl="0">
              <a:spcBef>
                <a:spcPts val="0"/>
              </a:spcBef>
              <a:spcAft>
                <a:spcPts val="0"/>
              </a:spcAft>
              <a:buNone/>
            </a:pPr>
            <a:r>
              <a:rPr lang="en" sz="1000">
                <a:solidFill>
                  <a:schemeClr val="dk1"/>
                </a:solidFill>
                <a:latin typeface="Red Hat Display Medium"/>
                <a:ea typeface="Red Hat Display Medium"/>
                <a:cs typeface="Red Hat Display Medium"/>
                <a:sym typeface="Red Hat Display Medium"/>
              </a:rPr>
              <a:t>Multicluster networking</a:t>
            </a:r>
            <a:endParaRPr sz="1000">
              <a:solidFill>
                <a:schemeClr val="dk1"/>
              </a:solidFill>
              <a:latin typeface="Red Hat Display Medium"/>
              <a:ea typeface="Red Hat Display Medium"/>
              <a:cs typeface="Red Hat Display Medium"/>
              <a:sym typeface="Red Hat Display Medium"/>
            </a:endParaRPr>
          </a:p>
        </p:txBody>
      </p:sp>
      <p:sp>
        <p:nvSpPr>
          <p:cNvPr id="7768" name="Google Shape;7768;p779"/>
          <p:cNvSpPr/>
          <p:nvPr/>
        </p:nvSpPr>
        <p:spPr>
          <a:xfrm>
            <a:off x="1598925" y="4354950"/>
            <a:ext cx="3147600" cy="553200"/>
          </a:xfrm>
          <a:prstGeom prst="rect">
            <a:avLst/>
          </a:prstGeom>
          <a:solidFill>
            <a:schemeClr val="lt1"/>
          </a:solidFill>
          <a:ln>
            <a:noFill/>
          </a:ln>
        </p:spPr>
        <p:txBody>
          <a:bodyPr spcFirstLastPara="1" wrap="square" lIns="685800" tIns="137150" rIns="137150" bIns="137150" anchor="ctr" anchorCtr="0">
            <a:noAutofit/>
          </a:bodyPr>
          <a:lstStyle/>
          <a:p>
            <a:pPr marL="0" lvl="0" indent="0" algn="l" rtl="0">
              <a:spcBef>
                <a:spcPts val="0"/>
              </a:spcBef>
              <a:spcAft>
                <a:spcPts val="0"/>
              </a:spcAft>
              <a:buNone/>
            </a:pPr>
            <a:r>
              <a:rPr lang="en" sz="1000">
                <a:solidFill>
                  <a:schemeClr val="dk1"/>
                </a:solidFill>
                <a:latin typeface="Red Hat Display Medium"/>
                <a:ea typeface="Red Hat Display Medium"/>
                <a:cs typeface="Red Hat Display Medium"/>
                <a:sym typeface="Red Hat Display Medium"/>
              </a:rPr>
              <a:t>Cluster manager</a:t>
            </a:r>
            <a:endParaRPr sz="1000">
              <a:solidFill>
                <a:schemeClr val="dk1"/>
              </a:solidFill>
              <a:latin typeface="Red Hat Display Medium"/>
              <a:ea typeface="Red Hat Display Medium"/>
              <a:cs typeface="Red Hat Display Medium"/>
              <a:sym typeface="Red Hat Display Medium"/>
            </a:endParaRPr>
          </a:p>
        </p:txBody>
      </p:sp>
      <p:sp>
        <p:nvSpPr>
          <p:cNvPr id="7769" name="Google Shape;7769;p779"/>
          <p:cNvSpPr/>
          <p:nvPr/>
        </p:nvSpPr>
        <p:spPr>
          <a:xfrm>
            <a:off x="4892050" y="4354950"/>
            <a:ext cx="3162000" cy="553200"/>
          </a:xfrm>
          <a:prstGeom prst="rect">
            <a:avLst/>
          </a:prstGeom>
          <a:solidFill>
            <a:schemeClr val="lt1"/>
          </a:solidFill>
          <a:ln>
            <a:noFill/>
          </a:ln>
        </p:spPr>
        <p:txBody>
          <a:bodyPr spcFirstLastPara="1" wrap="square" lIns="685800" tIns="137150" rIns="137150" bIns="137150" anchor="ctr" anchorCtr="0">
            <a:noAutofit/>
          </a:bodyPr>
          <a:lstStyle/>
          <a:p>
            <a:pPr marL="0" lvl="0" indent="0" algn="l" rtl="0">
              <a:spcBef>
                <a:spcPts val="0"/>
              </a:spcBef>
              <a:spcAft>
                <a:spcPts val="0"/>
              </a:spcAft>
              <a:buNone/>
            </a:pPr>
            <a:r>
              <a:rPr lang="en" sz="1000">
                <a:solidFill>
                  <a:schemeClr val="dk1"/>
                </a:solidFill>
                <a:latin typeface="Red Hat Display Medium"/>
                <a:ea typeface="Red Hat Display Medium"/>
                <a:cs typeface="Red Hat Display Medium"/>
                <a:sym typeface="Red Hat Display Medium"/>
              </a:rPr>
              <a:t>Klusterlet</a:t>
            </a:r>
            <a:endParaRPr sz="1000">
              <a:solidFill>
                <a:schemeClr val="dk1"/>
              </a:solidFill>
              <a:latin typeface="Red Hat Display Medium"/>
              <a:ea typeface="Red Hat Display Medium"/>
              <a:cs typeface="Red Hat Display Medium"/>
              <a:sym typeface="Red Hat Display Medium"/>
            </a:endParaRPr>
          </a:p>
        </p:txBody>
      </p:sp>
      <p:sp>
        <p:nvSpPr>
          <p:cNvPr id="7770" name="Google Shape;7770;p779"/>
          <p:cNvSpPr/>
          <p:nvPr/>
        </p:nvSpPr>
        <p:spPr>
          <a:xfrm>
            <a:off x="8189775" y="4354950"/>
            <a:ext cx="3147600" cy="553200"/>
          </a:xfrm>
          <a:prstGeom prst="rect">
            <a:avLst/>
          </a:prstGeom>
          <a:solidFill>
            <a:schemeClr val="lt1"/>
          </a:solidFill>
          <a:ln>
            <a:noFill/>
          </a:ln>
        </p:spPr>
        <p:txBody>
          <a:bodyPr spcFirstLastPara="1" wrap="square" lIns="685800" tIns="137150" rIns="137150" bIns="137150" anchor="ctr" anchorCtr="0">
            <a:noAutofit/>
          </a:bodyPr>
          <a:lstStyle/>
          <a:p>
            <a:pPr marL="0" lvl="0" indent="0" algn="l" rtl="0">
              <a:spcBef>
                <a:spcPts val="0"/>
              </a:spcBef>
              <a:spcAft>
                <a:spcPts val="0"/>
              </a:spcAft>
              <a:buNone/>
            </a:pPr>
            <a:r>
              <a:rPr lang="en" sz="1000">
                <a:solidFill>
                  <a:schemeClr val="dk1"/>
                </a:solidFill>
                <a:latin typeface="Red Hat Display Medium"/>
                <a:ea typeface="Red Hat Display Medium"/>
                <a:cs typeface="Red Hat Display Medium"/>
                <a:sym typeface="Red Hat Display Medium"/>
              </a:rPr>
              <a:t>Discovery</a:t>
            </a:r>
            <a:endParaRPr sz="1000">
              <a:solidFill>
                <a:schemeClr val="dk1"/>
              </a:solidFill>
              <a:latin typeface="Red Hat Display Medium"/>
              <a:ea typeface="Red Hat Display Medium"/>
              <a:cs typeface="Red Hat Display Medium"/>
              <a:sym typeface="Red Hat Display Medium"/>
            </a:endParaRPr>
          </a:p>
        </p:txBody>
      </p:sp>
      <p:pic>
        <p:nvPicPr>
          <p:cNvPr id="7771" name="Google Shape;7771;p779"/>
          <p:cNvPicPr preferRelativeResize="0"/>
          <p:nvPr/>
        </p:nvPicPr>
        <p:blipFill rotWithShape="1">
          <a:blip r:embed="rId4">
            <a:alphaModFix/>
          </a:blip>
          <a:srcRect/>
          <a:stretch/>
        </p:blipFill>
        <p:spPr>
          <a:xfrm>
            <a:off x="1666012" y="2904396"/>
            <a:ext cx="429768" cy="429768"/>
          </a:xfrm>
          <a:prstGeom prst="rect">
            <a:avLst/>
          </a:prstGeom>
          <a:noFill/>
          <a:ln>
            <a:noFill/>
          </a:ln>
        </p:spPr>
      </p:pic>
      <p:pic>
        <p:nvPicPr>
          <p:cNvPr id="7772" name="Google Shape;7772;p779"/>
          <p:cNvPicPr preferRelativeResize="0"/>
          <p:nvPr/>
        </p:nvPicPr>
        <p:blipFill rotWithShape="1">
          <a:blip r:embed="rId5">
            <a:alphaModFix/>
          </a:blip>
          <a:srcRect l="139" r="139"/>
          <a:stretch/>
        </p:blipFill>
        <p:spPr>
          <a:xfrm>
            <a:off x="9065015" y="2901408"/>
            <a:ext cx="429768" cy="429768"/>
          </a:xfrm>
          <a:prstGeom prst="rect">
            <a:avLst/>
          </a:prstGeom>
          <a:noFill/>
          <a:ln>
            <a:noFill/>
          </a:ln>
        </p:spPr>
      </p:pic>
      <p:pic>
        <p:nvPicPr>
          <p:cNvPr id="7773" name="Google Shape;7773;p779"/>
          <p:cNvPicPr preferRelativeResize="0"/>
          <p:nvPr/>
        </p:nvPicPr>
        <p:blipFill rotWithShape="1">
          <a:blip r:embed="rId6">
            <a:alphaModFix/>
          </a:blip>
          <a:srcRect/>
          <a:stretch/>
        </p:blipFill>
        <p:spPr>
          <a:xfrm>
            <a:off x="4127243" y="2904396"/>
            <a:ext cx="429768" cy="429768"/>
          </a:xfrm>
          <a:prstGeom prst="rect">
            <a:avLst/>
          </a:prstGeom>
          <a:noFill/>
          <a:ln>
            <a:noFill/>
          </a:ln>
        </p:spPr>
      </p:pic>
      <p:pic>
        <p:nvPicPr>
          <p:cNvPr id="7774" name="Google Shape;7774;p779"/>
          <p:cNvPicPr preferRelativeResize="0"/>
          <p:nvPr/>
        </p:nvPicPr>
        <p:blipFill rotWithShape="1">
          <a:blip r:embed="rId7">
            <a:alphaModFix/>
          </a:blip>
          <a:srcRect/>
          <a:stretch/>
        </p:blipFill>
        <p:spPr>
          <a:xfrm>
            <a:off x="6596128" y="2876056"/>
            <a:ext cx="429768" cy="429768"/>
          </a:xfrm>
          <a:prstGeom prst="rect">
            <a:avLst/>
          </a:prstGeom>
          <a:noFill/>
          <a:ln>
            <a:noFill/>
          </a:ln>
        </p:spPr>
      </p:pic>
      <p:cxnSp>
        <p:nvCxnSpPr>
          <p:cNvPr id="7775" name="Google Shape;7775;p779"/>
          <p:cNvCxnSpPr>
            <a:stCxn id="7763" idx="1"/>
            <a:endCxn id="7754" idx="1"/>
          </p:cNvCxnSpPr>
          <p:nvPr/>
        </p:nvCxnSpPr>
        <p:spPr>
          <a:xfrm>
            <a:off x="1461775" y="2842433"/>
            <a:ext cx="600" cy="1884000"/>
          </a:xfrm>
          <a:prstGeom prst="bentConnector3">
            <a:avLst>
              <a:gd name="adj1" fmla="val -39687500"/>
            </a:avLst>
          </a:prstGeom>
          <a:noFill/>
          <a:ln w="9525" cap="flat" cmpd="sng">
            <a:solidFill>
              <a:schemeClr val="accent1"/>
            </a:solidFill>
            <a:prstDash val="solid"/>
            <a:round/>
            <a:headEnd type="triangle" w="med" len="med"/>
            <a:tailEnd type="triangle" w="med" len="med"/>
          </a:ln>
        </p:spPr>
      </p:cxnSp>
      <p:sp>
        <p:nvSpPr>
          <p:cNvPr id="7776" name="Google Shape;7776;p779"/>
          <p:cNvSpPr/>
          <p:nvPr/>
        </p:nvSpPr>
        <p:spPr>
          <a:xfrm>
            <a:off x="806450" y="3591862"/>
            <a:ext cx="359400" cy="359400"/>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400">
                <a:solidFill>
                  <a:schemeClr val="accent1"/>
                </a:solidFill>
                <a:latin typeface="Red Hat Display"/>
                <a:ea typeface="Red Hat Display"/>
                <a:cs typeface="Red Hat Display"/>
                <a:sym typeface="Red Hat Display"/>
              </a:rPr>
              <a:t>+</a:t>
            </a:r>
            <a:endParaRPr sz="2400">
              <a:solidFill>
                <a:schemeClr val="accent1"/>
              </a:solidFill>
              <a:latin typeface="Red Hat Display"/>
              <a:ea typeface="Red Hat Display"/>
              <a:cs typeface="Red Hat Display"/>
              <a:sym typeface="Red Hat Display"/>
            </a:endParaRPr>
          </a:p>
        </p:txBody>
      </p:sp>
      <p:pic>
        <p:nvPicPr>
          <p:cNvPr id="7777" name="Google Shape;7777;p779">
            <a:hlinkClick r:id="rId8"/>
          </p:cNvPr>
          <p:cNvPicPr preferRelativeResize="0"/>
          <p:nvPr/>
        </p:nvPicPr>
        <p:blipFill>
          <a:blip r:embed="rId9">
            <a:alphaModFix/>
          </a:blip>
          <a:stretch>
            <a:fillRect/>
          </a:stretch>
        </p:blipFill>
        <p:spPr>
          <a:xfrm>
            <a:off x="1694813" y="5170426"/>
            <a:ext cx="359400" cy="359400"/>
          </a:xfrm>
          <a:prstGeom prst="rect">
            <a:avLst/>
          </a:prstGeom>
          <a:noFill/>
          <a:ln>
            <a:noFill/>
          </a:ln>
        </p:spPr>
      </p:pic>
      <p:pic>
        <p:nvPicPr>
          <p:cNvPr id="7778" name="Google Shape;7778;p779"/>
          <p:cNvPicPr preferRelativeResize="0"/>
          <p:nvPr/>
        </p:nvPicPr>
        <p:blipFill rotWithShape="1">
          <a:blip r:embed="rId10">
            <a:alphaModFix/>
          </a:blip>
          <a:srcRect/>
          <a:stretch/>
        </p:blipFill>
        <p:spPr>
          <a:xfrm>
            <a:off x="1666012" y="4416663"/>
            <a:ext cx="429768" cy="429768"/>
          </a:xfrm>
          <a:prstGeom prst="rect">
            <a:avLst/>
          </a:prstGeom>
          <a:noFill/>
          <a:ln>
            <a:noFill/>
          </a:ln>
        </p:spPr>
      </p:pic>
      <p:pic>
        <p:nvPicPr>
          <p:cNvPr id="7779" name="Google Shape;7779;p779"/>
          <p:cNvPicPr preferRelativeResize="0"/>
          <p:nvPr/>
        </p:nvPicPr>
        <p:blipFill rotWithShape="1">
          <a:blip r:embed="rId11">
            <a:alphaModFix/>
          </a:blip>
          <a:srcRect/>
          <a:stretch/>
        </p:blipFill>
        <p:spPr>
          <a:xfrm>
            <a:off x="4983229" y="4416662"/>
            <a:ext cx="429768" cy="429768"/>
          </a:xfrm>
          <a:prstGeom prst="rect">
            <a:avLst/>
          </a:prstGeom>
          <a:noFill/>
          <a:ln>
            <a:noFill/>
          </a:ln>
        </p:spPr>
      </p:pic>
      <p:pic>
        <p:nvPicPr>
          <p:cNvPr id="7780" name="Google Shape;7780;p779"/>
          <p:cNvPicPr preferRelativeResize="0"/>
          <p:nvPr/>
        </p:nvPicPr>
        <p:blipFill rotWithShape="1">
          <a:blip r:embed="rId12">
            <a:alphaModFix/>
          </a:blip>
          <a:srcRect/>
          <a:stretch/>
        </p:blipFill>
        <p:spPr>
          <a:xfrm>
            <a:off x="8292114" y="4416664"/>
            <a:ext cx="429768" cy="429768"/>
          </a:xfrm>
          <a:prstGeom prst="rect">
            <a:avLst/>
          </a:prstGeom>
          <a:noFill/>
          <a:ln>
            <a:noFill/>
          </a:ln>
        </p:spPr>
      </p:pic>
      <p:pic>
        <p:nvPicPr>
          <p:cNvPr id="7781" name="Google Shape;7781;p779">
            <a:hlinkClick r:id="rId13"/>
          </p:cNvPr>
          <p:cNvPicPr preferRelativeResize="0"/>
          <p:nvPr/>
        </p:nvPicPr>
        <p:blipFill>
          <a:blip r:embed="rId14">
            <a:alphaModFix/>
          </a:blip>
          <a:stretch>
            <a:fillRect/>
          </a:stretch>
        </p:blipFill>
        <p:spPr>
          <a:xfrm>
            <a:off x="4171264" y="5150961"/>
            <a:ext cx="307824" cy="398346"/>
          </a:xfrm>
          <a:prstGeom prst="rect">
            <a:avLst/>
          </a:prstGeom>
          <a:noFill/>
          <a:ln>
            <a:noFill/>
          </a:ln>
        </p:spPr>
      </p:pic>
      <p:sp>
        <p:nvSpPr>
          <p:cNvPr id="7782" name="Google Shape;7782;p779"/>
          <p:cNvSpPr/>
          <p:nvPr/>
        </p:nvSpPr>
        <p:spPr>
          <a:xfrm>
            <a:off x="6536700" y="5073533"/>
            <a:ext cx="2331600" cy="553200"/>
          </a:xfrm>
          <a:prstGeom prst="rect">
            <a:avLst/>
          </a:prstGeom>
          <a:solidFill>
            <a:schemeClr val="lt1"/>
          </a:solidFill>
          <a:ln>
            <a:noFill/>
          </a:ln>
        </p:spPr>
        <p:txBody>
          <a:bodyPr spcFirstLastPara="1" wrap="square" lIns="594350" tIns="137150" rIns="137150" bIns="137150" anchor="ctr" anchorCtr="0">
            <a:noAutofit/>
          </a:bodyPr>
          <a:lstStyle/>
          <a:p>
            <a:pPr marL="0" lvl="0" indent="0" algn="l" rtl="0">
              <a:spcBef>
                <a:spcPts val="0"/>
              </a:spcBef>
              <a:spcAft>
                <a:spcPts val="0"/>
              </a:spcAft>
              <a:buClr>
                <a:schemeClr val="dk1"/>
              </a:buClr>
              <a:buSzPts val="1100"/>
              <a:buFont typeface="Arial"/>
              <a:buNone/>
            </a:pPr>
            <a:r>
              <a:rPr lang="en" sz="900">
                <a:solidFill>
                  <a:schemeClr val="dk1"/>
                </a:solidFill>
                <a:latin typeface="Red Hat Display Medium"/>
                <a:ea typeface="Red Hat Display Medium"/>
                <a:cs typeface="Red Hat Display Medium"/>
                <a:sym typeface="Red Hat Display Medium"/>
              </a:rPr>
              <a:t>Central infrastructure management and infrastructure operator</a:t>
            </a:r>
            <a:endParaRPr sz="1000">
              <a:solidFill>
                <a:schemeClr val="dk1"/>
              </a:solidFill>
              <a:latin typeface="Red Hat Display Medium"/>
              <a:ea typeface="Red Hat Display Medium"/>
              <a:cs typeface="Red Hat Display Medium"/>
              <a:sym typeface="Red Hat Display Medium"/>
            </a:endParaRPr>
          </a:p>
        </p:txBody>
      </p:sp>
      <p:pic>
        <p:nvPicPr>
          <p:cNvPr id="7783" name="Google Shape;7783;p779"/>
          <p:cNvPicPr preferRelativeResize="0"/>
          <p:nvPr/>
        </p:nvPicPr>
        <p:blipFill rotWithShape="1">
          <a:blip r:embed="rId7">
            <a:alphaModFix/>
          </a:blip>
          <a:srcRect/>
          <a:stretch/>
        </p:blipFill>
        <p:spPr>
          <a:xfrm>
            <a:off x="6596128" y="5109181"/>
            <a:ext cx="429768" cy="429768"/>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787"/>
        <p:cNvGrpSpPr/>
        <p:nvPr/>
      </p:nvGrpSpPr>
      <p:grpSpPr>
        <a:xfrm>
          <a:off x="0" y="0"/>
          <a:ext cx="0" cy="0"/>
          <a:chOff x="0" y="0"/>
          <a:chExt cx="0" cy="0"/>
        </a:xfrm>
      </p:grpSpPr>
      <p:sp>
        <p:nvSpPr>
          <p:cNvPr id="7788" name="Google Shape;7788;p780"/>
          <p:cNvSpPr txBox="1"/>
          <p:nvPr/>
        </p:nvSpPr>
        <p:spPr>
          <a:xfrm>
            <a:off x="914400" y="2147484"/>
            <a:ext cx="3262500" cy="4572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sz="1800">
                <a:solidFill>
                  <a:srgbClr val="EE0000"/>
                </a:solidFill>
                <a:latin typeface="Red Hat Display"/>
                <a:ea typeface="Red Hat Display"/>
                <a:cs typeface="Red Hat Display"/>
                <a:sym typeface="Red Hat Display"/>
              </a:rPr>
              <a:t>Technical specifications</a:t>
            </a:r>
            <a:endParaRPr sz="1800">
              <a:solidFill>
                <a:srgbClr val="EE0000"/>
              </a:solidFill>
              <a:latin typeface="Red Hat Display"/>
              <a:ea typeface="Red Hat Display"/>
              <a:cs typeface="Red Hat Display"/>
              <a:sym typeface="Red Hat Display"/>
            </a:endParaRPr>
          </a:p>
        </p:txBody>
      </p:sp>
      <p:sp>
        <p:nvSpPr>
          <p:cNvPr id="7789" name="Google Shape;7789;p780"/>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Architecture and installation</a:t>
            </a:r>
            <a:endParaRPr/>
          </a:p>
        </p:txBody>
      </p:sp>
      <p:sp>
        <p:nvSpPr>
          <p:cNvPr id="7790" name="Google Shape;7790;p780"/>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81</a:t>
            </a:fld>
            <a:endParaRPr/>
          </a:p>
        </p:txBody>
      </p:sp>
      <p:sp>
        <p:nvSpPr>
          <p:cNvPr id="7791" name="Google Shape;7791;p780"/>
          <p:cNvSpPr txBox="1">
            <a:spLocks noGrp="1"/>
          </p:cNvSpPr>
          <p:nvPr>
            <p:ph type="body" idx="4294967295"/>
          </p:nvPr>
        </p:nvSpPr>
        <p:spPr>
          <a:xfrm>
            <a:off x="6547900" y="1371167"/>
            <a:ext cx="5029200" cy="43434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1300">
                <a:solidFill>
                  <a:schemeClr val="accent1"/>
                </a:solidFill>
                <a:latin typeface="Red Hat Display Medium"/>
                <a:ea typeface="Red Hat Display Medium"/>
                <a:cs typeface="Red Hat Display Medium"/>
                <a:sym typeface="Red Hat Display Medium"/>
              </a:rPr>
              <a:t>Managed clusters</a:t>
            </a:r>
            <a:endParaRPr sz="1300">
              <a:solidFill>
                <a:schemeClr val="accent1"/>
              </a:solidFill>
              <a:latin typeface="Red Hat Display Medium"/>
              <a:ea typeface="Red Hat Display Medium"/>
              <a:cs typeface="Red Hat Display Medium"/>
              <a:sym typeface="Red Hat Display Medium"/>
            </a:endParaRPr>
          </a:p>
          <a:p>
            <a:pPr marL="210312" lvl="0" indent="-167640" algn="l" rtl="0">
              <a:lnSpc>
                <a:spcPct val="100000"/>
              </a:lnSpc>
              <a:spcBef>
                <a:spcPts val="500"/>
              </a:spcBef>
              <a:spcAft>
                <a:spcPts val="0"/>
              </a:spcAft>
              <a:buSzPts val="1200"/>
              <a:buFont typeface="Red Hat Display Medium"/>
              <a:buChar char="▸"/>
            </a:pPr>
            <a:r>
              <a:rPr lang="en" sz="1200">
                <a:solidFill>
                  <a:schemeClr val="dk1"/>
                </a:solidFill>
                <a:latin typeface="Red Hat Display Medium"/>
                <a:ea typeface="Red Hat Display Medium"/>
                <a:cs typeface="Red Hat Display Medium"/>
                <a:sym typeface="Red Hat Display Medium"/>
              </a:rPr>
              <a:t>Full life cycle management:</a:t>
            </a:r>
            <a:endParaRPr sz="1200">
              <a:solidFill>
                <a:schemeClr val="dk1"/>
              </a:solidFill>
              <a:latin typeface="Red Hat Display Medium"/>
              <a:ea typeface="Red Hat Display Medium"/>
              <a:cs typeface="Red Hat Display Medium"/>
              <a:sym typeface="Red Hat Display Medium"/>
            </a:endParaRPr>
          </a:p>
          <a:p>
            <a:pPr marL="365760" lvl="1" indent="-167639" algn="l" rtl="0">
              <a:lnSpc>
                <a:spcPct val="100000"/>
              </a:lnSpc>
              <a:spcBef>
                <a:spcPts val="500"/>
              </a:spcBef>
              <a:spcAft>
                <a:spcPts val="0"/>
              </a:spcAft>
              <a:buClr>
                <a:schemeClr val="dk1"/>
              </a:buClr>
              <a:buSzPts val="1200"/>
              <a:buChar char="･"/>
            </a:pPr>
            <a:r>
              <a:rPr lang="en" sz="1200">
                <a:solidFill>
                  <a:schemeClr val="dk1"/>
                </a:solidFill>
              </a:rPr>
              <a:t>Any version of Red Hat OpenShift Container Platform 4.13 and above</a:t>
            </a:r>
            <a:endParaRPr sz="1200">
              <a:solidFill>
                <a:schemeClr val="dk1"/>
              </a:solidFill>
            </a:endParaRPr>
          </a:p>
          <a:p>
            <a:pPr marL="210312" lvl="0" indent="-167640" algn="l" rtl="0">
              <a:lnSpc>
                <a:spcPct val="100000"/>
              </a:lnSpc>
              <a:spcBef>
                <a:spcPts val="1000"/>
              </a:spcBef>
              <a:spcAft>
                <a:spcPts val="0"/>
              </a:spcAft>
              <a:buSzPts val="1200"/>
              <a:buFont typeface="Red Hat Display Medium"/>
              <a:buChar char="▸"/>
            </a:pPr>
            <a:r>
              <a:rPr lang="en" sz="1200">
                <a:solidFill>
                  <a:schemeClr val="dk1"/>
                </a:solidFill>
                <a:latin typeface="Red Hat Display Medium"/>
                <a:ea typeface="Red Hat Display Medium"/>
                <a:cs typeface="Red Hat Display Medium"/>
                <a:sym typeface="Red Hat Display Medium"/>
              </a:rPr>
              <a:t>Import and manage:</a:t>
            </a:r>
            <a:endParaRPr sz="1200">
              <a:solidFill>
                <a:schemeClr val="dk1"/>
              </a:solidFill>
              <a:latin typeface="Red Hat Display Medium"/>
              <a:ea typeface="Red Hat Display Medium"/>
              <a:cs typeface="Red Hat Display Medium"/>
              <a:sym typeface="Red Hat Display Medium"/>
            </a:endParaRPr>
          </a:p>
          <a:p>
            <a:pPr marL="365760" lvl="1" indent="-167639" algn="l" rtl="0">
              <a:lnSpc>
                <a:spcPct val="100000"/>
              </a:lnSpc>
              <a:spcBef>
                <a:spcPts val="500"/>
              </a:spcBef>
              <a:spcAft>
                <a:spcPts val="0"/>
              </a:spcAft>
              <a:buClr>
                <a:schemeClr val="dk1"/>
              </a:buClr>
              <a:buSzPts val="1200"/>
              <a:buChar char="･"/>
            </a:pPr>
            <a:r>
              <a:rPr lang="en" sz="1200">
                <a:solidFill>
                  <a:schemeClr val="dk1"/>
                </a:solidFill>
              </a:rPr>
              <a:t>Red Hat OpenShift Container Platform 3.11 </a:t>
            </a:r>
            <a:endParaRPr sz="1200">
              <a:solidFill>
                <a:schemeClr val="dk1"/>
              </a:solidFill>
            </a:endParaRPr>
          </a:p>
          <a:p>
            <a:pPr marL="365760" lvl="1" indent="-167639" algn="l" rtl="0">
              <a:lnSpc>
                <a:spcPct val="100000"/>
              </a:lnSpc>
              <a:spcBef>
                <a:spcPts val="500"/>
              </a:spcBef>
              <a:spcAft>
                <a:spcPts val="0"/>
              </a:spcAft>
              <a:buClr>
                <a:schemeClr val="dk1"/>
              </a:buClr>
              <a:buSzPts val="1200"/>
              <a:buChar char="･"/>
            </a:pPr>
            <a:r>
              <a:rPr lang="en" sz="1200">
                <a:solidFill>
                  <a:schemeClr val="dk1"/>
                </a:solidFill>
              </a:rPr>
              <a:t>Red Hat OpenShift on IBM Power </a:t>
            </a:r>
            <a:endParaRPr sz="1200">
              <a:solidFill>
                <a:schemeClr val="dk1"/>
              </a:solidFill>
            </a:endParaRPr>
          </a:p>
          <a:p>
            <a:pPr marL="365760" lvl="1" indent="-167639" algn="l" rtl="0">
              <a:lnSpc>
                <a:spcPct val="100000"/>
              </a:lnSpc>
              <a:spcBef>
                <a:spcPts val="500"/>
              </a:spcBef>
              <a:spcAft>
                <a:spcPts val="0"/>
              </a:spcAft>
              <a:buClr>
                <a:schemeClr val="dk1"/>
              </a:buClr>
              <a:buSzPts val="1200"/>
              <a:buChar char="･"/>
            </a:pPr>
            <a:r>
              <a:rPr lang="en" sz="1200">
                <a:solidFill>
                  <a:schemeClr val="dk1"/>
                </a:solidFill>
              </a:rPr>
              <a:t>Red Hat OpenShift on IBM Z </a:t>
            </a:r>
            <a:endParaRPr sz="1200">
              <a:solidFill>
                <a:schemeClr val="dk1"/>
              </a:solidFill>
            </a:endParaRPr>
          </a:p>
          <a:p>
            <a:pPr marL="365760" lvl="1" indent="-167639" algn="l" rtl="0">
              <a:lnSpc>
                <a:spcPct val="100000"/>
              </a:lnSpc>
              <a:spcBef>
                <a:spcPts val="500"/>
              </a:spcBef>
              <a:spcAft>
                <a:spcPts val="0"/>
              </a:spcAft>
              <a:buClr>
                <a:schemeClr val="dk1"/>
              </a:buClr>
              <a:buSzPts val="1200"/>
              <a:buChar char="･"/>
            </a:pPr>
            <a:r>
              <a:rPr lang="en" sz="1200">
                <a:solidFill>
                  <a:schemeClr val="dk1"/>
                </a:solidFill>
              </a:rPr>
              <a:t>Red Hat OpenShift on IBM Cloud </a:t>
            </a:r>
            <a:endParaRPr sz="1200">
              <a:solidFill>
                <a:schemeClr val="dk1"/>
              </a:solidFill>
            </a:endParaRPr>
          </a:p>
          <a:p>
            <a:pPr marL="365760" lvl="1" indent="-167639" algn="l" rtl="0">
              <a:lnSpc>
                <a:spcPct val="100000"/>
              </a:lnSpc>
              <a:spcBef>
                <a:spcPts val="500"/>
              </a:spcBef>
              <a:spcAft>
                <a:spcPts val="0"/>
              </a:spcAft>
              <a:buClr>
                <a:schemeClr val="dk1"/>
              </a:buClr>
              <a:buSzPts val="1200"/>
              <a:buChar char="･"/>
            </a:pPr>
            <a:r>
              <a:rPr lang="en" sz="1200">
                <a:solidFill>
                  <a:schemeClr val="dk1"/>
                </a:solidFill>
              </a:rPr>
              <a:t>Red Hat OpenShift Service on AWS</a:t>
            </a:r>
            <a:endParaRPr sz="1200">
              <a:solidFill>
                <a:schemeClr val="dk1"/>
              </a:solidFill>
            </a:endParaRPr>
          </a:p>
          <a:p>
            <a:pPr marL="365760" lvl="1" indent="-167639" algn="l" rtl="0">
              <a:lnSpc>
                <a:spcPct val="100000"/>
              </a:lnSpc>
              <a:spcBef>
                <a:spcPts val="500"/>
              </a:spcBef>
              <a:spcAft>
                <a:spcPts val="0"/>
              </a:spcAft>
              <a:buClr>
                <a:schemeClr val="dk1"/>
              </a:buClr>
              <a:buSzPts val="1200"/>
              <a:buChar char="･"/>
            </a:pPr>
            <a:r>
              <a:rPr lang="en" sz="1200">
                <a:solidFill>
                  <a:schemeClr val="dk1"/>
                </a:solidFill>
              </a:rPr>
              <a:t>Microsoft Azure Red Hat OpenShift </a:t>
            </a:r>
            <a:endParaRPr sz="1200">
              <a:solidFill>
                <a:schemeClr val="dk1"/>
              </a:solidFill>
            </a:endParaRPr>
          </a:p>
          <a:p>
            <a:pPr marL="365760" lvl="1" indent="-167639" algn="l" rtl="0">
              <a:lnSpc>
                <a:spcPct val="100000"/>
              </a:lnSpc>
              <a:spcBef>
                <a:spcPts val="500"/>
              </a:spcBef>
              <a:spcAft>
                <a:spcPts val="0"/>
              </a:spcAft>
              <a:buClr>
                <a:schemeClr val="dk1"/>
              </a:buClr>
              <a:buSzPts val="1200"/>
              <a:buChar char="･"/>
            </a:pPr>
            <a:r>
              <a:rPr lang="en" sz="1200">
                <a:solidFill>
                  <a:schemeClr val="dk1"/>
                </a:solidFill>
              </a:rPr>
              <a:t>Red Hat OpenShift Dedicated </a:t>
            </a:r>
            <a:endParaRPr sz="1200">
              <a:solidFill>
                <a:schemeClr val="dk1"/>
              </a:solidFill>
            </a:endParaRPr>
          </a:p>
          <a:p>
            <a:pPr marL="365760" lvl="1" indent="-167639" algn="l" rtl="0">
              <a:lnSpc>
                <a:spcPct val="100000"/>
              </a:lnSpc>
              <a:spcBef>
                <a:spcPts val="500"/>
              </a:spcBef>
              <a:spcAft>
                <a:spcPts val="0"/>
              </a:spcAft>
              <a:buClr>
                <a:schemeClr val="dk1"/>
              </a:buClr>
              <a:buSzPts val="1200"/>
              <a:buChar char="･"/>
            </a:pPr>
            <a:r>
              <a:rPr lang="en" sz="1200">
                <a:solidFill>
                  <a:schemeClr val="dk1"/>
                </a:solidFill>
              </a:rPr>
              <a:t>OpenShift on ARM Developer</a:t>
            </a:r>
            <a:endParaRPr sz="1200">
              <a:solidFill>
                <a:schemeClr val="dk1"/>
              </a:solidFill>
            </a:endParaRPr>
          </a:p>
          <a:p>
            <a:pPr marL="210312" lvl="0" indent="-167640" algn="l" rtl="0">
              <a:lnSpc>
                <a:spcPct val="100000"/>
              </a:lnSpc>
              <a:spcBef>
                <a:spcPts val="1000"/>
              </a:spcBef>
              <a:spcAft>
                <a:spcPts val="0"/>
              </a:spcAft>
              <a:buSzPts val="1200"/>
              <a:buFont typeface="Red Hat Display Medium"/>
              <a:buChar char="▸"/>
            </a:pPr>
            <a:r>
              <a:rPr lang="en" sz="1200">
                <a:solidFill>
                  <a:schemeClr val="dk1"/>
                </a:solidFill>
                <a:latin typeface="Red Hat Display Medium"/>
                <a:ea typeface="Red Hat Display Medium"/>
                <a:cs typeface="Red Hat Display Medium"/>
                <a:sym typeface="Red Hat Display Medium"/>
              </a:rPr>
              <a:t>Limited life cycle support for managed Kubernetes clusters: </a:t>
            </a:r>
            <a:endParaRPr sz="1200">
              <a:solidFill>
                <a:schemeClr val="dk1"/>
              </a:solidFill>
              <a:latin typeface="Red Hat Display Medium"/>
              <a:ea typeface="Red Hat Display Medium"/>
              <a:cs typeface="Red Hat Display Medium"/>
              <a:sym typeface="Red Hat Display Medium"/>
            </a:endParaRPr>
          </a:p>
          <a:p>
            <a:pPr marL="365760" lvl="1" indent="-167639" algn="l" rtl="0">
              <a:lnSpc>
                <a:spcPct val="100000"/>
              </a:lnSpc>
              <a:spcBef>
                <a:spcPts val="500"/>
              </a:spcBef>
              <a:spcAft>
                <a:spcPts val="0"/>
              </a:spcAft>
              <a:buClr>
                <a:schemeClr val="dk1"/>
              </a:buClr>
              <a:buSzPts val="1200"/>
              <a:buChar char="･"/>
            </a:pPr>
            <a:r>
              <a:rPr lang="en" sz="1200">
                <a:solidFill>
                  <a:schemeClr val="dk1"/>
                </a:solidFill>
              </a:rPr>
              <a:t>Amazon Elastic Kubernetes Service (Amazon EKS)</a:t>
            </a:r>
            <a:endParaRPr sz="1200">
              <a:solidFill>
                <a:schemeClr val="dk1"/>
              </a:solidFill>
            </a:endParaRPr>
          </a:p>
          <a:p>
            <a:pPr marL="365760" lvl="1" indent="-167639" algn="l" rtl="0">
              <a:lnSpc>
                <a:spcPct val="100000"/>
              </a:lnSpc>
              <a:spcBef>
                <a:spcPts val="500"/>
              </a:spcBef>
              <a:spcAft>
                <a:spcPts val="0"/>
              </a:spcAft>
              <a:buClr>
                <a:schemeClr val="dk1"/>
              </a:buClr>
              <a:buSzPts val="1200"/>
              <a:buChar char="･"/>
            </a:pPr>
            <a:r>
              <a:rPr lang="en" sz="1200">
                <a:solidFill>
                  <a:schemeClr val="dk1"/>
                </a:solidFill>
              </a:rPr>
              <a:t>Azure Kubernetes Service (AKS)</a:t>
            </a:r>
            <a:endParaRPr sz="1200">
              <a:solidFill>
                <a:schemeClr val="dk1"/>
              </a:solidFill>
            </a:endParaRPr>
          </a:p>
          <a:p>
            <a:pPr marL="365760" lvl="1" indent="-167639" algn="l" rtl="0">
              <a:lnSpc>
                <a:spcPct val="100000"/>
              </a:lnSpc>
              <a:spcBef>
                <a:spcPts val="500"/>
              </a:spcBef>
              <a:spcAft>
                <a:spcPts val="0"/>
              </a:spcAft>
              <a:buClr>
                <a:schemeClr val="dk1"/>
              </a:buClr>
              <a:buSzPts val="1200"/>
              <a:buChar char="･"/>
            </a:pPr>
            <a:r>
              <a:rPr lang="en" sz="1200">
                <a:solidFill>
                  <a:schemeClr val="dk1"/>
                </a:solidFill>
              </a:rPr>
              <a:t>IBM Cloud Kubernetes Service (IKS)</a:t>
            </a:r>
            <a:endParaRPr sz="1200">
              <a:solidFill>
                <a:schemeClr val="dk1"/>
              </a:solidFill>
            </a:endParaRPr>
          </a:p>
          <a:p>
            <a:pPr marL="365760" lvl="1" indent="-167639" algn="l" rtl="0">
              <a:lnSpc>
                <a:spcPct val="100000"/>
              </a:lnSpc>
              <a:spcBef>
                <a:spcPts val="500"/>
              </a:spcBef>
              <a:spcAft>
                <a:spcPts val="0"/>
              </a:spcAft>
              <a:buClr>
                <a:schemeClr val="dk1"/>
              </a:buClr>
              <a:buSzPts val="1200"/>
              <a:buChar char="･"/>
            </a:pPr>
            <a:r>
              <a:rPr lang="en" sz="1200">
                <a:solidFill>
                  <a:schemeClr val="dk1"/>
                </a:solidFill>
              </a:rPr>
              <a:t>Google Kubernetes Engine (GKE)</a:t>
            </a:r>
            <a:endParaRPr sz="1200">
              <a:solidFill>
                <a:schemeClr val="dk1"/>
              </a:solidFill>
            </a:endParaRPr>
          </a:p>
          <a:p>
            <a:pPr marL="0" lvl="0" indent="0" algn="l" rtl="0">
              <a:lnSpc>
                <a:spcPct val="100000"/>
              </a:lnSpc>
              <a:spcBef>
                <a:spcPts val="500"/>
              </a:spcBef>
              <a:spcAft>
                <a:spcPts val="500"/>
              </a:spcAft>
              <a:buNone/>
            </a:pPr>
            <a:endParaRPr sz="1200"/>
          </a:p>
        </p:txBody>
      </p:sp>
      <p:sp>
        <p:nvSpPr>
          <p:cNvPr id="7792" name="Google Shape;7792;p780"/>
          <p:cNvSpPr txBox="1">
            <a:spLocks noGrp="1"/>
          </p:cNvSpPr>
          <p:nvPr>
            <p:ph type="body" idx="4294967295"/>
          </p:nvPr>
        </p:nvSpPr>
        <p:spPr>
          <a:xfrm>
            <a:off x="1065925" y="2961842"/>
            <a:ext cx="4800600" cy="25146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1300">
                <a:solidFill>
                  <a:schemeClr val="accent1"/>
                </a:solidFill>
                <a:latin typeface="Red Hat Display Medium"/>
                <a:ea typeface="Red Hat Display Medium"/>
                <a:cs typeface="Red Hat Display Medium"/>
                <a:sym typeface="Red Hat Display Medium"/>
              </a:rPr>
              <a:t>Hub cluster</a:t>
            </a:r>
            <a:endParaRPr sz="1300">
              <a:solidFill>
                <a:schemeClr val="accent1"/>
              </a:solidFill>
              <a:latin typeface="Red Hat Display Medium"/>
              <a:ea typeface="Red Hat Display Medium"/>
              <a:cs typeface="Red Hat Display Medium"/>
              <a:sym typeface="Red Hat Display Medium"/>
            </a:endParaRPr>
          </a:p>
          <a:p>
            <a:pPr marL="182880" lvl="0" indent="-167640" algn="l" rtl="0">
              <a:lnSpc>
                <a:spcPct val="100000"/>
              </a:lnSpc>
              <a:spcBef>
                <a:spcPts val="500"/>
              </a:spcBef>
              <a:spcAft>
                <a:spcPts val="0"/>
              </a:spcAft>
              <a:buSzPts val="1200"/>
              <a:buChar char="▸"/>
            </a:pPr>
            <a:r>
              <a:rPr lang="en" sz="1200"/>
              <a:t>Operator-based installation</a:t>
            </a:r>
            <a:endParaRPr sz="1200"/>
          </a:p>
          <a:p>
            <a:pPr marL="182880" lvl="0" indent="-167640" algn="l" rtl="0">
              <a:lnSpc>
                <a:spcPct val="100000"/>
              </a:lnSpc>
              <a:spcBef>
                <a:spcPts val="500"/>
              </a:spcBef>
              <a:spcAft>
                <a:spcPts val="0"/>
              </a:spcAft>
              <a:buSzPts val="1200"/>
              <a:buChar char="▸"/>
            </a:pPr>
            <a:r>
              <a:rPr lang="en" sz="1200"/>
              <a:t>Available on OperatorHub</a:t>
            </a:r>
            <a:endParaRPr sz="1200"/>
          </a:p>
          <a:p>
            <a:pPr marL="182880" lvl="0" indent="-167640" algn="l" rtl="0">
              <a:lnSpc>
                <a:spcPct val="100000"/>
              </a:lnSpc>
              <a:spcBef>
                <a:spcPts val="500"/>
              </a:spcBef>
              <a:spcAft>
                <a:spcPts val="0"/>
              </a:spcAft>
              <a:buSzPts val="1200"/>
              <a:buChar char="▸"/>
            </a:pPr>
            <a:r>
              <a:rPr lang="en" sz="1200"/>
              <a:t>Requires Red Hat OpenShift Container Platform, 4.13 and above</a:t>
            </a:r>
            <a:endParaRPr sz="1200"/>
          </a:p>
          <a:p>
            <a:pPr marL="0" lvl="0" indent="0" algn="l" rtl="0">
              <a:lnSpc>
                <a:spcPct val="100000"/>
              </a:lnSpc>
              <a:spcBef>
                <a:spcPts val="1000"/>
              </a:spcBef>
              <a:spcAft>
                <a:spcPts val="0"/>
              </a:spcAft>
              <a:buNone/>
            </a:pPr>
            <a:r>
              <a:rPr lang="en" sz="1300">
                <a:solidFill>
                  <a:schemeClr val="accent1"/>
                </a:solidFill>
                <a:latin typeface="Red Hat Display Medium"/>
                <a:ea typeface="Red Hat Display Medium"/>
                <a:cs typeface="Red Hat Display Medium"/>
                <a:sym typeface="Red Hat Display Medium"/>
              </a:rPr>
              <a:t>High availability</a:t>
            </a:r>
            <a:r>
              <a:rPr lang="en" sz="1400">
                <a:solidFill>
                  <a:schemeClr val="accent1"/>
                </a:solidFill>
                <a:latin typeface="Red Hat Display Medium"/>
                <a:ea typeface="Red Hat Display Medium"/>
                <a:cs typeface="Red Hat Display Medium"/>
                <a:sym typeface="Red Hat Display Medium"/>
              </a:rPr>
              <a:t> </a:t>
            </a:r>
            <a:endParaRPr sz="1400">
              <a:solidFill>
                <a:schemeClr val="accent1"/>
              </a:solidFill>
              <a:latin typeface="Red Hat Display Medium"/>
              <a:ea typeface="Red Hat Display Medium"/>
              <a:cs typeface="Red Hat Display Medium"/>
              <a:sym typeface="Red Hat Display Medium"/>
            </a:endParaRPr>
          </a:p>
          <a:p>
            <a:pPr marL="182880" lvl="0" indent="-167640" algn="l" rtl="0">
              <a:lnSpc>
                <a:spcPct val="100000"/>
              </a:lnSpc>
              <a:spcBef>
                <a:spcPts val="500"/>
              </a:spcBef>
              <a:spcAft>
                <a:spcPts val="0"/>
              </a:spcAft>
              <a:buSzPts val="1200"/>
              <a:buChar char="▸"/>
            </a:pPr>
            <a:r>
              <a:rPr lang="en" sz="1200"/>
              <a:t>Red Hat OpenShift Container Platform availability zone supported</a:t>
            </a:r>
            <a:endParaRPr sz="1200"/>
          </a:p>
          <a:p>
            <a:pPr marL="0" lvl="0" indent="0" algn="l" rtl="0">
              <a:lnSpc>
                <a:spcPct val="100000"/>
              </a:lnSpc>
              <a:spcBef>
                <a:spcPts val="1000"/>
              </a:spcBef>
              <a:spcAft>
                <a:spcPts val="0"/>
              </a:spcAft>
              <a:buNone/>
            </a:pPr>
            <a:r>
              <a:rPr lang="en" sz="1300">
                <a:solidFill>
                  <a:schemeClr val="accent1"/>
                </a:solidFill>
                <a:latin typeface="Red Hat Display Medium"/>
                <a:ea typeface="Red Hat Display Medium"/>
                <a:cs typeface="Red Hat Display Medium"/>
                <a:sym typeface="Red Hat Display Medium"/>
              </a:rPr>
              <a:t>Minimum supported requirements:</a:t>
            </a:r>
            <a:endParaRPr sz="1100">
              <a:latin typeface="Red Hat Display Medium"/>
              <a:ea typeface="Red Hat Display Medium"/>
              <a:cs typeface="Red Hat Display Medium"/>
              <a:sym typeface="Red Hat Display Medium"/>
            </a:endParaRPr>
          </a:p>
          <a:p>
            <a:pPr marL="182880" lvl="0" indent="-167640" algn="l" rtl="0">
              <a:lnSpc>
                <a:spcPct val="100000"/>
              </a:lnSpc>
              <a:spcBef>
                <a:spcPts val="500"/>
              </a:spcBef>
              <a:spcAft>
                <a:spcPts val="0"/>
              </a:spcAft>
              <a:buSzPts val="1200"/>
              <a:buChar char="▸"/>
            </a:pPr>
            <a:r>
              <a:rPr lang="en" sz="1200"/>
              <a:t>Single-node OpenShift, 8 CPU cores, 16 GB of RAM, 120 GB</a:t>
            </a:r>
            <a:endParaRPr sz="1200"/>
          </a:p>
          <a:p>
            <a:pPr marL="0" lvl="0" indent="0" algn="l" rtl="0">
              <a:lnSpc>
                <a:spcPct val="100000"/>
              </a:lnSpc>
              <a:spcBef>
                <a:spcPts val="1000"/>
              </a:spcBef>
              <a:spcAft>
                <a:spcPts val="0"/>
              </a:spcAft>
              <a:buNone/>
            </a:pPr>
            <a:r>
              <a:rPr lang="en" sz="1300">
                <a:solidFill>
                  <a:schemeClr val="accent1"/>
                </a:solidFill>
                <a:latin typeface="Red Hat Display Medium"/>
                <a:ea typeface="Red Hat Display Medium"/>
                <a:cs typeface="Red Hat Display Medium"/>
                <a:sym typeface="Red Hat Display Medium"/>
              </a:rPr>
              <a:t>Recommended  requirements:</a:t>
            </a:r>
            <a:endParaRPr sz="1100">
              <a:latin typeface="Red Hat Display Medium"/>
              <a:ea typeface="Red Hat Display Medium"/>
              <a:cs typeface="Red Hat Display Medium"/>
              <a:sym typeface="Red Hat Display Medium"/>
            </a:endParaRPr>
          </a:p>
          <a:p>
            <a:pPr marL="182880" lvl="0" indent="-167640" algn="l" rtl="0">
              <a:lnSpc>
                <a:spcPct val="100000"/>
              </a:lnSpc>
              <a:spcBef>
                <a:spcPts val="500"/>
              </a:spcBef>
              <a:spcAft>
                <a:spcPts val="500"/>
              </a:spcAft>
              <a:buSzPts val="1200"/>
              <a:buChar char="▸"/>
            </a:pPr>
            <a:r>
              <a:rPr lang="en" sz="1200"/>
              <a:t>Standard 3 control plane, 3 infrastructure nodes in different availability zones, 8 CPU cores, 16 GB of RAM, 120 GB</a:t>
            </a:r>
            <a:r>
              <a:rPr lang="en" sz="1200" baseline="30000"/>
              <a:t>*</a:t>
            </a:r>
            <a:endParaRPr sz="1200" baseline="30000"/>
          </a:p>
        </p:txBody>
      </p:sp>
      <p:sp>
        <p:nvSpPr>
          <p:cNvPr id="7793" name="Google Shape;7793;p780"/>
          <p:cNvSpPr txBox="1"/>
          <p:nvPr/>
        </p:nvSpPr>
        <p:spPr>
          <a:xfrm>
            <a:off x="914400" y="1148225"/>
            <a:ext cx="4114800" cy="9144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400">
                <a:solidFill>
                  <a:srgbClr val="151515"/>
                </a:solidFill>
                <a:latin typeface="Red Hat Display"/>
                <a:ea typeface="Red Hat Display"/>
                <a:cs typeface="Red Hat Display"/>
                <a:sym typeface="Red Hat Display"/>
              </a:rPr>
              <a:t>Red Hat Advanced</a:t>
            </a:r>
            <a:br>
              <a:rPr lang="en" sz="2400">
                <a:solidFill>
                  <a:srgbClr val="151515"/>
                </a:solidFill>
                <a:latin typeface="Red Hat Display"/>
                <a:ea typeface="Red Hat Display"/>
                <a:cs typeface="Red Hat Display"/>
                <a:sym typeface="Red Hat Display"/>
              </a:rPr>
            </a:br>
            <a:r>
              <a:rPr lang="en" sz="2400">
                <a:solidFill>
                  <a:srgbClr val="151515"/>
                </a:solidFill>
                <a:latin typeface="Red Hat Display"/>
                <a:ea typeface="Red Hat Display"/>
                <a:cs typeface="Red Hat Display"/>
                <a:sym typeface="Red Hat Display"/>
              </a:rPr>
              <a:t>Cluster Management</a:t>
            </a:r>
            <a:endParaRPr sz="2400">
              <a:solidFill>
                <a:srgbClr val="151515"/>
              </a:solidFill>
              <a:latin typeface="Red Hat Display"/>
              <a:ea typeface="Red Hat Display"/>
              <a:cs typeface="Red Hat Display"/>
              <a:sym typeface="Red Hat Display"/>
            </a:endParaRPr>
          </a:p>
          <a:p>
            <a:pPr marL="0" lvl="0" indent="0" algn="l" rtl="0">
              <a:lnSpc>
                <a:spcPct val="115000"/>
              </a:lnSpc>
              <a:spcBef>
                <a:spcPts val="0"/>
              </a:spcBef>
              <a:spcAft>
                <a:spcPts val="0"/>
              </a:spcAft>
              <a:buNone/>
            </a:pPr>
            <a:endParaRPr sz="2400">
              <a:solidFill>
                <a:srgbClr val="151515"/>
              </a:solidFill>
              <a:latin typeface="Red Hat Display"/>
              <a:ea typeface="Red Hat Display"/>
              <a:cs typeface="Red Hat Display"/>
              <a:sym typeface="Red Hat Display"/>
            </a:endParaRPr>
          </a:p>
        </p:txBody>
      </p:sp>
      <p:cxnSp>
        <p:nvCxnSpPr>
          <p:cNvPr id="7794" name="Google Shape;7794;p780"/>
          <p:cNvCxnSpPr/>
          <p:nvPr/>
        </p:nvCxnSpPr>
        <p:spPr>
          <a:xfrm>
            <a:off x="913525" y="2147359"/>
            <a:ext cx="2972700" cy="0"/>
          </a:xfrm>
          <a:prstGeom prst="straightConnector1">
            <a:avLst/>
          </a:prstGeom>
          <a:noFill/>
          <a:ln w="9525" cap="rnd" cmpd="sng">
            <a:solidFill>
              <a:schemeClr val="accent1"/>
            </a:solidFill>
            <a:prstDash val="solid"/>
            <a:round/>
            <a:headEnd type="none" w="med" len="med"/>
            <a:tailEnd type="none" w="med" len="med"/>
          </a:ln>
        </p:spPr>
      </p:cxnSp>
      <p:cxnSp>
        <p:nvCxnSpPr>
          <p:cNvPr id="7795" name="Google Shape;7795;p780"/>
          <p:cNvCxnSpPr/>
          <p:nvPr/>
        </p:nvCxnSpPr>
        <p:spPr>
          <a:xfrm>
            <a:off x="913525" y="2604684"/>
            <a:ext cx="2972700" cy="0"/>
          </a:xfrm>
          <a:prstGeom prst="straightConnector1">
            <a:avLst/>
          </a:prstGeom>
          <a:noFill/>
          <a:ln w="9525" cap="rnd" cmpd="sng">
            <a:solidFill>
              <a:schemeClr val="accent1"/>
            </a:solidFill>
            <a:prstDash val="solid"/>
            <a:round/>
            <a:headEnd type="none" w="med" len="med"/>
            <a:tailEnd type="none" w="med" len="med"/>
          </a:ln>
        </p:spPr>
      </p:cxnSp>
      <p:cxnSp>
        <p:nvCxnSpPr>
          <p:cNvPr id="7796" name="Google Shape;7796;p780"/>
          <p:cNvCxnSpPr/>
          <p:nvPr/>
        </p:nvCxnSpPr>
        <p:spPr>
          <a:xfrm>
            <a:off x="6395500" y="1377100"/>
            <a:ext cx="0" cy="5496900"/>
          </a:xfrm>
          <a:prstGeom prst="straightConnector1">
            <a:avLst/>
          </a:prstGeom>
          <a:noFill/>
          <a:ln w="9525" cap="rnd" cmpd="sng">
            <a:solidFill>
              <a:schemeClr val="dk1"/>
            </a:solidFill>
            <a:prstDash val="dot"/>
            <a:round/>
            <a:headEnd type="none" w="med" len="med"/>
            <a:tailEnd type="none" w="med" len="med"/>
          </a:ln>
        </p:spPr>
      </p:cxnSp>
      <p:cxnSp>
        <p:nvCxnSpPr>
          <p:cNvPr id="7797" name="Google Shape;7797;p780"/>
          <p:cNvCxnSpPr/>
          <p:nvPr/>
        </p:nvCxnSpPr>
        <p:spPr>
          <a:xfrm>
            <a:off x="914400" y="2963650"/>
            <a:ext cx="0" cy="3914100"/>
          </a:xfrm>
          <a:prstGeom prst="straightConnector1">
            <a:avLst/>
          </a:prstGeom>
          <a:noFill/>
          <a:ln w="9525" cap="rnd" cmpd="sng">
            <a:solidFill>
              <a:schemeClr val="dk1"/>
            </a:solidFill>
            <a:prstDash val="dot"/>
            <a:round/>
            <a:headEnd type="none" w="med" len="med"/>
            <a:tailEnd type="none" w="med" len="med"/>
          </a:ln>
        </p:spPr>
      </p:cxnSp>
      <p:sp>
        <p:nvSpPr>
          <p:cNvPr id="7798" name="Google Shape;7798;p780"/>
          <p:cNvSpPr txBox="1">
            <a:spLocks noGrp="1"/>
          </p:cNvSpPr>
          <p:nvPr>
            <p:ph type="subTitle" idx="2"/>
          </p:nvPr>
        </p:nvSpPr>
        <p:spPr>
          <a:xfrm>
            <a:off x="1153975" y="6169550"/>
            <a:ext cx="8002500" cy="559800"/>
          </a:xfrm>
          <a:prstGeom prst="rect">
            <a:avLst/>
          </a:prstGeom>
        </p:spPr>
        <p:txBody>
          <a:bodyPr spcFirstLastPara="1" wrap="square" lIns="0" tIns="0" rIns="0" bIns="0" anchor="b" anchorCtr="0">
            <a:noAutofit/>
          </a:bodyPr>
          <a:lstStyle/>
          <a:p>
            <a:pPr marL="0" lvl="0" indent="0" algn="l" rtl="0">
              <a:spcBef>
                <a:spcPts val="0"/>
              </a:spcBef>
              <a:spcAft>
                <a:spcPts val="0"/>
              </a:spcAft>
              <a:buClr>
                <a:schemeClr val="dk1"/>
              </a:buClr>
              <a:buSzPts val="1100"/>
              <a:buFont typeface="Arial"/>
              <a:buNone/>
            </a:pPr>
            <a:r>
              <a:rPr lang="en"/>
              <a:t>*Resource consumption may vary depending on multiple factors. </a:t>
            </a:r>
            <a:br>
              <a:rPr lang="en"/>
            </a:br>
            <a:r>
              <a:rPr lang="en"/>
              <a:t>For more information on scale testing,</a:t>
            </a:r>
            <a:r>
              <a:rPr lang="en">
                <a:solidFill>
                  <a:schemeClr val="accent1"/>
                </a:solidFill>
              </a:rPr>
              <a:t> </a:t>
            </a:r>
            <a:r>
              <a:rPr lang="en" u="sng">
                <a:solidFill>
                  <a:schemeClr val="accent1"/>
                </a:solidFill>
                <a:hlinkClick r:id="rId3">
                  <a:extLst>
                    <a:ext uri="{A12FA001-AC4F-418D-AE19-62706E023703}">
                      <ahyp:hlinkClr xmlns:ahyp="http://schemas.microsoft.com/office/drawing/2018/hyperlinkcolor" val="tx"/>
                    </a:ext>
                  </a:extLst>
                </a:hlinkClick>
              </a:rPr>
              <a:t>visit this page</a:t>
            </a:r>
            <a:endParaRPr>
              <a:solidFill>
                <a:schemeClr val="accent1"/>
              </a:solidFill>
            </a:endParaRPr>
          </a:p>
          <a:p>
            <a:pPr marL="0" lvl="0" indent="0" algn="l" rtl="0">
              <a:spcBef>
                <a:spcPts val="0"/>
              </a:spcBef>
              <a:spcAft>
                <a:spcPts val="0"/>
              </a:spcAft>
              <a:buClr>
                <a:schemeClr val="dk1"/>
              </a:buClr>
              <a:buSzPts val="1100"/>
              <a:buFont typeface="Arial"/>
              <a:buNone/>
            </a:pPr>
            <a:r>
              <a:rPr lang="en" u="sng">
                <a:solidFill>
                  <a:schemeClr val="accent1"/>
                </a:solidFill>
                <a:hlinkClick r:id="rId4">
                  <a:extLst>
                    <a:ext uri="{A12FA001-AC4F-418D-AE19-62706E023703}">
                      <ahyp:hlinkClr xmlns:ahyp="http://schemas.microsoft.com/office/drawing/2018/hyperlinkcolor" val="tx"/>
                    </a:ext>
                  </a:extLst>
                </a:hlinkClick>
              </a:rPr>
              <a:t>View the official support </a:t>
            </a:r>
            <a:r>
              <a:rPr lang="en" u="sng">
                <a:solidFill>
                  <a:schemeClr val="accent1"/>
                </a:solidFill>
                <a:hlinkClick r:id="rId4">
                  <a:extLst>
                    <a:ext uri="{A12FA001-AC4F-418D-AE19-62706E023703}">
                      <ahyp:hlinkClr xmlns:ahyp="http://schemas.microsoft.com/office/drawing/2018/hyperlinkcolor" val="tx"/>
                    </a:ext>
                  </a:extLst>
                </a:hlinkClick>
              </a:rPr>
              <a:t>matrix</a:t>
            </a:r>
            <a:endParaRPr u="sng">
              <a:solidFill>
                <a:schemeClr val="accent1"/>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802"/>
        <p:cNvGrpSpPr/>
        <p:nvPr/>
      </p:nvGrpSpPr>
      <p:grpSpPr>
        <a:xfrm>
          <a:off x="0" y="0"/>
          <a:ext cx="0" cy="0"/>
          <a:chOff x="0" y="0"/>
          <a:chExt cx="0" cy="0"/>
        </a:xfrm>
      </p:grpSpPr>
      <p:sp>
        <p:nvSpPr>
          <p:cNvPr id="7803" name="Google Shape;7803;p781"/>
          <p:cNvSpPr txBox="1">
            <a:spLocks noGrp="1"/>
          </p:cNvSpPr>
          <p:nvPr>
            <p:ph type="title"/>
          </p:nvPr>
        </p:nvSpPr>
        <p:spPr>
          <a:xfrm>
            <a:off x="2076025" y="1883250"/>
            <a:ext cx="7992000" cy="307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Customer success</a:t>
            </a:r>
            <a:endParaRPr/>
          </a:p>
        </p:txBody>
      </p:sp>
      <p:sp>
        <p:nvSpPr>
          <p:cNvPr id="7804" name="Google Shape;7804;p781"/>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solidFill>
                  <a:srgbClr val="000000"/>
                </a:solidFill>
              </a:rPr>
              <a:t>82</a:t>
            </a:fld>
            <a:endParaRPr>
              <a:solidFill>
                <a:srgbClr val="000000"/>
              </a:solidFill>
            </a:endParaRPr>
          </a:p>
        </p:txBody>
      </p:sp>
      <p:sp>
        <p:nvSpPr>
          <p:cNvPr id="7805" name="Google Shape;7805;p781"/>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Red Hat Advanced Cluster Management for Kubernetes</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809"/>
        <p:cNvGrpSpPr/>
        <p:nvPr/>
      </p:nvGrpSpPr>
      <p:grpSpPr>
        <a:xfrm>
          <a:off x="0" y="0"/>
          <a:ext cx="0" cy="0"/>
          <a:chOff x="0" y="0"/>
          <a:chExt cx="0" cy="0"/>
        </a:xfrm>
      </p:grpSpPr>
      <p:sp>
        <p:nvSpPr>
          <p:cNvPr id="7810" name="Google Shape;7810;p782"/>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Customer success</a:t>
            </a:r>
            <a:endParaRPr/>
          </a:p>
        </p:txBody>
      </p:sp>
      <p:sp>
        <p:nvSpPr>
          <p:cNvPr id="7811" name="Google Shape;7811;p782"/>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83</a:t>
            </a:fld>
            <a:endParaRPr/>
          </a:p>
        </p:txBody>
      </p:sp>
      <p:sp>
        <p:nvSpPr>
          <p:cNvPr id="7812" name="Google Shape;7812;p782"/>
          <p:cNvSpPr txBox="1">
            <a:spLocks noGrp="1"/>
          </p:cNvSpPr>
          <p:nvPr>
            <p:ph type="title"/>
          </p:nvPr>
        </p:nvSpPr>
        <p:spPr>
          <a:xfrm>
            <a:off x="0" y="1100350"/>
            <a:ext cx="121920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Business value delivered to Advanced Cluster Management customers</a:t>
            </a:r>
            <a:endParaRPr/>
          </a:p>
        </p:txBody>
      </p:sp>
      <p:graphicFrame>
        <p:nvGraphicFramePr>
          <p:cNvPr id="7813" name="Google Shape;7813;p782"/>
          <p:cNvGraphicFramePr/>
          <p:nvPr/>
        </p:nvGraphicFramePr>
        <p:xfrm>
          <a:off x="914400" y="2057677"/>
          <a:ext cx="10287000" cy="3771900"/>
        </p:xfrm>
        <a:graphic>
          <a:graphicData uri="http://schemas.openxmlformats.org/drawingml/2006/table">
            <a:tbl>
              <a:tblPr>
                <a:noFill/>
                <a:tableStyleId>{2202886B-89EA-45A9-AC09-E7F06D70C0B4}</a:tableStyleId>
              </a:tblPr>
              <a:tblGrid>
                <a:gridCol w="3738175">
                  <a:extLst>
                    <a:ext uri="{9D8B030D-6E8A-4147-A177-3AD203B41FA5}">
                      <a16:colId xmlns:a16="http://schemas.microsoft.com/office/drawing/2014/main" val="20000"/>
                    </a:ext>
                  </a:extLst>
                </a:gridCol>
                <a:gridCol w="6548825">
                  <a:extLst>
                    <a:ext uri="{9D8B030D-6E8A-4147-A177-3AD203B41FA5}">
                      <a16:colId xmlns:a16="http://schemas.microsoft.com/office/drawing/2014/main" val="20001"/>
                    </a:ext>
                  </a:extLst>
                </a:gridCol>
              </a:tblGrid>
              <a:tr h="423300">
                <a:tc>
                  <a:txBody>
                    <a:bodyPr/>
                    <a:lstStyle/>
                    <a:p>
                      <a:pPr marL="0" lvl="0" indent="0" algn="ctr" rtl="0">
                        <a:spcBef>
                          <a:spcPts val="0"/>
                        </a:spcBef>
                        <a:spcAft>
                          <a:spcPts val="0"/>
                        </a:spcAft>
                        <a:buNone/>
                      </a:pPr>
                      <a:r>
                        <a:rPr lang="en" sz="1200" b="1">
                          <a:solidFill>
                            <a:srgbClr val="FFFFFF"/>
                          </a:solidFill>
                          <a:latin typeface="Red Hat Display"/>
                          <a:ea typeface="Red Hat Display"/>
                          <a:cs typeface="Red Hat Display"/>
                          <a:sym typeface="Red Hat Display"/>
                        </a:rPr>
                        <a:t>Key performance indicator</a:t>
                      </a:r>
                      <a:endParaRPr sz="1200" b="1">
                        <a:solidFill>
                          <a:srgbClr val="FFFFFF"/>
                        </a:solidFill>
                        <a:latin typeface="Red Hat Display"/>
                        <a:ea typeface="Red Hat Display"/>
                        <a:cs typeface="Red Hat Display"/>
                        <a:sym typeface="Red Hat Display"/>
                      </a:endParaRPr>
                    </a:p>
                  </a:txBody>
                  <a:tcPr marL="91425" marR="91425" marT="91425" marB="91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200" b="1">
                          <a:solidFill>
                            <a:srgbClr val="FFFFFF"/>
                          </a:solidFill>
                          <a:latin typeface="Red Hat Display"/>
                          <a:ea typeface="Red Hat Display"/>
                          <a:cs typeface="Red Hat Display"/>
                          <a:sym typeface="Red Hat Display"/>
                        </a:rPr>
                        <a:t>Red Hat customer experience</a:t>
                      </a:r>
                      <a:endParaRPr sz="1200" b="1">
                        <a:solidFill>
                          <a:srgbClr val="EEEEEE"/>
                        </a:solidFill>
                        <a:latin typeface="Red Hat Display"/>
                        <a:ea typeface="Red Hat Display"/>
                        <a:cs typeface="Red Hat Display"/>
                        <a:sym typeface="Red Hat Display"/>
                      </a:endParaRPr>
                    </a:p>
                  </a:txBody>
                  <a:tcPr marL="91425" marR="91425" marT="91425" marB="91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E0000"/>
                    </a:solidFill>
                  </a:tcPr>
                </a:tc>
                <a:extLst>
                  <a:ext uri="{0D108BD9-81ED-4DB2-BD59-A6C34878D82A}">
                    <a16:rowId xmlns:a16="http://schemas.microsoft.com/office/drawing/2014/main" val="10000"/>
                  </a:ext>
                </a:extLst>
              </a:tr>
              <a:tr h="371875">
                <a:tc gridSpan="2">
                  <a:txBody>
                    <a:bodyPr/>
                    <a:lstStyle/>
                    <a:p>
                      <a:pPr marL="0" lvl="0" indent="0" algn="ctr" rtl="0">
                        <a:spcBef>
                          <a:spcPts val="0"/>
                        </a:spcBef>
                        <a:spcAft>
                          <a:spcPts val="0"/>
                        </a:spcAft>
                        <a:buNone/>
                      </a:pPr>
                      <a:r>
                        <a:rPr lang="en" sz="1200" b="1">
                          <a:latin typeface="Red Hat Display"/>
                          <a:ea typeface="Red Hat Display"/>
                          <a:cs typeface="Red Hat Display"/>
                          <a:sym typeface="Red Hat Display"/>
                        </a:rPr>
                        <a:t>Cost efficiency</a:t>
                      </a:r>
                      <a:endParaRPr sz="1200" b="1">
                        <a:latin typeface="Red Hat Display"/>
                        <a:ea typeface="Red Hat Display"/>
                        <a:cs typeface="Red Hat Display"/>
                        <a:sym typeface="Red Hat Display"/>
                      </a:endParaRPr>
                    </a:p>
                  </a:txBody>
                  <a:tcPr marL="91425" marR="91425" marT="91425" marB="91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5D5D5"/>
                    </a:solidFill>
                  </a:tcPr>
                </a:tc>
                <a:tc hMerge="1">
                  <a:txBody>
                    <a:bodyPr/>
                    <a:lstStyle/>
                    <a:p>
                      <a:endParaRPr lang="en-US"/>
                    </a:p>
                  </a:txBody>
                  <a:tcPr/>
                </a:tc>
                <a:extLst>
                  <a:ext uri="{0D108BD9-81ED-4DB2-BD59-A6C34878D82A}">
                    <a16:rowId xmlns:a16="http://schemas.microsoft.com/office/drawing/2014/main" val="10001"/>
                  </a:ext>
                </a:extLst>
              </a:tr>
              <a:tr h="723200">
                <a:tc>
                  <a:txBody>
                    <a:bodyPr/>
                    <a:lstStyle/>
                    <a:p>
                      <a:pPr marL="0" lvl="0" indent="0" algn="l" rtl="0">
                        <a:spcBef>
                          <a:spcPts val="0"/>
                        </a:spcBef>
                        <a:spcAft>
                          <a:spcPts val="0"/>
                        </a:spcAft>
                        <a:buNone/>
                      </a:pPr>
                      <a:r>
                        <a:rPr lang="en" sz="1200">
                          <a:latin typeface="Red Hat Display"/>
                          <a:ea typeface="Red Hat Display"/>
                          <a:cs typeface="Red Hat Display"/>
                          <a:sym typeface="Red Hat Display"/>
                        </a:rPr>
                        <a:t>Reduce effort spent on cluster management/compliance management</a:t>
                      </a:r>
                      <a:endParaRPr sz="1200">
                        <a:latin typeface="Red Hat Display"/>
                        <a:ea typeface="Red Hat Display"/>
                        <a:cs typeface="Red Hat Display"/>
                        <a:sym typeface="Red Hat Display"/>
                      </a:endParaRPr>
                    </a:p>
                  </a:txBody>
                  <a:tcPr marL="274300" marR="91425" marT="91425" marB="91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endParaRPr sz="1200">
                        <a:latin typeface="Red Hat Display"/>
                        <a:ea typeface="Red Hat Display"/>
                        <a:cs typeface="Red Hat Display"/>
                        <a:sym typeface="Red Hat Display"/>
                      </a:endParaRPr>
                    </a:p>
                  </a:txBody>
                  <a:tcPr marL="91425" marR="91425" marT="91425" marB="91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371875">
                <a:tc gridSpan="2">
                  <a:txBody>
                    <a:bodyPr/>
                    <a:lstStyle/>
                    <a:p>
                      <a:pPr marL="0" lvl="0" indent="0" algn="ctr" rtl="0">
                        <a:spcBef>
                          <a:spcPts val="0"/>
                        </a:spcBef>
                        <a:spcAft>
                          <a:spcPts val="0"/>
                        </a:spcAft>
                        <a:buNone/>
                      </a:pPr>
                      <a:r>
                        <a:rPr lang="en" sz="1200" b="1">
                          <a:latin typeface="Red Hat Display"/>
                          <a:ea typeface="Red Hat Display"/>
                          <a:cs typeface="Red Hat Display"/>
                          <a:sym typeface="Red Hat Display"/>
                        </a:rPr>
                        <a:t>Revenue growth</a:t>
                      </a:r>
                      <a:endParaRPr sz="1200" b="1">
                        <a:latin typeface="Red Hat Display"/>
                        <a:ea typeface="Red Hat Display"/>
                        <a:cs typeface="Red Hat Display"/>
                        <a:sym typeface="Red Hat Display"/>
                      </a:endParaRPr>
                    </a:p>
                  </a:txBody>
                  <a:tcPr marL="91425" marR="91425" marT="91425" marB="91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5D5D5"/>
                    </a:solidFill>
                  </a:tcPr>
                </a:tc>
                <a:tc hMerge="1">
                  <a:txBody>
                    <a:bodyPr/>
                    <a:lstStyle/>
                    <a:p>
                      <a:endParaRPr lang="en-US"/>
                    </a:p>
                  </a:txBody>
                  <a:tcPr/>
                </a:tc>
                <a:extLst>
                  <a:ext uri="{0D108BD9-81ED-4DB2-BD59-A6C34878D82A}">
                    <a16:rowId xmlns:a16="http://schemas.microsoft.com/office/drawing/2014/main" val="10003"/>
                  </a:ext>
                </a:extLst>
              </a:tr>
              <a:tr h="743225">
                <a:tc>
                  <a:txBody>
                    <a:bodyPr/>
                    <a:lstStyle/>
                    <a:p>
                      <a:pPr marL="0" lvl="0" indent="0" algn="l" rtl="0">
                        <a:spcBef>
                          <a:spcPts val="0"/>
                        </a:spcBef>
                        <a:spcAft>
                          <a:spcPts val="0"/>
                        </a:spcAft>
                        <a:buNone/>
                      </a:pPr>
                      <a:r>
                        <a:rPr lang="en" sz="1200">
                          <a:latin typeface="Red Hat Display"/>
                          <a:ea typeface="Red Hat Display"/>
                          <a:cs typeface="Red Hat Display"/>
                          <a:sym typeface="Red Hat Display"/>
                        </a:rPr>
                        <a:t>Increase development velocity/</a:t>
                      </a:r>
                      <a:br>
                        <a:rPr lang="en" sz="1200">
                          <a:latin typeface="Red Hat Display"/>
                          <a:ea typeface="Red Hat Display"/>
                          <a:cs typeface="Red Hat Display"/>
                          <a:sym typeface="Red Hat Display"/>
                        </a:rPr>
                      </a:br>
                      <a:r>
                        <a:rPr lang="en" sz="1200">
                          <a:latin typeface="Red Hat Display"/>
                          <a:ea typeface="Red Hat Display"/>
                          <a:cs typeface="Red Hat Display"/>
                          <a:sym typeface="Red Hat Display"/>
                        </a:rPr>
                        <a:t>application development productivity</a:t>
                      </a:r>
                      <a:endParaRPr sz="1200">
                        <a:latin typeface="Red Hat Display"/>
                        <a:ea typeface="Red Hat Display"/>
                        <a:cs typeface="Red Hat Display"/>
                        <a:sym typeface="Red Hat Display"/>
                      </a:endParaRPr>
                    </a:p>
                  </a:txBody>
                  <a:tcPr marL="274300" marR="91425" marT="91425" marB="91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endParaRPr sz="1200">
                        <a:latin typeface="Red Hat Display"/>
                        <a:ea typeface="Red Hat Display"/>
                        <a:cs typeface="Red Hat Display"/>
                        <a:sym typeface="Red Hat Display"/>
                      </a:endParaRPr>
                    </a:p>
                  </a:txBody>
                  <a:tcPr marL="91425" marR="91425" marT="91425" marB="91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371875">
                <a:tc gridSpan="2">
                  <a:txBody>
                    <a:bodyPr/>
                    <a:lstStyle/>
                    <a:p>
                      <a:pPr marL="0" marR="0" lvl="0" indent="0" algn="ctr" rtl="0">
                        <a:lnSpc>
                          <a:spcPct val="100000"/>
                        </a:lnSpc>
                        <a:spcBef>
                          <a:spcPts val="0"/>
                        </a:spcBef>
                        <a:spcAft>
                          <a:spcPts val="0"/>
                        </a:spcAft>
                        <a:buNone/>
                      </a:pPr>
                      <a:r>
                        <a:rPr lang="en" sz="1200" b="1">
                          <a:latin typeface="Red Hat Display"/>
                          <a:ea typeface="Red Hat Display"/>
                          <a:cs typeface="Red Hat Display"/>
                          <a:sym typeface="Red Hat Display"/>
                        </a:rPr>
                        <a:t>Risk mitigation</a:t>
                      </a:r>
                      <a:endParaRPr sz="1200" b="1">
                        <a:latin typeface="Red Hat Display"/>
                        <a:ea typeface="Red Hat Display"/>
                        <a:cs typeface="Red Hat Display"/>
                        <a:sym typeface="Red Hat Display"/>
                      </a:endParaRPr>
                    </a:p>
                  </a:txBody>
                  <a:tcPr marL="91425" marR="91425" marT="91425" marB="91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5D5D5"/>
                    </a:solidFill>
                  </a:tcPr>
                </a:tc>
                <a:tc hMerge="1">
                  <a:txBody>
                    <a:bodyPr/>
                    <a:lstStyle/>
                    <a:p>
                      <a:endParaRPr lang="en-US"/>
                    </a:p>
                  </a:txBody>
                  <a:tcPr/>
                </a:tc>
                <a:extLst>
                  <a:ext uri="{0D108BD9-81ED-4DB2-BD59-A6C34878D82A}">
                    <a16:rowId xmlns:a16="http://schemas.microsoft.com/office/drawing/2014/main" val="10005"/>
                  </a:ext>
                </a:extLst>
              </a:tr>
              <a:tr h="766550">
                <a:tc>
                  <a:txBody>
                    <a:bodyPr/>
                    <a:lstStyle/>
                    <a:p>
                      <a:pPr marL="0" lvl="0" indent="0" algn="l" rtl="0">
                        <a:spcBef>
                          <a:spcPts val="0"/>
                        </a:spcBef>
                        <a:spcAft>
                          <a:spcPts val="0"/>
                        </a:spcAft>
                        <a:buNone/>
                      </a:pPr>
                      <a:r>
                        <a:rPr lang="en" sz="1200">
                          <a:latin typeface="Red Hat Display"/>
                          <a:ea typeface="Red Hat Display"/>
                          <a:cs typeface="Red Hat Display"/>
                          <a:sym typeface="Red Hat Display"/>
                        </a:rPr>
                        <a:t>Reduce risk of compliance policy violation</a:t>
                      </a:r>
                      <a:endParaRPr sz="1200">
                        <a:latin typeface="Red Hat Display"/>
                        <a:ea typeface="Red Hat Display"/>
                        <a:cs typeface="Red Hat Display"/>
                        <a:sym typeface="Red Hat Display"/>
                      </a:endParaRPr>
                    </a:p>
                  </a:txBody>
                  <a:tcPr marL="274300" marR="91425" marT="91425" marB="91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endParaRPr sz="1200">
                        <a:latin typeface="Red Hat Display"/>
                        <a:ea typeface="Red Hat Display"/>
                        <a:cs typeface="Red Hat Display"/>
                        <a:sym typeface="Red Hat Display"/>
                      </a:endParaRPr>
                    </a:p>
                  </a:txBody>
                  <a:tcPr marL="91425" marR="91425" marT="91425" marB="91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
        <p:nvSpPr>
          <p:cNvPr id="7814" name="Google Shape;7814;p782"/>
          <p:cNvSpPr txBox="1"/>
          <p:nvPr/>
        </p:nvSpPr>
        <p:spPr>
          <a:xfrm>
            <a:off x="6299507" y="3974225"/>
            <a:ext cx="13836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Red Hat Display"/>
                <a:ea typeface="Red Hat Display"/>
                <a:cs typeface="Red Hat Display"/>
                <a:sym typeface="Red Hat Display"/>
              </a:rPr>
              <a:t>Reduced application deployment from weeks to hours</a:t>
            </a:r>
            <a:endParaRPr sz="900">
              <a:latin typeface="Red Hat Display SemiBold"/>
              <a:ea typeface="Red Hat Display SemiBold"/>
              <a:cs typeface="Red Hat Display SemiBold"/>
              <a:sym typeface="Red Hat Display SemiBold"/>
            </a:endParaRPr>
          </a:p>
        </p:txBody>
      </p:sp>
      <p:sp>
        <p:nvSpPr>
          <p:cNvPr id="7815" name="Google Shape;7815;p782"/>
          <p:cNvSpPr txBox="1"/>
          <p:nvPr/>
        </p:nvSpPr>
        <p:spPr>
          <a:xfrm>
            <a:off x="6299505" y="5201521"/>
            <a:ext cx="1536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Red Hat Display"/>
                <a:ea typeface="Red Hat Display"/>
                <a:cs typeface="Red Hat Display"/>
                <a:sym typeface="Red Hat Display"/>
              </a:rPr>
              <a:t>Simplified management and compliances</a:t>
            </a:r>
            <a:endParaRPr sz="900">
              <a:latin typeface="Red Hat Display SemiBold"/>
              <a:ea typeface="Red Hat Display SemiBold"/>
              <a:cs typeface="Red Hat Display SemiBold"/>
              <a:sym typeface="Red Hat Display SemiBold"/>
            </a:endParaRPr>
          </a:p>
        </p:txBody>
      </p:sp>
      <p:sp>
        <p:nvSpPr>
          <p:cNvPr id="7816" name="Google Shape;7816;p782"/>
          <p:cNvSpPr txBox="1"/>
          <p:nvPr/>
        </p:nvSpPr>
        <p:spPr>
          <a:xfrm>
            <a:off x="6299505" y="2956175"/>
            <a:ext cx="16065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Red Hat Display"/>
                <a:ea typeface="Red Hat Display"/>
                <a:cs typeface="Red Hat Display"/>
                <a:sym typeface="Red Hat Display"/>
              </a:rPr>
              <a:t>Improved consistency across development and operations team</a:t>
            </a:r>
            <a:endParaRPr sz="900">
              <a:latin typeface="Red Hat Display"/>
              <a:ea typeface="Red Hat Display"/>
              <a:cs typeface="Red Hat Display"/>
              <a:sym typeface="Red Hat Display"/>
            </a:endParaRPr>
          </a:p>
          <a:p>
            <a:pPr marL="0" lvl="0" indent="0" algn="l" rtl="0">
              <a:spcBef>
                <a:spcPts val="0"/>
              </a:spcBef>
              <a:spcAft>
                <a:spcPts val="0"/>
              </a:spcAft>
              <a:buNone/>
            </a:pPr>
            <a:endParaRPr sz="900">
              <a:latin typeface="Red Hat Display"/>
              <a:ea typeface="Red Hat Display"/>
              <a:cs typeface="Red Hat Display"/>
              <a:sym typeface="Red Hat Display"/>
            </a:endParaRPr>
          </a:p>
        </p:txBody>
      </p:sp>
      <p:pic>
        <p:nvPicPr>
          <p:cNvPr id="7817" name="Google Shape;7817;p782">
            <a:hlinkClick r:id="rId3"/>
          </p:cNvPr>
          <p:cNvPicPr preferRelativeResize="0"/>
          <p:nvPr/>
        </p:nvPicPr>
        <p:blipFill>
          <a:blip r:embed="rId4">
            <a:alphaModFix/>
          </a:blip>
          <a:stretch>
            <a:fillRect/>
          </a:stretch>
        </p:blipFill>
        <p:spPr>
          <a:xfrm>
            <a:off x="4938919" y="3002037"/>
            <a:ext cx="1145640" cy="461701"/>
          </a:xfrm>
          <a:prstGeom prst="rect">
            <a:avLst/>
          </a:prstGeom>
          <a:noFill/>
          <a:ln>
            <a:noFill/>
          </a:ln>
        </p:spPr>
      </p:pic>
      <p:pic>
        <p:nvPicPr>
          <p:cNvPr id="7818" name="Google Shape;7818;p782">
            <a:hlinkClick r:id="rId5"/>
          </p:cNvPr>
          <p:cNvPicPr preferRelativeResize="0"/>
          <p:nvPr/>
        </p:nvPicPr>
        <p:blipFill>
          <a:blip r:embed="rId6">
            <a:alphaModFix/>
          </a:blip>
          <a:stretch>
            <a:fillRect/>
          </a:stretch>
        </p:blipFill>
        <p:spPr>
          <a:xfrm>
            <a:off x="5306636" y="4070499"/>
            <a:ext cx="410206" cy="503050"/>
          </a:xfrm>
          <a:prstGeom prst="rect">
            <a:avLst/>
          </a:prstGeom>
          <a:noFill/>
          <a:ln>
            <a:noFill/>
          </a:ln>
        </p:spPr>
      </p:pic>
      <p:pic>
        <p:nvPicPr>
          <p:cNvPr id="7819" name="Google Shape;7819;p782">
            <a:hlinkClick r:id="rId7"/>
          </p:cNvPr>
          <p:cNvPicPr preferRelativeResize="0"/>
          <p:nvPr/>
        </p:nvPicPr>
        <p:blipFill>
          <a:blip r:embed="rId8">
            <a:alphaModFix/>
          </a:blip>
          <a:stretch>
            <a:fillRect/>
          </a:stretch>
        </p:blipFill>
        <p:spPr>
          <a:xfrm>
            <a:off x="5046889" y="5172327"/>
            <a:ext cx="929700" cy="522962"/>
          </a:xfrm>
          <a:prstGeom prst="rect">
            <a:avLst/>
          </a:prstGeom>
          <a:noFill/>
          <a:ln>
            <a:noFill/>
          </a:ln>
        </p:spPr>
      </p:pic>
      <p:pic>
        <p:nvPicPr>
          <p:cNvPr id="7820" name="Google Shape;7820;p782">
            <a:hlinkClick r:id="rId9"/>
          </p:cNvPr>
          <p:cNvPicPr preferRelativeResize="0"/>
          <p:nvPr/>
        </p:nvPicPr>
        <p:blipFill>
          <a:blip r:embed="rId10">
            <a:alphaModFix/>
          </a:blip>
          <a:stretch>
            <a:fillRect/>
          </a:stretch>
        </p:blipFill>
        <p:spPr>
          <a:xfrm>
            <a:off x="8078465" y="4101069"/>
            <a:ext cx="1180524" cy="374675"/>
          </a:xfrm>
          <a:prstGeom prst="rect">
            <a:avLst/>
          </a:prstGeom>
          <a:noFill/>
          <a:ln>
            <a:noFill/>
          </a:ln>
        </p:spPr>
      </p:pic>
      <p:pic>
        <p:nvPicPr>
          <p:cNvPr id="7821" name="Google Shape;7821;p782">
            <a:hlinkClick r:id="rId11"/>
          </p:cNvPr>
          <p:cNvPicPr preferRelativeResize="0"/>
          <p:nvPr/>
        </p:nvPicPr>
        <p:blipFill>
          <a:blip r:embed="rId12">
            <a:alphaModFix/>
          </a:blip>
          <a:stretch>
            <a:fillRect/>
          </a:stretch>
        </p:blipFill>
        <p:spPr>
          <a:xfrm>
            <a:off x="8078463" y="2999604"/>
            <a:ext cx="1180526" cy="418089"/>
          </a:xfrm>
          <a:prstGeom prst="rect">
            <a:avLst/>
          </a:prstGeom>
          <a:noFill/>
          <a:ln>
            <a:noFill/>
          </a:ln>
        </p:spPr>
      </p:pic>
      <p:pic>
        <p:nvPicPr>
          <p:cNvPr id="7822" name="Google Shape;7822;p782">
            <a:hlinkClick r:id="rId13"/>
          </p:cNvPr>
          <p:cNvPicPr preferRelativeResize="0"/>
          <p:nvPr/>
        </p:nvPicPr>
        <p:blipFill>
          <a:blip r:embed="rId14">
            <a:alphaModFix/>
          </a:blip>
          <a:stretch>
            <a:fillRect/>
          </a:stretch>
        </p:blipFill>
        <p:spPr>
          <a:xfrm>
            <a:off x="8435476" y="5200559"/>
            <a:ext cx="466499" cy="466499"/>
          </a:xfrm>
          <a:prstGeom prst="rect">
            <a:avLst/>
          </a:prstGeom>
          <a:noFill/>
          <a:ln>
            <a:noFill/>
          </a:ln>
        </p:spPr>
      </p:pic>
      <p:sp>
        <p:nvSpPr>
          <p:cNvPr id="7823" name="Google Shape;7823;p782"/>
          <p:cNvSpPr txBox="1"/>
          <p:nvPr/>
        </p:nvSpPr>
        <p:spPr>
          <a:xfrm>
            <a:off x="9407557" y="3974225"/>
            <a:ext cx="13836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Red Hat Display"/>
                <a:ea typeface="Red Hat Display"/>
                <a:cs typeface="Red Hat Display"/>
                <a:sym typeface="Red Hat Display"/>
              </a:rPr>
              <a:t>Quickly innovated 5G and edge computing capabilities</a:t>
            </a:r>
            <a:endParaRPr sz="900">
              <a:latin typeface="Red Hat Display SemiBold"/>
              <a:ea typeface="Red Hat Display SemiBold"/>
              <a:cs typeface="Red Hat Display SemiBold"/>
              <a:sym typeface="Red Hat Display SemiBold"/>
            </a:endParaRPr>
          </a:p>
        </p:txBody>
      </p:sp>
      <p:sp>
        <p:nvSpPr>
          <p:cNvPr id="7824" name="Google Shape;7824;p782"/>
          <p:cNvSpPr txBox="1"/>
          <p:nvPr/>
        </p:nvSpPr>
        <p:spPr>
          <a:xfrm>
            <a:off x="9407555" y="5201521"/>
            <a:ext cx="1536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Red Hat Display"/>
                <a:ea typeface="Red Hat Display"/>
                <a:cs typeface="Red Hat Display"/>
                <a:sym typeface="Red Hat Display"/>
              </a:rPr>
              <a:t>Applied organizational policies to ensure security</a:t>
            </a:r>
            <a:endParaRPr sz="900">
              <a:latin typeface="Red Hat Display SemiBold"/>
              <a:ea typeface="Red Hat Display SemiBold"/>
              <a:cs typeface="Red Hat Display SemiBold"/>
              <a:sym typeface="Red Hat Display SemiBold"/>
            </a:endParaRPr>
          </a:p>
        </p:txBody>
      </p:sp>
      <p:sp>
        <p:nvSpPr>
          <p:cNvPr id="7825" name="Google Shape;7825;p782"/>
          <p:cNvSpPr txBox="1"/>
          <p:nvPr/>
        </p:nvSpPr>
        <p:spPr>
          <a:xfrm>
            <a:off x="9407550" y="2956175"/>
            <a:ext cx="17355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Red Hat Display"/>
                <a:ea typeface="Red Hat Display"/>
                <a:cs typeface="Red Hat Display"/>
                <a:sym typeface="Red Hat Display"/>
              </a:rPr>
              <a:t>Used assisted installer to deploy hybrid instance quickly</a:t>
            </a:r>
            <a:endParaRPr sz="900">
              <a:latin typeface="Red Hat Display"/>
              <a:ea typeface="Red Hat Display"/>
              <a:cs typeface="Red Hat Display"/>
              <a:sym typeface="Red Hat Display"/>
            </a:endParaRPr>
          </a:p>
          <a:p>
            <a:pPr marL="0" lvl="0" indent="0" algn="l" rtl="0">
              <a:spcBef>
                <a:spcPts val="0"/>
              </a:spcBef>
              <a:spcAft>
                <a:spcPts val="0"/>
              </a:spcAft>
              <a:buNone/>
            </a:pPr>
            <a:endParaRPr sz="900">
              <a:latin typeface="Red Hat Display"/>
              <a:ea typeface="Red Hat Display"/>
              <a:cs typeface="Red Hat Display"/>
              <a:sym typeface="Red Hat Display"/>
            </a:endParaRPr>
          </a:p>
        </p:txBody>
      </p:sp>
      <p:cxnSp>
        <p:nvCxnSpPr>
          <p:cNvPr id="7826" name="Google Shape;7826;p782"/>
          <p:cNvCxnSpPr/>
          <p:nvPr/>
        </p:nvCxnSpPr>
        <p:spPr>
          <a:xfrm>
            <a:off x="7897100" y="2845650"/>
            <a:ext cx="0" cy="735900"/>
          </a:xfrm>
          <a:prstGeom prst="straightConnector1">
            <a:avLst/>
          </a:prstGeom>
          <a:noFill/>
          <a:ln w="19050" cap="flat" cmpd="sng">
            <a:solidFill>
              <a:schemeClr val="lt1"/>
            </a:solidFill>
            <a:prstDash val="solid"/>
            <a:round/>
            <a:headEnd type="none" w="med" len="med"/>
            <a:tailEnd type="none" w="med" len="med"/>
          </a:ln>
        </p:spPr>
      </p:cxnSp>
      <p:cxnSp>
        <p:nvCxnSpPr>
          <p:cNvPr id="7827" name="Google Shape;7827;p782"/>
          <p:cNvCxnSpPr/>
          <p:nvPr/>
        </p:nvCxnSpPr>
        <p:spPr>
          <a:xfrm>
            <a:off x="7897100" y="3945213"/>
            <a:ext cx="0" cy="735900"/>
          </a:xfrm>
          <a:prstGeom prst="straightConnector1">
            <a:avLst/>
          </a:prstGeom>
          <a:noFill/>
          <a:ln w="19050" cap="flat" cmpd="sng">
            <a:solidFill>
              <a:schemeClr val="lt1"/>
            </a:solidFill>
            <a:prstDash val="solid"/>
            <a:round/>
            <a:headEnd type="none" w="med" len="med"/>
            <a:tailEnd type="none" w="med" len="med"/>
          </a:ln>
        </p:spPr>
      </p:cxnSp>
      <p:cxnSp>
        <p:nvCxnSpPr>
          <p:cNvPr id="7828" name="Google Shape;7828;p782"/>
          <p:cNvCxnSpPr/>
          <p:nvPr/>
        </p:nvCxnSpPr>
        <p:spPr>
          <a:xfrm>
            <a:off x="7897100" y="5065850"/>
            <a:ext cx="0" cy="76710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832"/>
        <p:cNvGrpSpPr/>
        <p:nvPr/>
      </p:nvGrpSpPr>
      <p:grpSpPr>
        <a:xfrm>
          <a:off x="0" y="0"/>
          <a:ext cx="0" cy="0"/>
          <a:chOff x="0" y="0"/>
          <a:chExt cx="0" cy="0"/>
        </a:xfrm>
      </p:grpSpPr>
      <p:sp>
        <p:nvSpPr>
          <p:cNvPr id="7833" name="Google Shape;7833;p783"/>
          <p:cNvSpPr txBox="1"/>
          <p:nvPr/>
        </p:nvSpPr>
        <p:spPr>
          <a:xfrm>
            <a:off x="885068" y="6169567"/>
            <a:ext cx="9765300" cy="559500"/>
          </a:xfrm>
          <a:prstGeom prst="rect">
            <a:avLst/>
          </a:prstGeom>
          <a:noFill/>
          <a:ln>
            <a:noFill/>
          </a:ln>
        </p:spPr>
        <p:txBody>
          <a:bodyPr spcFirstLastPara="1" wrap="square" lIns="0" tIns="0" rIns="0" bIns="0" anchor="b" anchorCtr="0">
            <a:noAutofit/>
          </a:bodyPr>
          <a:lstStyle/>
          <a:p>
            <a:pPr marL="0" marR="0" lvl="0" indent="0" algn="l" rtl="0">
              <a:lnSpc>
                <a:spcPct val="142000"/>
              </a:lnSpc>
              <a:spcBef>
                <a:spcPts val="0"/>
              </a:spcBef>
              <a:spcAft>
                <a:spcPts val="0"/>
              </a:spcAft>
              <a:buClr>
                <a:srgbClr val="000000"/>
              </a:buClr>
              <a:buSzPts val="1100"/>
              <a:buFont typeface="Arial"/>
              <a:buNone/>
            </a:pPr>
            <a:r>
              <a:rPr lang="en" sz="900" b="0" i="0" u="none" strike="noStrike" cap="none">
                <a:solidFill>
                  <a:srgbClr val="4D4D4F"/>
                </a:solidFill>
                <a:latin typeface="Red Hat Display"/>
                <a:ea typeface="Red Hat Display"/>
                <a:cs typeface="Red Hat Display"/>
                <a:sym typeface="Red Hat Display"/>
              </a:rPr>
              <a:t>Source: Red Hat Summit presentation. </a:t>
            </a:r>
            <a:r>
              <a:rPr lang="en" sz="900" b="0" i="0" strike="noStrike" cap="none">
                <a:solidFill>
                  <a:srgbClr val="4D4D4F"/>
                </a:solidFill>
                <a:latin typeface="Red Hat Display"/>
                <a:ea typeface="Red Hat Display"/>
                <a:cs typeface="Red Hat Display"/>
                <a:sym typeface="Red Hat Display"/>
              </a:rPr>
              <a:t>"The power of advanced cluster management for Kubernetes: Working with Discover to normalize their Kubernetes deployments</a:t>
            </a:r>
            <a:r>
              <a:rPr lang="en" sz="900" b="0" i="0" u="none" strike="noStrike" cap="none">
                <a:solidFill>
                  <a:srgbClr val="4D4D4F"/>
                </a:solidFill>
                <a:latin typeface="Red Hat Display"/>
                <a:ea typeface="Red Hat Display"/>
                <a:cs typeface="Red Hat Display"/>
                <a:sym typeface="Red Hat Display"/>
              </a:rPr>
              <a:t>," June 2021</a:t>
            </a:r>
            <a:endParaRPr sz="900" b="0" i="0" u="none" strike="noStrike" cap="none">
              <a:solidFill>
                <a:srgbClr val="4D4D4F"/>
              </a:solidFill>
              <a:latin typeface="Red Hat Display"/>
              <a:ea typeface="Red Hat Display"/>
              <a:cs typeface="Red Hat Display"/>
              <a:sym typeface="Red Hat Display"/>
            </a:endParaRPr>
          </a:p>
        </p:txBody>
      </p:sp>
      <p:sp>
        <p:nvSpPr>
          <p:cNvPr id="7834" name="Google Shape;7834;p783"/>
          <p:cNvSpPr txBox="1"/>
          <p:nvPr/>
        </p:nvSpPr>
        <p:spPr>
          <a:xfrm>
            <a:off x="630300" y="2147538"/>
            <a:ext cx="2954700" cy="3828300"/>
          </a:xfrm>
          <a:prstGeom prst="rect">
            <a:avLst/>
          </a:prstGeom>
          <a:noFill/>
          <a:ln>
            <a:noFill/>
          </a:ln>
        </p:spPr>
        <p:txBody>
          <a:bodyPr spcFirstLastPara="1" wrap="square" lIns="121875" tIns="121875" rIns="121875" bIns="121875" anchor="t" anchorCtr="0">
            <a:noAutofit/>
          </a:bodyPr>
          <a:lstStyle/>
          <a:p>
            <a:pPr marL="0" lvl="0" indent="0" algn="l" rtl="0">
              <a:lnSpc>
                <a:spcPct val="100000"/>
              </a:lnSpc>
              <a:spcBef>
                <a:spcPts val="0"/>
              </a:spcBef>
              <a:spcAft>
                <a:spcPts val="0"/>
              </a:spcAft>
              <a:buClr>
                <a:schemeClr val="dk1"/>
              </a:buClr>
              <a:buSzPts val="1500"/>
              <a:buFont typeface="Arial"/>
              <a:buNone/>
            </a:pPr>
            <a:r>
              <a:rPr lang="en" sz="1500">
                <a:solidFill>
                  <a:schemeClr val="dk1"/>
                </a:solidFill>
                <a:highlight>
                  <a:srgbClr val="FFFFFF"/>
                </a:highlight>
                <a:latin typeface="Red Hat Display"/>
                <a:ea typeface="Red Hat Display"/>
                <a:cs typeface="Red Hat Display"/>
                <a:sym typeface="Red Hat Display"/>
              </a:rPr>
              <a:t>“We wanted to have an active inventory of clusters, manage the state of the clusters from a centralised point, and execute the workflows multiple times to reach that stage. We have really a huge number of clusters, and it's actually growing again. We needed to establish GitOps for OpenShift Cluster Management, and Red Hat helped us do that.“</a:t>
            </a:r>
            <a:endParaRPr sz="1500">
              <a:solidFill>
                <a:schemeClr val="dk1"/>
              </a:solidFill>
              <a:highlight>
                <a:srgbClr val="FFFFFF"/>
              </a:highlight>
              <a:latin typeface="Red Hat Display"/>
              <a:ea typeface="Red Hat Display"/>
              <a:cs typeface="Red Hat Display"/>
              <a:sym typeface="Red Hat Display"/>
            </a:endParaRPr>
          </a:p>
          <a:p>
            <a:pPr marL="0" marR="0" lvl="0" indent="0" algn="l" rtl="0">
              <a:lnSpc>
                <a:spcPct val="100000"/>
              </a:lnSpc>
              <a:spcBef>
                <a:spcPts val="0"/>
              </a:spcBef>
              <a:spcAft>
                <a:spcPts val="0"/>
              </a:spcAft>
              <a:buNone/>
            </a:pPr>
            <a:endParaRPr sz="1600">
              <a:latin typeface="Red Hat Display"/>
              <a:ea typeface="Red Hat Display"/>
              <a:cs typeface="Red Hat Display"/>
              <a:sym typeface="Red Hat Display"/>
            </a:endParaRPr>
          </a:p>
          <a:p>
            <a:pPr marL="0" marR="0" lvl="0" indent="0" algn="l" rtl="0">
              <a:lnSpc>
                <a:spcPct val="100000"/>
              </a:lnSpc>
              <a:spcBef>
                <a:spcPts val="0"/>
              </a:spcBef>
              <a:spcAft>
                <a:spcPts val="0"/>
              </a:spcAft>
              <a:buNone/>
            </a:pPr>
            <a:endParaRPr sz="1600" b="0" i="0" u="none" strike="noStrike" cap="none">
              <a:solidFill>
                <a:srgbClr val="000000"/>
              </a:solidFill>
              <a:latin typeface="Red Hat Display"/>
              <a:ea typeface="Red Hat Display"/>
              <a:cs typeface="Red Hat Display"/>
              <a:sym typeface="Red Hat Display"/>
            </a:endParaRPr>
          </a:p>
          <a:p>
            <a:pPr marL="0" marR="0" lvl="0" indent="0" algn="l" rtl="0">
              <a:lnSpc>
                <a:spcPct val="100000"/>
              </a:lnSpc>
              <a:spcBef>
                <a:spcPts val="0"/>
              </a:spcBef>
              <a:spcAft>
                <a:spcPts val="0"/>
              </a:spcAft>
              <a:buClr>
                <a:srgbClr val="000000"/>
              </a:buClr>
              <a:buSzPts val="2100"/>
              <a:buFont typeface="Arial"/>
              <a:buNone/>
            </a:pPr>
            <a:r>
              <a:rPr lang="en" sz="1600" b="0" i="0" u="none" strike="noStrike" cap="none">
                <a:solidFill>
                  <a:srgbClr val="000000"/>
                </a:solidFill>
                <a:latin typeface="Red Hat Display"/>
                <a:ea typeface="Red Hat Display"/>
                <a:cs typeface="Red Hat Display"/>
                <a:sym typeface="Red Hat Display"/>
              </a:rPr>
              <a:t>Sriram Mageswaran</a:t>
            </a:r>
            <a:endParaRPr sz="1600">
              <a:latin typeface="Red Hat Display"/>
              <a:ea typeface="Red Hat Display"/>
              <a:cs typeface="Red Hat Display"/>
              <a:sym typeface="Red Hat Display"/>
            </a:endParaRPr>
          </a:p>
          <a:p>
            <a:pPr marL="0" marR="0" lvl="0" indent="0" algn="l" rtl="0">
              <a:lnSpc>
                <a:spcPct val="100000"/>
              </a:lnSpc>
              <a:spcBef>
                <a:spcPts val="0"/>
              </a:spcBef>
              <a:spcAft>
                <a:spcPts val="0"/>
              </a:spcAft>
              <a:buClr>
                <a:srgbClr val="000000"/>
              </a:buClr>
              <a:buSzPts val="2100"/>
              <a:buFont typeface="Arial"/>
              <a:buNone/>
            </a:pPr>
            <a:r>
              <a:rPr lang="en" sz="1600">
                <a:latin typeface="Red Hat Display"/>
                <a:ea typeface="Red Hat Display"/>
                <a:cs typeface="Red Hat Display"/>
                <a:sym typeface="Red Hat Display"/>
              </a:rPr>
              <a:t>Principal Systems Architect,</a:t>
            </a:r>
            <a:endParaRPr sz="1600">
              <a:latin typeface="Red Hat Display"/>
              <a:ea typeface="Red Hat Display"/>
              <a:cs typeface="Red Hat Display"/>
              <a:sym typeface="Red Hat Display"/>
            </a:endParaRPr>
          </a:p>
          <a:p>
            <a:pPr marL="0" marR="0" lvl="0" indent="0" algn="l" rtl="0">
              <a:lnSpc>
                <a:spcPct val="100000"/>
              </a:lnSpc>
              <a:spcBef>
                <a:spcPts val="0"/>
              </a:spcBef>
              <a:spcAft>
                <a:spcPts val="0"/>
              </a:spcAft>
              <a:buClr>
                <a:srgbClr val="000000"/>
              </a:buClr>
              <a:buSzPts val="2100"/>
              <a:buFont typeface="Arial"/>
              <a:buNone/>
            </a:pPr>
            <a:r>
              <a:rPr lang="en" sz="1600" b="0" i="0" u="none" strike="noStrike" cap="none">
                <a:solidFill>
                  <a:srgbClr val="000000"/>
                </a:solidFill>
                <a:latin typeface="Red Hat Display"/>
                <a:ea typeface="Red Hat Display"/>
                <a:cs typeface="Red Hat Display"/>
                <a:sym typeface="Red Hat Display"/>
              </a:rPr>
              <a:t>Discover</a:t>
            </a:r>
            <a:endParaRPr sz="1600" b="0" i="0" u="none" strike="noStrike" cap="none">
              <a:solidFill>
                <a:srgbClr val="000000"/>
              </a:solidFill>
              <a:latin typeface="Red Hat Display"/>
              <a:ea typeface="Red Hat Display"/>
              <a:cs typeface="Red Hat Display"/>
              <a:sym typeface="Red Hat Display"/>
            </a:endParaRPr>
          </a:p>
        </p:txBody>
      </p:sp>
      <p:sp>
        <p:nvSpPr>
          <p:cNvPr id="7835" name="Google Shape;7835;p783"/>
          <p:cNvSpPr txBox="1"/>
          <p:nvPr/>
        </p:nvSpPr>
        <p:spPr>
          <a:xfrm>
            <a:off x="783467" y="167967"/>
            <a:ext cx="3272100" cy="323700"/>
          </a:xfrm>
          <a:prstGeom prst="rect">
            <a:avLst/>
          </a:prstGeom>
          <a:noFill/>
          <a:ln>
            <a:noFill/>
          </a:ln>
        </p:spPr>
        <p:txBody>
          <a:bodyPr spcFirstLastPara="1" wrap="square" lIns="121875" tIns="121875" rIns="121875" bIns="12187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300" b="0" i="0" u="none" strike="noStrike" cap="none">
                <a:solidFill>
                  <a:srgbClr val="EE0000"/>
                </a:solidFill>
                <a:latin typeface="Red Hat Text"/>
                <a:ea typeface="Red Hat Text"/>
                <a:cs typeface="Red Hat Text"/>
                <a:sym typeface="Red Hat Text"/>
              </a:rPr>
              <a:t>Financial services: North America</a:t>
            </a:r>
            <a:endParaRPr sz="1300" b="0" i="0" u="none" strike="noStrike" cap="none">
              <a:solidFill>
                <a:srgbClr val="EE0000"/>
              </a:solidFill>
              <a:latin typeface="Red Hat Text"/>
              <a:ea typeface="Red Hat Text"/>
              <a:cs typeface="Red Hat Text"/>
              <a:sym typeface="Red Hat Text"/>
            </a:endParaRPr>
          </a:p>
        </p:txBody>
      </p:sp>
      <p:sp>
        <p:nvSpPr>
          <p:cNvPr id="7836" name="Google Shape;7836;p783"/>
          <p:cNvSpPr txBox="1"/>
          <p:nvPr/>
        </p:nvSpPr>
        <p:spPr>
          <a:xfrm>
            <a:off x="4376500" y="299001"/>
            <a:ext cx="7185300" cy="5365200"/>
          </a:xfrm>
          <a:prstGeom prst="rect">
            <a:avLst/>
          </a:prstGeom>
          <a:noFill/>
          <a:ln>
            <a:noFill/>
          </a:ln>
        </p:spPr>
        <p:txBody>
          <a:bodyPr spcFirstLastPara="1" wrap="square" lIns="60950" tIns="60950" rIns="60950" bIns="60950" anchor="t" anchorCtr="0">
            <a:noAutofit/>
          </a:bodyPr>
          <a:lstStyle/>
          <a:p>
            <a:pPr marL="0" marR="0" lvl="0" indent="0" algn="l" rtl="0">
              <a:lnSpc>
                <a:spcPct val="110000"/>
              </a:lnSpc>
              <a:spcBef>
                <a:spcPts val="0"/>
              </a:spcBef>
              <a:spcAft>
                <a:spcPts val="0"/>
              </a:spcAft>
              <a:buClr>
                <a:schemeClr val="dk1"/>
              </a:buClr>
              <a:buSzPts val="1500"/>
              <a:buFont typeface="Arial"/>
              <a:buNone/>
            </a:pPr>
            <a:r>
              <a:rPr lang="en" sz="1500" i="0" u="none" strike="noStrike" cap="none">
                <a:solidFill>
                  <a:srgbClr val="EE0000"/>
                </a:solidFill>
                <a:latin typeface="Red Hat Text"/>
                <a:ea typeface="Red Hat Text"/>
                <a:cs typeface="Red Hat Text"/>
                <a:sym typeface="Red Hat Text"/>
              </a:rPr>
              <a:t>Challenge</a:t>
            </a:r>
            <a:endParaRPr sz="1500" i="0" u="none" strike="noStrike" cap="none">
              <a:solidFill>
                <a:schemeClr val="dk1"/>
              </a:solidFill>
              <a:latin typeface="Red Hat Text"/>
              <a:ea typeface="Red Hat Text"/>
              <a:cs typeface="Red Hat Text"/>
              <a:sym typeface="Red Hat Text"/>
            </a:endParaRPr>
          </a:p>
          <a:p>
            <a:pPr marL="0" marR="0" lvl="0" indent="0" algn="l" rtl="0">
              <a:lnSpc>
                <a:spcPct val="110000"/>
              </a:lnSpc>
              <a:spcBef>
                <a:spcPts val="0"/>
              </a:spcBef>
              <a:spcAft>
                <a:spcPts val="0"/>
              </a:spcAft>
              <a:buClr>
                <a:schemeClr val="dk1"/>
              </a:buClr>
              <a:buSzPts val="1500"/>
              <a:buFont typeface="Arial"/>
              <a:buNone/>
            </a:pPr>
            <a:r>
              <a:rPr lang="en" sz="1500">
                <a:solidFill>
                  <a:schemeClr val="dk1"/>
                </a:solidFill>
                <a:latin typeface="Red Hat Text"/>
                <a:ea typeface="Red Hat Text"/>
                <a:cs typeface="Red Hat Text"/>
                <a:sym typeface="Red Hat Text"/>
              </a:rPr>
              <a:t>Discover needed a way to improve cluster management in their Red Hat</a:t>
            </a:r>
            <a:r>
              <a:rPr lang="en" sz="1500" baseline="30000">
                <a:solidFill>
                  <a:schemeClr val="dk1"/>
                </a:solidFill>
                <a:latin typeface="Red Hat Text"/>
                <a:ea typeface="Red Hat Text"/>
                <a:cs typeface="Red Hat Text"/>
                <a:sym typeface="Red Hat Text"/>
              </a:rPr>
              <a:t>®</a:t>
            </a:r>
            <a:r>
              <a:rPr lang="en" sz="1500">
                <a:solidFill>
                  <a:schemeClr val="dk1"/>
                </a:solidFill>
                <a:latin typeface="Red Hat Text"/>
                <a:ea typeface="Red Hat Text"/>
                <a:cs typeface="Red Hat Text"/>
                <a:sym typeface="Red Hat Text"/>
              </a:rPr>
              <a:t> OpenShift environments. </a:t>
            </a:r>
            <a:r>
              <a:rPr lang="en" sz="1500">
                <a:solidFill>
                  <a:schemeClr val="dk1"/>
                </a:solidFill>
                <a:highlight>
                  <a:srgbClr val="FFFFFF"/>
                </a:highlight>
                <a:latin typeface="Red Hat Text"/>
                <a:ea typeface="Red Hat Text"/>
                <a:cs typeface="Red Hat Text"/>
                <a:sym typeface="Red Hat Text"/>
              </a:rPr>
              <a:t>Discover was facing cluster sprawl across different countries. Managing these cluster versions, keeping them in sync, and operationalizing them using a single pane was challenging. </a:t>
            </a:r>
            <a:endParaRPr sz="1500">
              <a:solidFill>
                <a:schemeClr val="dk1"/>
              </a:solidFill>
              <a:highlight>
                <a:srgbClr val="FFFFFF"/>
              </a:highlight>
              <a:latin typeface="Red Hat Text"/>
              <a:ea typeface="Red Hat Text"/>
              <a:cs typeface="Red Hat Text"/>
              <a:sym typeface="Red Hat Text"/>
            </a:endParaRPr>
          </a:p>
          <a:p>
            <a:pPr marL="0" marR="0" lvl="0" indent="0" algn="l" rtl="0">
              <a:lnSpc>
                <a:spcPct val="110000"/>
              </a:lnSpc>
              <a:spcBef>
                <a:spcPts val="0"/>
              </a:spcBef>
              <a:spcAft>
                <a:spcPts val="0"/>
              </a:spcAft>
              <a:buClr>
                <a:schemeClr val="dk1"/>
              </a:buClr>
              <a:buSzPts val="1500"/>
              <a:buFont typeface="Arial"/>
              <a:buNone/>
            </a:pPr>
            <a:endParaRPr sz="1500" i="0" u="none" strike="noStrike" cap="none">
              <a:solidFill>
                <a:schemeClr val="dk1"/>
              </a:solidFill>
              <a:latin typeface="Red Hat Text"/>
              <a:ea typeface="Red Hat Text"/>
              <a:cs typeface="Red Hat Text"/>
              <a:sym typeface="Red Hat Text"/>
            </a:endParaRPr>
          </a:p>
          <a:p>
            <a:pPr marL="0" marR="0" lvl="0" indent="0" algn="l" rtl="0">
              <a:lnSpc>
                <a:spcPct val="110000"/>
              </a:lnSpc>
              <a:spcBef>
                <a:spcPts val="0"/>
              </a:spcBef>
              <a:spcAft>
                <a:spcPts val="0"/>
              </a:spcAft>
              <a:buClr>
                <a:schemeClr val="dk1"/>
              </a:buClr>
              <a:buSzPts val="1500"/>
              <a:buFont typeface="Arial"/>
              <a:buNone/>
            </a:pPr>
            <a:r>
              <a:rPr lang="en" sz="1500" i="0" u="none" strike="noStrike" cap="none">
                <a:solidFill>
                  <a:srgbClr val="EE0000"/>
                </a:solidFill>
                <a:latin typeface="Red Hat Text"/>
                <a:ea typeface="Red Hat Text"/>
                <a:cs typeface="Red Hat Text"/>
                <a:sym typeface="Red Hat Text"/>
              </a:rPr>
              <a:t>Solution</a:t>
            </a:r>
            <a:endParaRPr sz="1500" i="0" u="none" strike="noStrike" cap="none">
              <a:solidFill>
                <a:srgbClr val="000000"/>
              </a:solidFill>
              <a:latin typeface="Red Hat Text"/>
              <a:ea typeface="Red Hat Text"/>
              <a:cs typeface="Red Hat Text"/>
              <a:sym typeface="Red Hat Text"/>
            </a:endParaRPr>
          </a:p>
          <a:p>
            <a:pPr marL="0" marR="0" lvl="0" indent="0" algn="l" rtl="0">
              <a:lnSpc>
                <a:spcPct val="110000"/>
              </a:lnSpc>
              <a:spcBef>
                <a:spcPts val="0"/>
              </a:spcBef>
              <a:spcAft>
                <a:spcPts val="0"/>
              </a:spcAft>
              <a:buNone/>
            </a:pPr>
            <a:r>
              <a:rPr lang="en" sz="1500">
                <a:latin typeface="Red Hat Text"/>
                <a:ea typeface="Red Hat Text"/>
                <a:cs typeface="Red Hat Text"/>
                <a:sym typeface="Red Hat Text"/>
              </a:rPr>
              <a:t>Discover</a:t>
            </a:r>
            <a:r>
              <a:rPr lang="en" sz="1500" i="0" u="none" strike="noStrike" cap="none">
                <a:solidFill>
                  <a:srgbClr val="000000"/>
                </a:solidFill>
                <a:latin typeface="Red Hat Text"/>
                <a:ea typeface="Red Hat Text"/>
                <a:cs typeface="Red Hat Text"/>
                <a:sym typeface="Red Hat Text"/>
              </a:rPr>
              <a:t> used Red Hat </a:t>
            </a:r>
            <a:r>
              <a:rPr lang="en" sz="1500">
                <a:latin typeface="Red Hat Text"/>
                <a:ea typeface="Red Hat Text"/>
                <a:cs typeface="Red Hat Text"/>
                <a:sym typeface="Red Hat Text"/>
              </a:rPr>
              <a:t>Advanced Cluster Management </a:t>
            </a:r>
            <a:r>
              <a:rPr lang="en" sz="1500" i="0" u="none" strike="noStrike" cap="none">
                <a:solidFill>
                  <a:srgbClr val="000000"/>
                </a:solidFill>
                <a:latin typeface="Red Hat Text"/>
                <a:ea typeface="Red Hat Text"/>
                <a:cs typeface="Red Hat Text"/>
                <a:sym typeface="Red Hat Text"/>
              </a:rPr>
              <a:t>to manage multiple clusters and enforce policies across different clouds, and manage applications in a GitOps methodology. </a:t>
            </a:r>
            <a:r>
              <a:rPr lang="en" sz="1500">
                <a:solidFill>
                  <a:schemeClr val="dk1"/>
                </a:solidFill>
                <a:latin typeface="Red Hat Text"/>
                <a:ea typeface="Red Hat Text"/>
                <a:cs typeface="Red Hat Text"/>
                <a:sym typeface="Red Hat Text"/>
              </a:rPr>
              <a:t>Red Hat</a:t>
            </a:r>
            <a:r>
              <a:rPr lang="en" sz="1500" baseline="30000">
                <a:solidFill>
                  <a:schemeClr val="dk1"/>
                </a:solidFill>
                <a:latin typeface="Red Hat Text"/>
                <a:ea typeface="Red Hat Text"/>
                <a:cs typeface="Red Hat Text"/>
                <a:sym typeface="Red Hat Text"/>
              </a:rPr>
              <a:t> </a:t>
            </a:r>
            <a:r>
              <a:rPr lang="en" sz="1500">
                <a:solidFill>
                  <a:schemeClr val="dk1"/>
                </a:solidFill>
                <a:latin typeface="Red Hat Text"/>
                <a:ea typeface="Red Hat Text"/>
                <a:cs typeface="Red Hat Text"/>
                <a:sym typeface="Red Hat Text"/>
              </a:rPr>
              <a:t>Advanced Cluster Management provides end-to-end visibility and control of the Kubernetes clusters from a central console. </a:t>
            </a:r>
            <a:endParaRPr sz="1500">
              <a:latin typeface="Red Hat Text"/>
              <a:ea typeface="Red Hat Text"/>
              <a:cs typeface="Red Hat Text"/>
              <a:sym typeface="Red Hat Text"/>
            </a:endParaRPr>
          </a:p>
          <a:p>
            <a:pPr marL="0" marR="0" lvl="0" indent="0" algn="l" rtl="0">
              <a:lnSpc>
                <a:spcPct val="110000"/>
              </a:lnSpc>
              <a:spcBef>
                <a:spcPts val="0"/>
              </a:spcBef>
              <a:spcAft>
                <a:spcPts val="0"/>
              </a:spcAft>
              <a:buClr>
                <a:srgbClr val="000000"/>
              </a:buClr>
              <a:buSzPts val="1500"/>
              <a:buFont typeface="Arial"/>
              <a:buNone/>
            </a:pPr>
            <a:endParaRPr sz="1500" i="0" u="none" strike="noStrike" cap="none">
              <a:solidFill>
                <a:srgbClr val="000000"/>
              </a:solidFill>
              <a:latin typeface="Red Hat Text"/>
              <a:ea typeface="Red Hat Text"/>
              <a:cs typeface="Red Hat Text"/>
              <a:sym typeface="Red Hat Text"/>
            </a:endParaRPr>
          </a:p>
          <a:p>
            <a:pPr marL="0" marR="0" lvl="0" indent="0" algn="l" rtl="0">
              <a:lnSpc>
                <a:spcPct val="110000"/>
              </a:lnSpc>
              <a:spcBef>
                <a:spcPts val="0"/>
              </a:spcBef>
              <a:spcAft>
                <a:spcPts val="0"/>
              </a:spcAft>
              <a:buClr>
                <a:schemeClr val="dk1"/>
              </a:buClr>
              <a:buSzPts val="1500"/>
              <a:buFont typeface="Arial"/>
              <a:buNone/>
            </a:pPr>
            <a:r>
              <a:rPr lang="en" sz="1500" i="0" u="none" strike="noStrike" cap="none">
                <a:solidFill>
                  <a:srgbClr val="EE0000"/>
                </a:solidFill>
                <a:latin typeface="Red Hat Text"/>
                <a:ea typeface="Red Hat Text"/>
                <a:cs typeface="Red Hat Text"/>
                <a:sym typeface="Red Hat Text"/>
              </a:rPr>
              <a:t>Why Red Hat</a:t>
            </a:r>
            <a:endParaRPr sz="1500" i="0" u="none" strike="noStrike" cap="none">
              <a:solidFill>
                <a:srgbClr val="000000"/>
              </a:solidFill>
              <a:latin typeface="Red Hat Text"/>
              <a:ea typeface="Red Hat Text"/>
              <a:cs typeface="Red Hat Text"/>
              <a:sym typeface="Red Hat Text"/>
            </a:endParaRPr>
          </a:p>
          <a:p>
            <a:pPr marL="0" marR="0" lvl="0" indent="0" algn="l" rtl="0">
              <a:lnSpc>
                <a:spcPct val="100000"/>
              </a:lnSpc>
              <a:spcBef>
                <a:spcPts val="0"/>
              </a:spcBef>
              <a:spcAft>
                <a:spcPts val="0"/>
              </a:spcAft>
              <a:buClr>
                <a:srgbClr val="000000"/>
              </a:buClr>
              <a:buSzPts val="1500"/>
              <a:buFont typeface="Arial"/>
              <a:buNone/>
            </a:pPr>
            <a:r>
              <a:rPr lang="en" sz="1500">
                <a:solidFill>
                  <a:schemeClr val="dk1"/>
                </a:solidFill>
                <a:latin typeface="Red Hat Text"/>
                <a:ea typeface="Red Hat Text"/>
                <a:cs typeface="Red Hat Text"/>
                <a:sym typeface="Red Hat Text"/>
              </a:rPr>
              <a:t>Red Hat Advanced Cluster Management provides cluster lifecycle management and policy-based governance which help ensure consistent, reliable and secure Red Hat OpenShift environments for Discover’s high demand workloads.</a:t>
            </a:r>
            <a:endParaRPr sz="1500">
              <a:latin typeface="Red Hat Text"/>
              <a:ea typeface="Red Hat Text"/>
              <a:cs typeface="Red Hat Text"/>
              <a:sym typeface="Red Hat Text"/>
            </a:endParaRPr>
          </a:p>
          <a:p>
            <a:pPr marL="0" marR="0" lvl="0" indent="0" algn="l" rtl="0">
              <a:lnSpc>
                <a:spcPct val="100000"/>
              </a:lnSpc>
              <a:spcBef>
                <a:spcPts val="0"/>
              </a:spcBef>
              <a:spcAft>
                <a:spcPts val="0"/>
              </a:spcAft>
              <a:buClr>
                <a:srgbClr val="000000"/>
              </a:buClr>
              <a:buSzPts val="1500"/>
              <a:buFont typeface="Arial"/>
              <a:buNone/>
            </a:pPr>
            <a:endParaRPr sz="1500" i="0" u="none" strike="noStrike" cap="none">
              <a:solidFill>
                <a:srgbClr val="000000"/>
              </a:solidFill>
              <a:latin typeface="Red Hat Text"/>
              <a:ea typeface="Red Hat Text"/>
              <a:cs typeface="Red Hat Text"/>
              <a:sym typeface="Red Hat Text"/>
            </a:endParaRPr>
          </a:p>
          <a:p>
            <a:pPr marL="0" marR="0" lvl="0" indent="0" algn="l" rtl="0">
              <a:lnSpc>
                <a:spcPct val="110000"/>
              </a:lnSpc>
              <a:spcBef>
                <a:spcPts val="0"/>
              </a:spcBef>
              <a:spcAft>
                <a:spcPts val="0"/>
              </a:spcAft>
              <a:buClr>
                <a:srgbClr val="000000"/>
              </a:buClr>
              <a:buSzPts val="1600"/>
              <a:buFont typeface="Arial"/>
              <a:buNone/>
            </a:pPr>
            <a:r>
              <a:rPr lang="en" sz="1500" i="0" u="none" strike="noStrike" cap="none">
                <a:solidFill>
                  <a:srgbClr val="EE0000"/>
                </a:solidFill>
                <a:latin typeface="Red Hat Text"/>
                <a:ea typeface="Red Hat Text"/>
                <a:cs typeface="Red Hat Text"/>
                <a:sym typeface="Red Hat Text"/>
              </a:rPr>
              <a:t>Results</a:t>
            </a:r>
            <a:endParaRPr sz="1500" i="0" u="none" strike="noStrike" cap="none">
              <a:solidFill>
                <a:srgbClr val="000000"/>
              </a:solidFill>
              <a:latin typeface="Red Hat Text"/>
              <a:ea typeface="Red Hat Text"/>
              <a:cs typeface="Red Hat Text"/>
              <a:sym typeface="Red Hat Text"/>
            </a:endParaRPr>
          </a:p>
          <a:p>
            <a:pPr marL="609600" marR="0" lvl="0" indent="-400050" algn="l" rtl="0">
              <a:lnSpc>
                <a:spcPct val="110000"/>
              </a:lnSpc>
              <a:spcBef>
                <a:spcPts val="0"/>
              </a:spcBef>
              <a:spcAft>
                <a:spcPts val="0"/>
              </a:spcAft>
              <a:buClr>
                <a:srgbClr val="000000"/>
              </a:buClr>
              <a:buSzPts val="1500"/>
              <a:buFont typeface="Red Hat Text"/>
              <a:buChar char="●"/>
            </a:pPr>
            <a:r>
              <a:rPr lang="en" sz="1500" i="0" u="none" strike="noStrike" cap="none">
                <a:solidFill>
                  <a:schemeClr val="dk1"/>
                </a:solidFill>
                <a:latin typeface="Red Hat Text"/>
                <a:ea typeface="Red Hat Text"/>
                <a:cs typeface="Red Hat Text"/>
                <a:sym typeface="Red Hat Text"/>
              </a:rPr>
              <a:t>Sped up application development</a:t>
            </a:r>
            <a:endParaRPr sz="1500">
              <a:solidFill>
                <a:schemeClr val="dk1"/>
              </a:solidFill>
              <a:latin typeface="Red Hat Text"/>
              <a:ea typeface="Red Hat Text"/>
              <a:cs typeface="Red Hat Text"/>
              <a:sym typeface="Red Hat Text"/>
            </a:endParaRPr>
          </a:p>
          <a:p>
            <a:pPr marL="609600" marR="0" lvl="0" indent="-400050" algn="l" rtl="0">
              <a:lnSpc>
                <a:spcPct val="110000"/>
              </a:lnSpc>
              <a:spcBef>
                <a:spcPts val="0"/>
              </a:spcBef>
              <a:spcAft>
                <a:spcPts val="0"/>
              </a:spcAft>
              <a:buClr>
                <a:srgbClr val="000000"/>
              </a:buClr>
              <a:buSzPts val="1500"/>
              <a:buFont typeface="Red Hat Text"/>
              <a:buChar char="●"/>
            </a:pPr>
            <a:r>
              <a:rPr lang="en" sz="1500">
                <a:solidFill>
                  <a:schemeClr val="dk1"/>
                </a:solidFill>
                <a:latin typeface="Red Hat Text"/>
                <a:ea typeface="Red Hat Text"/>
                <a:cs typeface="Red Hat Text"/>
                <a:sym typeface="Red Hat Text"/>
              </a:rPr>
              <a:t>I</a:t>
            </a:r>
            <a:r>
              <a:rPr lang="en" sz="1500" i="0" u="none" strike="noStrike" cap="none">
                <a:solidFill>
                  <a:schemeClr val="dk1"/>
                </a:solidFill>
                <a:latin typeface="Red Hat Text"/>
                <a:ea typeface="Red Hat Text"/>
                <a:cs typeface="Red Hat Text"/>
                <a:sym typeface="Red Hat Text"/>
              </a:rPr>
              <a:t>ncreased application availability</a:t>
            </a:r>
            <a:endParaRPr sz="1500">
              <a:latin typeface="Red Hat Text"/>
              <a:ea typeface="Red Hat Text"/>
              <a:cs typeface="Red Hat Text"/>
              <a:sym typeface="Red Hat Text"/>
            </a:endParaRPr>
          </a:p>
          <a:p>
            <a:pPr marL="609600" marR="0" lvl="0" indent="-400050" algn="l" rtl="0">
              <a:lnSpc>
                <a:spcPct val="110000"/>
              </a:lnSpc>
              <a:spcBef>
                <a:spcPts val="0"/>
              </a:spcBef>
              <a:spcAft>
                <a:spcPts val="0"/>
              </a:spcAft>
              <a:buClr>
                <a:srgbClr val="000000"/>
              </a:buClr>
              <a:buSzPts val="1500"/>
              <a:buFont typeface="Red Hat Text"/>
              <a:buChar char="●"/>
            </a:pPr>
            <a:r>
              <a:rPr lang="en" sz="1500" i="0" u="none" strike="noStrike" cap="none">
                <a:solidFill>
                  <a:schemeClr val="dk1"/>
                </a:solidFill>
                <a:latin typeface="Red Hat Text"/>
                <a:ea typeface="Red Hat Text"/>
                <a:cs typeface="Red Hat Text"/>
                <a:sym typeface="Red Hat Text"/>
              </a:rPr>
              <a:t>Simplified management and compliance</a:t>
            </a:r>
            <a:endParaRPr sz="1500">
              <a:latin typeface="Red Hat Text"/>
              <a:ea typeface="Red Hat Text"/>
              <a:cs typeface="Red Hat Text"/>
              <a:sym typeface="Red Hat Text"/>
            </a:endParaRPr>
          </a:p>
          <a:p>
            <a:pPr marL="609600" marR="0" lvl="0" indent="-304800" algn="l" rtl="0">
              <a:lnSpc>
                <a:spcPct val="110000"/>
              </a:lnSpc>
              <a:spcBef>
                <a:spcPts val="0"/>
              </a:spcBef>
              <a:spcAft>
                <a:spcPts val="0"/>
              </a:spcAft>
              <a:buClr>
                <a:srgbClr val="000000"/>
              </a:buClr>
              <a:buSzPts val="1500"/>
              <a:buFont typeface="Red Hat Display"/>
              <a:buNone/>
            </a:pPr>
            <a:endParaRPr sz="1500" i="0" u="none" strike="noStrike" cap="none">
              <a:solidFill>
                <a:schemeClr val="dk1"/>
              </a:solidFill>
              <a:latin typeface="Red Hat Text"/>
              <a:ea typeface="Red Hat Text"/>
              <a:cs typeface="Red Hat Text"/>
              <a:sym typeface="Red Hat Text"/>
            </a:endParaRPr>
          </a:p>
          <a:p>
            <a:pPr marL="0" marR="0" lvl="0" indent="0" algn="l" rtl="0">
              <a:lnSpc>
                <a:spcPct val="110000"/>
              </a:lnSpc>
              <a:spcBef>
                <a:spcPts val="0"/>
              </a:spcBef>
              <a:spcAft>
                <a:spcPts val="0"/>
              </a:spcAft>
              <a:buClr>
                <a:schemeClr val="dk1"/>
              </a:buClr>
              <a:buSzPts val="1500"/>
              <a:buFont typeface="Arial"/>
              <a:buNone/>
            </a:pPr>
            <a:r>
              <a:rPr lang="en" sz="1500" i="0" u="none" strike="noStrike" cap="none">
                <a:solidFill>
                  <a:srgbClr val="EE0000"/>
                </a:solidFill>
                <a:latin typeface="Red Hat Text"/>
                <a:ea typeface="Red Hat Text"/>
                <a:cs typeface="Red Hat Text"/>
                <a:sym typeface="Red Hat Text"/>
              </a:rPr>
              <a:t>Products and services</a:t>
            </a:r>
            <a:endParaRPr sz="1500" i="0" u="none" strike="noStrike" cap="none">
              <a:solidFill>
                <a:schemeClr val="dk1"/>
              </a:solidFill>
              <a:latin typeface="Red Hat Text"/>
              <a:ea typeface="Red Hat Text"/>
              <a:cs typeface="Red Hat Text"/>
              <a:sym typeface="Red Hat Text"/>
            </a:endParaRPr>
          </a:p>
          <a:p>
            <a:pPr marL="0" marR="0" lvl="0" indent="0" algn="l" rtl="0">
              <a:lnSpc>
                <a:spcPct val="110000"/>
              </a:lnSpc>
              <a:spcBef>
                <a:spcPts val="0"/>
              </a:spcBef>
              <a:spcAft>
                <a:spcPts val="0"/>
              </a:spcAft>
              <a:buNone/>
            </a:pPr>
            <a:r>
              <a:rPr lang="en" sz="1500" i="0" u="none" strike="noStrike" cap="none">
                <a:solidFill>
                  <a:schemeClr val="dk1"/>
                </a:solidFill>
                <a:latin typeface="Red Hat Text"/>
                <a:ea typeface="Red Hat Text"/>
                <a:cs typeface="Red Hat Text"/>
                <a:sym typeface="Red Hat Text"/>
              </a:rPr>
              <a:t>Red Hat OpenShift </a:t>
            </a:r>
            <a:endParaRPr sz="1500" i="0" u="none" strike="noStrike" cap="none">
              <a:solidFill>
                <a:schemeClr val="dk1"/>
              </a:solidFill>
              <a:latin typeface="Red Hat Text"/>
              <a:ea typeface="Red Hat Text"/>
              <a:cs typeface="Red Hat Text"/>
              <a:sym typeface="Red Hat Text"/>
            </a:endParaRPr>
          </a:p>
          <a:p>
            <a:pPr marL="0" marR="0" lvl="0" indent="0" algn="l" rtl="0">
              <a:lnSpc>
                <a:spcPct val="110000"/>
              </a:lnSpc>
              <a:spcBef>
                <a:spcPts val="0"/>
              </a:spcBef>
              <a:spcAft>
                <a:spcPts val="0"/>
              </a:spcAft>
              <a:buNone/>
            </a:pPr>
            <a:r>
              <a:rPr lang="en" sz="1500">
                <a:solidFill>
                  <a:schemeClr val="dk1"/>
                </a:solidFill>
                <a:latin typeface="Red Hat Text"/>
                <a:ea typeface="Red Hat Text"/>
                <a:cs typeface="Red Hat Text"/>
                <a:sym typeface="Red Hat Text"/>
              </a:rPr>
              <a:t>Red Hat Advanced Cluster Management</a:t>
            </a:r>
            <a:r>
              <a:rPr lang="en" sz="1500" i="0" u="none" strike="noStrike" cap="none">
                <a:solidFill>
                  <a:schemeClr val="dk1"/>
                </a:solidFill>
                <a:latin typeface="Red Hat Text"/>
                <a:ea typeface="Red Hat Text"/>
                <a:cs typeface="Red Hat Text"/>
                <a:sym typeface="Red Hat Text"/>
              </a:rPr>
              <a:t>                                   </a:t>
            </a:r>
            <a:endParaRPr sz="1500" i="0" u="none" strike="noStrike" cap="none">
              <a:solidFill>
                <a:srgbClr val="000000"/>
              </a:solidFill>
              <a:latin typeface="Red Hat Text"/>
              <a:ea typeface="Red Hat Text"/>
              <a:cs typeface="Red Hat Text"/>
              <a:sym typeface="Red Hat Text"/>
            </a:endParaRPr>
          </a:p>
        </p:txBody>
      </p:sp>
      <p:cxnSp>
        <p:nvCxnSpPr>
          <p:cNvPr id="7837" name="Google Shape;7837;p783"/>
          <p:cNvCxnSpPr/>
          <p:nvPr/>
        </p:nvCxnSpPr>
        <p:spPr>
          <a:xfrm>
            <a:off x="4055367" y="966567"/>
            <a:ext cx="0" cy="4943100"/>
          </a:xfrm>
          <a:prstGeom prst="straightConnector1">
            <a:avLst/>
          </a:prstGeom>
          <a:noFill/>
          <a:ln w="9525" cap="flat" cmpd="sng">
            <a:solidFill>
              <a:srgbClr val="595959"/>
            </a:solidFill>
            <a:prstDash val="dot"/>
            <a:round/>
            <a:headEnd type="none" w="sm" len="sm"/>
            <a:tailEnd type="none" w="sm" len="sm"/>
          </a:ln>
        </p:spPr>
      </p:cxnSp>
      <p:pic>
        <p:nvPicPr>
          <p:cNvPr id="7838" name="Google Shape;7838;p783"/>
          <p:cNvPicPr preferRelativeResize="0"/>
          <p:nvPr/>
        </p:nvPicPr>
        <p:blipFill>
          <a:blip r:embed="rId3">
            <a:alphaModFix/>
          </a:blip>
          <a:stretch>
            <a:fillRect/>
          </a:stretch>
        </p:blipFill>
        <p:spPr>
          <a:xfrm>
            <a:off x="1037836" y="966567"/>
            <a:ext cx="2333271" cy="1312476"/>
          </a:xfrm>
          <a:prstGeom prst="rect">
            <a:avLst/>
          </a:prstGeom>
          <a:noFill/>
          <a:ln>
            <a:noFill/>
          </a:ln>
        </p:spPr>
      </p:pic>
      <p:sp>
        <p:nvSpPr>
          <p:cNvPr id="7839" name="Google Shape;7839;p783"/>
          <p:cNvSpPr txBox="1"/>
          <p:nvPr/>
        </p:nvSpPr>
        <p:spPr>
          <a:xfrm>
            <a:off x="81975" y="6169556"/>
            <a:ext cx="731700" cy="143700"/>
          </a:xfrm>
          <a:prstGeom prst="rect">
            <a:avLst/>
          </a:prstGeom>
          <a:noFill/>
          <a:ln>
            <a:noFill/>
          </a:ln>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sz="800">
                <a:latin typeface="Red Hat Display"/>
                <a:ea typeface="Red Hat Display"/>
                <a:cs typeface="Red Hat Display"/>
                <a:sym typeface="Red Hat Display"/>
              </a:rPr>
              <a:t>84</a:t>
            </a:fld>
            <a:endParaRPr sz="800">
              <a:latin typeface="Red Hat Display"/>
              <a:ea typeface="Red Hat Display"/>
              <a:cs typeface="Red Hat Display"/>
              <a:sym typeface="Red Hat Display"/>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843"/>
        <p:cNvGrpSpPr/>
        <p:nvPr/>
      </p:nvGrpSpPr>
      <p:grpSpPr>
        <a:xfrm>
          <a:off x="0" y="0"/>
          <a:ext cx="0" cy="0"/>
          <a:chOff x="0" y="0"/>
          <a:chExt cx="0" cy="0"/>
        </a:xfrm>
      </p:grpSpPr>
      <p:sp>
        <p:nvSpPr>
          <p:cNvPr id="7844" name="Google Shape;7844;p784"/>
          <p:cNvSpPr txBox="1"/>
          <p:nvPr/>
        </p:nvSpPr>
        <p:spPr>
          <a:xfrm>
            <a:off x="885046" y="6405350"/>
            <a:ext cx="9183000" cy="323700"/>
          </a:xfrm>
          <a:prstGeom prst="rect">
            <a:avLst/>
          </a:prstGeom>
          <a:noFill/>
          <a:ln>
            <a:noFill/>
          </a:ln>
        </p:spPr>
        <p:txBody>
          <a:bodyPr spcFirstLastPara="1" wrap="square" lIns="0" tIns="0" rIns="0" bIns="0" anchor="b" anchorCtr="0">
            <a:noAutofit/>
          </a:bodyPr>
          <a:lstStyle/>
          <a:p>
            <a:pPr marL="0" lvl="0" indent="0" algn="l" rtl="0">
              <a:lnSpc>
                <a:spcPct val="142000"/>
              </a:lnSpc>
              <a:spcBef>
                <a:spcPts val="0"/>
              </a:spcBef>
              <a:spcAft>
                <a:spcPts val="0"/>
              </a:spcAft>
              <a:buNone/>
            </a:pPr>
            <a:r>
              <a:rPr lang="en" sz="1100">
                <a:solidFill>
                  <a:srgbClr val="4D4D4F"/>
                </a:solidFill>
                <a:latin typeface="Red Hat Display"/>
                <a:ea typeface="Red Hat Display"/>
                <a:cs typeface="Red Hat Display"/>
                <a:sym typeface="Red Hat Display"/>
              </a:rPr>
              <a:t>Source: Press release. “</a:t>
            </a:r>
            <a:r>
              <a:rPr lang="en" sz="1100" u="sng">
                <a:solidFill>
                  <a:schemeClr val="hlink"/>
                </a:solidFill>
                <a:latin typeface="Red Hat Display"/>
                <a:ea typeface="Red Hat Display"/>
                <a:cs typeface="Red Hat Display"/>
                <a:sym typeface="Red Hat Display"/>
                <a:hlinkClick r:id="rId3"/>
              </a:rPr>
              <a:t>Telefónica Chooses IBM To Implement Its First-Ever Cloud-Native 5G Core Network Platform</a:t>
            </a:r>
            <a:r>
              <a:rPr lang="en" sz="1100">
                <a:solidFill>
                  <a:srgbClr val="4D4D4F"/>
                </a:solidFill>
                <a:latin typeface="Red Hat Display"/>
                <a:ea typeface="Red Hat Display"/>
                <a:cs typeface="Red Hat Display"/>
                <a:sym typeface="Red Hat Display"/>
              </a:rPr>
              <a:t>,” Sept. 2021.</a:t>
            </a:r>
            <a:endParaRPr sz="1100">
              <a:solidFill>
                <a:srgbClr val="4D4D4F"/>
              </a:solidFill>
              <a:latin typeface="Red Hat Display"/>
              <a:ea typeface="Red Hat Display"/>
              <a:cs typeface="Red Hat Display"/>
              <a:sym typeface="Red Hat Display"/>
            </a:endParaRPr>
          </a:p>
        </p:txBody>
      </p:sp>
      <p:sp>
        <p:nvSpPr>
          <p:cNvPr id="7845" name="Google Shape;7845;p784"/>
          <p:cNvSpPr txBox="1"/>
          <p:nvPr/>
        </p:nvSpPr>
        <p:spPr>
          <a:xfrm>
            <a:off x="687397" y="2110425"/>
            <a:ext cx="3175200" cy="3845700"/>
          </a:xfrm>
          <a:prstGeom prst="rect">
            <a:avLst/>
          </a:prstGeom>
          <a:noFill/>
          <a:ln>
            <a:noFill/>
          </a:ln>
        </p:spPr>
        <p:txBody>
          <a:bodyPr spcFirstLastPara="1" wrap="square" lIns="121875" tIns="121875" rIns="121875" bIns="12187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1600">
                <a:latin typeface="Red Hat Text"/>
                <a:ea typeface="Red Hat Text"/>
                <a:cs typeface="Red Hat Text"/>
                <a:sym typeface="Red Hat Text"/>
              </a:rPr>
              <a:t>“5G has the potential to support thousands of use cases and applications for consumers and enterprises in all industries. Our collaboration will not only help us to harness the potential of 5G, but also prepare for the future through a hybrid-cloud led technology and business transformation.”</a:t>
            </a:r>
            <a:endParaRPr sz="1600">
              <a:latin typeface="Red Hat Text"/>
              <a:ea typeface="Red Hat Text"/>
              <a:cs typeface="Red Hat Text"/>
              <a:sym typeface="Red Hat Text"/>
            </a:endParaRPr>
          </a:p>
          <a:p>
            <a:pPr marL="0" marR="0" lvl="0" indent="0" algn="l" rtl="0">
              <a:lnSpc>
                <a:spcPct val="100000"/>
              </a:lnSpc>
              <a:spcBef>
                <a:spcPts val="0"/>
              </a:spcBef>
              <a:spcAft>
                <a:spcPts val="0"/>
              </a:spcAft>
              <a:buClr>
                <a:srgbClr val="000000"/>
              </a:buClr>
              <a:buSzPts val="2100"/>
              <a:buFont typeface="Arial"/>
              <a:buNone/>
            </a:pPr>
            <a:endParaRPr sz="1500">
              <a:latin typeface="Red Hat Text"/>
              <a:ea typeface="Red Hat Text"/>
              <a:cs typeface="Red Hat Text"/>
              <a:sym typeface="Red Hat Text"/>
            </a:endParaRPr>
          </a:p>
          <a:p>
            <a:pPr marL="0" marR="0" lvl="0" indent="0" algn="l" rtl="0">
              <a:lnSpc>
                <a:spcPct val="100000"/>
              </a:lnSpc>
              <a:spcBef>
                <a:spcPts val="0"/>
              </a:spcBef>
              <a:spcAft>
                <a:spcPts val="0"/>
              </a:spcAft>
              <a:buClr>
                <a:srgbClr val="000000"/>
              </a:buClr>
              <a:buSzPts val="2100"/>
              <a:buFont typeface="Arial"/>
              <a:buNone/>
            </a:pPr>
            <a:r>
              <a:rPr lang="en">
                <a:latin typeface="Red Hat Text"/>
                <a:ea typeface="Red Hat Text"/>
                <a:cs typeface="Red Hat Text"/>
                <a:sym typeface="Red Hat Text"/>
              </a:rPr>
              <a:t>Javier Gutierrez, Director of Strategy, Network, and IT Development, Telefónica</a:t>
            </a:r>
            <a:endParaRPr>
              <a:latin typeface="Red Hat Text"/>
              <a:ea typeface="Red Hat Text"/>
              <a:cs typeface="Red Hat Text"/>
              <a:sym typeface="Red Hat Text"/>
            </a:endParaRPr>
          </a:p>
        </p:txBody>
      </p:sp>
      <p:sp>
        <p:nvSpPr>
          <p:cNvPr id="7846" name="Google Shape;7846;p784"/>
          <p:cNvSpPr txBox="1"/>
          <p:nvPr/>
        </p:nvSpPr>
        <p:spPr>
          <a:xfrm>
            <a:off x="783467" y="167967"/>
            <a:ext cx="3272100" cy="323700"/>
          </a:xfrm>
          <a:prstGeom prst="rect">
            <a:avLst/>
          </a:prstGeom>
          <a:noFill/>
          <a:ln>
            <a:noFill/>
          </a:ln>
        </p:spPr>
        <p:txBody>
          <a:bodyPr spcFirstLastPara="1" wrap="square" lIns="121875" tIns="121875" rIns="121875" bIns="12187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300">
                <a:solidFill>
                  <a:srgbClr val="EE0000"/>
                </a:solidFill>
                <a:latin typeface="Red Hat Text"/>
                <a:ea typeface="Red Hat Text"/>
                <a:cs typeface="Red Hat Text"/>
                <a:sym typeface="Red Hat Text"/>
              </a:rPr>
              <a:t>Telecommunications:</a:t>
            </a:r>
            <a:r>
              <a:rPr lang="en" sz="1300" u="none" strike="noStrike" cap="none">
                <a:solidFill>
                  <a:srgbClr val="EE0000"/>
                </a:solidFill>
                <a:latin typeface="Red Hat Text"/>
                <a:ea typeface="Red Hat Text"/>
                <a:cs typeface="Red Hat Text"/>
                <a:sym typeface="Red Hat Text"/>
              </a:rPr>
              <a:t> </a:t>
            </a:r>
            <a:r>
              <a:rPr lang="en" sz="1300">
                <a:solidFill>
                  <a:srgbClr val="EE0000"/>
                </a:solidFill>
                <a:latin typeface="Red Hat Text"/>
                <a:ea typeface="Red Hat Text"/>
                <a:cs typeface="Red Hat Text"/>
                <a:sym typeface="Red Hat Text"/>
              </a:rPr>
              <a:t>EMEA</a:t>
            </a:r>
            <a:endParaRPr sz="1300" u="none" strike="noStrike" cap="none">
              <a:solidFill>
                <a:srgbClr val="EE0000"/>
              </a:solidFill>
              <a:latin typeface="Red Hat Text"/>
              <a:ea typeface="Red Hat Text"/>
              <a:cs typeface="Red Hat Text"/>
              <a:sym typeface="Red Hat Text"/>
            </a:endParaRPr>
          </a:p>
        </p:txBody>
      </p:sp>
      <p:sp>
        <p:nvSpPr>
          <p:cNvPr id="7847" name="Google Shape;7847;p784"/>
          <p:cNvSpPr txBox="1"/>
          <p:nvPr/>
        </p:nvSpPr>
        <p:spPr>
          <a:xfrm>
            <a:off x="4376495" y="427124"/>
            <a:ext cx="7185300" cy="5817000"/>
          </a:xfrm>
          <a:prstGeom prst="rect">
            <a:avLst/>
          </a:prstGeom>
          <a:noFill/>
          <a:ln>
            <a:noFill/>
          </a:ln>
        </p:spPr>
        <p:txBody>
          <a:bodyPr spcFirstLastPara="1" wrap="square" lIns="60950" tIns="60950" rIns="60950" bIns="60950" anchor="t" anchorCtr="0">
            <a:noAutofit/>
          </a:bodyPr>
          <a:lstStyle/>
          <a:p>
            <a:pPr marL="0" lvl="0" indent="0" algn="l" rtl="0">
              <a:lnSpc>
                <a:spcPct val="110000"/>
              </a:lnSpc>
              <a:spcBef>
                <a:spcPts val="0"/>
              </a:spcBef>
              <a:spcAft>
                <a:spcPts val="0"/>
              </a:spcAft>
              <a:buClr>
                <a:schemeClr val="dk1"/>
              </a:buClr>
              <a:buSzPts val="1500"/>
              <a:buFont typeface="Arial"/>
              <a:buNone/>
            </a:pPr>
            <a:r>
              <a:rPr lang="en" sz="1600">
                <a:solidFill>
                  <a:srgbClr val="EE0000"/>
                </a:solidFill>
                <a:latin typeface="Red Hat Display"/>
                <a:ea typeface="Red Hat Display"/>
                <a:cs typeface="Red Hat Display"/>
                <a:sym typeface="Red Hat Display"/>
              </a:rPr>
              <a:t>Opportunity</a:t>
            </a:r>
            <a:endParaRPr sz="1500">
              <a:solidFill>
                <a:schemeClr val="dk1"/>
              </a:solidFill>
              <a:latin typeface="Red Hat Display"/>
              <a:ea typeface="Red Hat Display"/>
              <a:cs typeface="Red Hat Display"/>
              <a:sym typeface="Red Hat Display"/>
            </a:endParaRPr>
          </a:p>
          <a:p>
            <a:pPr marL="0" lvl="0" indent="0" algn="l" rtl="0">
              <a:spcBef>
                <a:spcPts val="0"/>
              </a:spcBef>
              <a:spcAft>
                <a:spcPts val="0"/>
              </a:spcAft>
              <a:buClr>
                <a:schemeClr val="dk1"/>
              </a:buClr>
              <a:buSzPts val="1500"/>
              <a:buFont typeface="Arial"/>
              <a:buNone/>
            </a:pPr>
            <a:r>
              <a:rPr lang="en" sz="1500">
                <a:latin typeface="Red Hat Text"/>
                <a:ea typeface="Red Hat Text"/>
                <a:cs typeface="Red Hat Text"/>
                <a:sym typeface="Red Hat Text"/>
              </a:rPr>
              <a:t>As communication service providers prepare for the benefits 5G and edge will bring to core network functions, Telefónica plans to have an open, secured, intelligent, and highly automated network that can power transformation for consumer and enterprise customers across all industries.</a:t>
            </a:r>
            <a:endParaRPr sz="1500">
              <a:latin typeface="Red Hat Text"/>
              <a:ea typeface="Red Hat Text"/>
              <a:cs typeface="Red Hat Text"/>
              <a:sym typeface="Red Hat Text"/>
            </a:endParaRPr>
          </a:p>
          <a:p>
            <a:pPr marL="0" lvl="0" indent="0" algn="l" rtl="0">
              <a:lnSpc>
                <a:spcPct val="110000"/>
              </a:lnSpc>
              <a:spcBef>
                <a:spcPts val="0"/>
              </a:spcBef>
              <a:spcAft>
                <a:spcPts val="0"/>
              </a:spcAft>
              <a:buClr>
                <a:schemeClr val="dk1"/>
              </a:buClr>
              <a:buSzPts val="1500"/>
              <a:buFont typeface="Arial"/>
              <a:buNone/>
            </a:pPr>
            <a:endParaRPr sz="1500">
              <a:solidFill>
                <a:schemeClr val="dk1"/>
              </a:solidFill>
              <a:latin typeface="Red Hat Display"/>
              <a:ea typeface="Red Hat Display"/>
              <a:cs typeface="Red Hat Display"/>
              <a:sym typeface="Red Hat Display"/>
            </a:endParaRPr>
          </a:p>
          <a:p>
            <a:pPr marL="0" lvl="0" indent="0" algn="l" rtl="0">
              <a:lnSpc>
                <a:spcPct val="110000"/>
              </a:lnSpc>
              <a:spcBef>
                <a:spcPts val="0"/>
              </a:spcBef>
              <a:spcAft>
                <a:spcPts val="0"/>
              </a:spcAft>
              <a:buClr>
                <a:schemeClr val="dk1"/>
              </a:buClr>
              <a:buSzPts val="1500"/>
              <a:buFont typeface="Arial"/>
              <a:buNone/>
            </a:pPr>
            <a:r>
              <a:rPr lang="en" sz="1600">
                <a:solidFill>
                  <a:srgbClr val="EE0000"/>
                </a:solidFill>
                <a:latin typeface="Red Hat Display"/>
                <a:ea typeface="Red Hat Display"/>
                <a:cs typeface="Red Hat Display"/>
                <a:sym typeface="Red Hat Display"/>
              </a:rPr>
              <a:t>Solution</a:t>
            </a:r>
            <a:endParaRPr sz="1500">
              <a:latin typeface="Red Hat Display"/>
              <a:ea typeface="Red Hat Display"/>
              <a:cs typeface="Red Hat Display"/>
              <a:sym typeface="Red Hat Display"/>
            </a:endParaRPr>
          </a:p>
          <a:p>
            <a:pPr marL="0" lvl="0" indent="0" algn="l" rtl="0">
              <a:spcBef>
                <a:spcPts val="0"/>
              </a:spcBef>
              <a:spcAft>
                <a:spcPts val="0"/>
              </a:spcAft>
              <a:buClr>
                <a:schemeClr val="dk1"/>
              </a:buClr>
              <a:buSzPts val="1500"/>
              <a:buFont typeface="Arial"/>
              <a:buNone/>
            </a:pPr>
            <a:r>
              <a:rPr lang="en" sz="1500">
                <a:latin typeface="Red Hat Text"/>
                <a:ea typeface="Red Hat Text"/>
                <a:cs typeface="Red Hat Text"/>
                <a:sym typeface="Red Hat Text"/>
              </a:rPr>
              <a:t>Telefónica is implementing UNICA Next, the company’s first cloud-native, 5G core network platform. The platform is planned to be a new open-standard, open-networking technology compliant platform that will be deployed across multiple central, regional, and distributed datacenters offering low latency and high bandwidth, while able to deliver services in a fully automated fashion.</a:t>
            </a:r>
            <a:endParaRPr sz="1600">
              <a:latin typeface="Red Hat Text"/>
              <a:ea typeface="Red Hat Text"/>
              <a:cs typeface="Red Hat Text"/>
              <a:sym typeface="Red Hat Text"/>
            </a:endParaRPr>
          </a:p>
          <a:p>
            <a:pPr marL="0" marR="0" lvl="0" indent="0" algn="l" rtl="0">
              <a:lnSpc>
                <a:spcPct val="110000"/>
              </a:lnSpc>
              <a:spcBef>
                <a:spcPts val="0"/>
              </a:spcBef>
              <a:spcAft>
                <a:spcPts val="0"/>
              </a:spcAft>
              <a:buClr>
                <a:srgbClr val="000000"/>
              </a:buClr>
              <a:buSzPts val="1500"/>
              <a:buFont typeface="Arial"/>
              <a:buNone/>
            </a:pPr>
            <a:endParaRPr sz="1500" i="0" u="none" strike="noStrike" cap="none">
              <a:solidFill>
                <a:srgbClr val="000000"/>
              </a:solidFill>
              <a:latin typeface="Red Hat Display"/>
              <a:ea typeface="Red Hat Display"/>
              <a:cs typeface="Red Hat Display"/>
              <a:sym typeface="Red Hat Display"/>
            </a:endParaRPr>
          </a:p>
          <a:p>
            <a:pPr marL="0" lvl="0" indent="0" algn="l" rtl="0">
              <a:lnSpc>
                <a:spcPct val="110000"/>
              </a:lnSpc>
              <a:spcBef>
                <a:spcPts val="0"/>
              </a:spcBef>
              <a:spcAft>
                <a:spcPts val="0"/>
              </a:spcAft>
              <a:buClr>
                <a:schemeClr val="dk1"/>
              </a:buClr>
              <a:buSzPts val="1500"/>
              <a:buFont typeface="Arial"/>
              <a:buNone/>
            </a:pPr>
            <a:r>
              <a:rPr lang="en" sz="1600">
                <a:solidFill>
                  <a:srgbClr val="EE0000"/>
                </a:solidFill>
                <a:latin typeface="Red Hat Display"/>
                <a:ea typeface="Red Hat Display"/>
                <a:cs typeface="Red Hat Display"/>
                <a:sym typeface="Red Hat Display"/>
              </a:rPr>
              <a:t>Why Red Hat, IBM and Juniper</a:t>
            </a:r>
            <a:endParaRPr sz="1500">
              <a:latin typeface="Red Hat Display"/>
              <a:ea typeface="Red Hat Display"/>
              <a:cs typeface="Red Hat Display"/>
              <a:sym typeface="Red Hat Display"/>
            </a:endParaRPr>
          </a:p>
          <a:p>
            <a:pPr marL="0" lvl="0" indent="0" algn="l" rtl="0">
              <a:spcBef>
                <a:spcPts val="0"/>
              </a:spcBef>
              <a:spcAft>
                <a:spcPts val="0"/>
              </a:spcAft>
              <a:buClr>
                <a:srgbClr val="000000"/>
              </a:buClr>
              <a:buSzPts val="1500"/>
              <a:buFont typeface="Arial"/>
              <a:buNone/>
            </a:pPr>
            <a:r>
              <a:rPr lang="en" sz="1500">
                <a:latin typeface="Red Hat Text"/>
                <a:ea typeface="Red Hat Text"/>
                <a:cs typeface="Red Hat Text"/>
                <a:sym typeface="Red Hat Text"/>
              </a:rPr>
              <a:t>Pairing the IBM network automation and Red Hat</a:t>
            </a:r>
            <a:r>
              <a:rPr lang="en" sz="1500">
                <a:solidFill>
                  <a:schemeClr val="dk1"/>
                </a:solidFill>
                <a:latin typeface="Red Hat Display"/>
                <a:ea typeface="Red Hat Display"/>
                <a:cs typeface="Red Hat Display"/>
                <a:sym typeface="Red Hat Display"/>
              </a:rPr>
              <a:t>®</a:t>
            </a:r>
            <a:r>
              <a:rPr lang="en" sz="1500">
                <a:latin typeface="Red Hat Text"/>
                <a:ea typeface="Red Hat Text"/>
                <a:cs typeface="Red Hat Text"/>
                <a:sym typeface="Red Hat Text"/>
              </a:rPr>
              <a:t> container platform and management solutions presents Telefónica with an environment designed for increased observability and control for managing the UNICA Next environment while driving 5G and edge innovation more quickly and with less complexity.</a:t>
            </a:r>
            <a:endParaRPr sz="1500" i="0" u="none" strike="noStrike" cap="none">
              <a:solidFill>
                <a:schemeClr val="dk1"/>
              </a:solidFill>
              <a:latin typeface="Red Hat Display"/>
              <a:ea typeface="Red Hat Display"/>
              <a:cs typeface="Red Hat Display"/>
              <a:sym typeface="Red Hat Display"/>
            </a:endParaRPr>
          </a:p>
          <a:p>
            <a:pPr marL="0" marR="0" lvl="0" indent="0" algn="l" rtl="0">
              <a:lnSpc>
                <a:spcPct val="110000"/>
              </a:lnSpc>
              <a:spcBef>
                <a:spcPts val="0"/>
              </a:spcBef>
              <a:spcAft>
                <a:spcPts val="0"/>
              </a:spcAft>
              <a:buNone/>
            </a:pPr>
            <a:endParaRPr sz="1500">
              <a:solidFill>
                <a:schemeClr val="dk1"/>
              </a:solidFill>
              <a:latin typeface="Red Hat Display"/>
              <a:ea typeface="Red Hat Display"/>
              <a:cs typeface="Red Hat Display"/>
              <a:sym typeface="Red Hat Display"/>
            </a:endParaRPr>
          </a:p>
          <a:p>
            <a:pPr marL="0" lvl="0" indent="0" algn="l" rtl="0">
              <a:lnSpc>
                <a:spcPct val="110000"/>
              </a:lnSpc>
              <a:spcBef>
                <a:spcPts val="0"/>
              </a:spcBef>
              <a:spcAft>
                <a:spcPts val="0"/>
              </a:spcAft>
              <a:buClr>
                <a:schemeClr val="dk1"/>
              </a:buClr>
              <a:buSzPts val="1500"/>
              <a:buFont typeface="Arial"/>
              <a:buNone/>
            </a:pPr>
            <a:r>
              <a:rPr lang="en" sz="1600">
                <a:solidFill>
                  <a:srgbClr val="EE0000"/>
                </a:solidFill>
                <a:latin typeface="Red Hat Display"/>
                <a:ea typeface="Red Hat Display"/>
                <a:cs typeface="Red Hat Display"/>
                <a:sym typeface="Red Hat Display"/>
              </a:rPr>
              <a:t>Products and services					Partners</a:t>
            </a:r>
            <a:endParaRPr sz="1500">
              <a:solidFill>
                <a:schemeClr val="dk1"/>
              </a:solidFill>
              <a:latin typeface="Red Hat Display"/>
              <a:ea typeface="Red Hat Display"/>
              <a:cs typeface="Red Hat Display"/>
              <a:sym typeface="Red Hat Display"/>
            </a:endParaRPr>
          </a:p>
          <a:p>
            <a:pPr marL="0" lvl="0" indent="0" algn="l" rtl="0">
              <a:lnSpc>
                <a:spcPct val="110000"/>
              </a:lnSpc>
              <a:spcBef>
                <a:spcPts val="0"/>
              </a:spcBef>
              <a:spcAft>
                <a:spcPts val="0"/>
              </a:spcAft>
              <a:buNone/>
            </a:pPr>
            <a:r>
              <a:rPr lang="en" sz="1500">
                <a:solidFill>
                  <a:schemeClr val="dk1"/>
                </a:solidFill>
                <a:latin typeface="Red Hat Display"/>
                <a:ea typeface="Red Hat Display"/>
                <a:cs typeface="Red Hat Display"/>
                <a:sym typeface="Red Hat Display"/>
              </a:rPr>
              <a:t>Red Hat OpenShift®						IBM, Red Hat, Juniper</a:t>
            </a:r>
            <a:endParaRPr sz="1500">
              <a:solidFill>
                <a:schemeClr val="dk1"/>
              </a:solidFill>
              <a:latin typeface="Red Hat Display"/>
              <a:ea typeface="Red Hat Display"/>
              <a:cs typeface="Red Hat Display"/>
              <a:sym typeface="Red Hat Display"/>
            </a:endParaRPr>
          </a:p>
          <a:p>
            <a:pPr marL="0" lvl="0" indent="0" algn="l" rtl="0">
              <a:lnSpc>
                <a:spcPct val="110000"/>
              </a:lnSpc>
              <a:spcBef>
                <a:spcPts val="0"/>
              </a:spcBef>
              <a:spcAft>
                <a:spcPts val="0"/>
              </a:spcAft>
              <a:buNone/>
            </a:pPr>
            <a:r>
              <a:rPr lang="en" sz="1500">
                <a:solidFill>
                  <a:schemeClr val="dk1"/>
                </a:solidFill>
                <a:latin typeface="Red Hat Display"/>
                <a:ea typeface="Red Hat Display"/>
                <a:cs typeface="Red Hat Display"/>
                <a:sym typeface="Red Hat Display"/>
              </a:rPr>
              <a:t>Red Hat Advanced Cluster Management		</a:t>
            </a:r>
            <a:endParaRPr sz="1500">
              <a:solidFill>
                <a:schemeClr val="dk1"/>
              </a:solidFill>
              <a:latin typeface="Red Hat Display"/>
              <a:ea typeface="Red Hat Display"/>
              <a:cs typeface="Red Hat Display"/>
              <a:sym typeface="Red Hat Display"/>
            </a:endParaRPr>
          </a:p>
          <a:p>
            <a:pPr marL="0" lvl="0" indent="0" algn="l" rtl="0">
              <a:lnSpc>
                <a:spcPct val="110000"/>
              </a:lnSpc>
              <a:spcBef>
                <a:spcPts val="0"/>
              </a:spcBef>
              <a:spcAft>
                <a:spcPts val="0"/>
              </a:spcAft>
              <a:buNone/>
            </a:pPr>
            <a:r>
              <a:rPr lang="en" sz="1500">
                <a:solidFill>
                  <a:schemeClr val="dk1"/>
                </a:solidFill>
                <a:latin typeface="Red Hat Display"/>
                <a:ea typeface="Red Hat Display"/>
                <a:cs typeface="Red Hat Display"/>
                <a:sym typeface="Red Hat Display"/>
              </a:rPr>
              <a:t>IBM Cloud Pak for Network Automation</a:t>
            </a:r>
            <a:endParaRPr sz="1500">
              <a:solidFill>
                <a:schemeClr val="dk1"/>
              </a:solidFill>
              <a:latin typeface="Red Hat Display"/>
              <a:ea typeface="Red Hat Display"/>
              <a:cs typeface="Red Hat Display"/>
              <a:sym typeface="Red Hat Display"/>
            </a:endParaRPr>
          </a:p>
          <a:p>
            <a:pPr marL="0" lvl="0" indent="0" algn="l" rtl="0">
              <a:lnSpc>
                <a:spcPct val="110000"/>
              </a:lnSpc>
              <a:spcBef>
                <a:spcPts val="0"/>
              </a:spcBef>
              <a:spcAft>
                <a:spcPts val="0"/>
              </a:spcAft>
              <a:buNone/>
            </a:pPr>
            <a:r>
              <a:rPr lang="en" sz="1500">
                <a:solidFill>
                  <a:schemeClr val="dk1"/>
                </a:solidFill>
                <a:latin typeface="Red Hat Display"/>
                <a:ea typeface="Red Hat Display"/>
                <a:cs typeface="Red Hat Display"/>
                <a:sym typeface="Red Hat Display"/>
              </a:rPr>
              <a:t>Juniper SDN and Fabric</a:t>
            </a:r>
            <a:endParaRPr sz="1500">
              <a:solidFill>
                <a:schemeClr val="dk1"/>
              </a:solidFill>
              <a:latin typeface="Red Hat Display"/>
              <a:ea typeface="Red Hat Display"/>
              <a:cs typeface="Red Hat Display"/>
              <a:sym typeface="Red Hat Display"/>
            </a:endParaRPr>
          </a:p>
        </p:txBody>
      </p:sp>
      <p:cxnSp>
        <p:nvCxnSpPr>
          <p:cNvPr id="7848" name="Google Shape;7848;p784"/>
          <p:cNvCxnSpPr/>
          <p:nvPr/>
        </p:nvCxnSpPr>
        <p:spPr>
          <a:xfrm>
            <a:off x="4055367" y="966567"/>
            <a:ext cx="0" cy="4943100"/>
          </a:xfrm>
          <a:prstGeom prst="straightConnector1">
            <a:avLst/>
          </a:prstGeom>
          <a:noFill/>
          <a:ln w="9525" cap="flat" cmpd="sng">
            <a:solidFill>
              <a:srgbClr val="595959"/>
            </a:solidFill>
            <a:prstDash val="dot"/>
            <a:round/>
            <a:headEnd type="none" w="med" len="med"/>
            <a:tailEnd type="none" w="med" len="med"/>
          </a:ln>
        </p:spPr>
      </p:cxnSp>
      <p:pic>
        <p:nvPicPr>
          <p:cNvPr id="7849" name="Google Shape;7849;p784"/>
          <p:cNvPicPr preferRelativeResize="0"/>
          <p:nvPr/>
        </p:nvPicPr>
        <p:blipFill>
          <a:blip r:embed="rId4">
            <a:alphaModFix/>
          </a:blip>
          <a:stretch>
            <a:fillRect/>
          </a:stretch>
        </p:blipFill>
        <p:spPr>
          <a:xfrm>
            <a:off x="9783700" y="6161967"/>
            <a:ext cx="2177063" cy="574656"/>
          </a:xfrm>
          <a:prstGeom prst="rect">
            <a:avLst/>
          </a:prstGeom>
          <a:noFill/>
          <a:ln>
            <a:noFill/>
          </a:ln>
        </p:spPr>
      </p:pic>
      <p:pic>
        <p:nvPicPr>
          <p:cNvPr id="7850" name="Google Shape;7850;p784"/>
          <p:cNvPicPr preferRelativeResize="0"/>
          <p:nvPr/>
        </p:nvPicPr>
        <p:blipFill rotWithShape="1">
          <a:blip r:embed="rId5">
            <a:alphaModFix/>
          </a:blip>
          <a:srcRect l="21374" t="31877" r="15497" b="34140"/>
          <a:stretch/>
        </p:blipFill>
        <p:spPr>
          <a:xfrm>
            <a:off x="937723" y="1029300"/>
            <a:ext cx="2674440" cy="809603"/>
          </a:xfrm>
          <a:prstGeom prst="rect">
            <a:avLst/>
          </a:prstGeom>
          <a:noFill/>
          <a:ln>
            <a:noFill/>
          </a:ln>
        </p:spPr>
      </p:pic>
      <p:sp>
        <p:nvSpPr>
          <p:cNvPr id="7851" name="Google Shape;7851;p784"/>
          <p:cNvSpPr txBox="1"/>
          <p:nvPr/>
        </p:nvSpPr>
        <p:spPr>
          <a:xfrm>
            <a:off x="81975" y="6169556"/>
            <a:ext cx="731700" cy="143700"/>
          </a:xfrm>
          <a:prstGeom prst="rect">
            <a:avLst/>
          </a:prstGeom>
          <a:noFill/>
          <a:ln>
            <a:noFill/>
          </a:ln>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sz="800">
                <a:latin typeface="Red Hat Display"/>
                <a:ea typeface="Red Hat Display"/>
                <a:cs typeface="Red Hat Display"/>
                <a:sym typeface="Red Hat Display"/>
              </a:rPr>
              <a:t>85</a:t>
            </a:fld>
            <a:endParaRPr sz="800">
              <a:latin typeface="Red Hat Display"/>
              <a:ea typeface="Red Hat Display"/>
              <a:cs typeface="Red Hat Display"/>
              <a:sym typeface="Red Hat Display"/>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855"/>
        <p:cNvGrpSpPr/>
        <p:nvPr/>
      </p:nvGrpSpPr>
      <p:grpSpPr>
        <a:xfrm>
          <a:off x="0" y="0"/>
          <a:ext cx="0" cy="0"/>
          <a:chOff x="0" y="0"/>
          <a:chExt cx="0" cy="0"/>
        </a:xfrm>
      </p:grpSpPr>
      <p:sp>
        <p:nvSpPr>
          <p:cNvPr id="7856" name="Google Shape;7856;p785"/>
          <p:cNvSpPr txBox="1"/>
          <p:nvPr/>
        </p:nvSpPr>
        <p:spPr>
          <a:xfrm>
            <a:off x="651335" y="2394312"/>
            <a:ext cx="2839200" cy="3845700"/>
          </a:xfrm>
          <a:prstGeom prst="rect">
            <a:avLst/>
          </a:prstGeom>
          <a:noFill/>
          <a:ln>
            <a:noFill/>
          </a:ln>
        </p:spPr>
        <p:txBody>
          <a:bodyPr spcFirstLastPara="1" wrap="square" lIns="121875" tIns="121875" rIns="121875" bIns="12187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400" i="0" u="none" strike="noStrike" cap="none">
                <a:solidFill>
                  <a:srgbClr val="000000"/>
                </a:solidFill>
                <a:latin typeface="Red Hat Text"/>
                <a:ea typeface="Red Hat Text"/>
                <a:cs typeface="Red Hat Text"/>
                <a:sym typeface="Red Hat Text"/>
              </a:rPr>
              <a:t>“</a:t>
            </a:r>
            <a:r>
              <a:rPr lang="en" sz="2050">
                <a:solidFill>
                  <a:srgbClr val="151515"/>
                </a:solidFill>
                <a:highlight>
                  <a:srgbClr val="FFFFFF"/>
                </a:highlight>
                <a:latin typeface="Red Hat Text"/>
                <a:ea typeface="Red Hat Text"/>
                <a:cs typeface="Red Hat Text"/>
                <a:sym typeface="Red Hat Text"/>
              </a:rPr>
              <a:t>We trusted in Red Hat’s well established set of partnerships to provide supplier independence.”</a:t>
            </a:r>
            <a:endParaRPr sz="2050">
              <a:solidFill>
                <a:srgbClr val="151515"/>
              </a:solidFill>
              <a:highlight>
                <a:srgbClr val="FFFFFF"/>
              </a:highlight>
              <a:latin typeface="Red Hat Text"/>
              <a:ea typeface="Red Hat Text"/>
              <a:cs typeface="Red Hat Text"/>
              <a:sym typeface="Red Hat Text"/>
            </a:endParaRPr>
          </a:p>
          <a:p>
            <a:pPr marL="0" marR="0" lvl="0" indent="0" algn="l" rtl="0">
              <a:lnSpc>
                <a:spcPct val="100000"/>
              </a:lnSpc>
              <a:spcBef>
                <a:spcPts val="0"/>
              </a:spcBef>
              <a:spcAft>
                <a:spcPts val="0"/>
              </a:spcAft>
              <a:buClr>
                <a:srgbClr val="000000"/>
              </a:buClr>
              <a:buSzPts val="2100"/>
              <a:buFont typeface="Arial"/>
              <a:buNone/>
            </a:pPr>
            <a:endParaRPr sz="2050">
              <a:solidFill>
                <a:srgbClr val="151515"/>
              </a:solidFill>
              <a:highlight>
                <a:srgbClr val="FFFFFF"/>
              </a:highlight>
              <a:latin typeface="Red Hat Text"/>
              <a:ea typeface="Red Hat Text"/>
              <a:cs typeface="Red Hat Text"/>
              <a:sym typeface="Red Hat Text"/>
            </a:endParaRPr>
          </a:p>
          <a:p>
            <a:pPr marL="0" marR="0" lvl="0" indent="0" algn="l" rtl="0">
              <a:lnSpc>
                <a:spcPct val="100000"/>
              </a:lnSpc>
              <a:spcBef>
                <a:spcPts val="0"/>
              </a:spcBef>
              <a:spcAft>
                <a:spcPts val="0"/>
              </a:spcAft>
              <a:buClr>
                <a:srgbClr val="000000"/>
              </a:buClr>
              <a:buSzPts val="2100"/>
              <a:buFont typeface="Arial"/>
              <a:buNone/>
            </a:pPr>
            <a:endParaRPr sz="2050">
              <a:solidFill>
                <a:srgbClr val="151515"/>
              </a:solidFill>
              <a:highlight>
                <a:srgbClr val="FFFFFF"/>
              </a:highlight>
              <a:latin typeface="Red Hat Text"/>
              <a:ea typeface="Red Hat Text"/>
              <a:cs typeface="Red Hat Text"/>
              <a:sym typeface="Red Hat Text"/>
            </a:endParaRPr>
          </a:p>
          <a:p>
            <a:pPr marL="0" marR="0" lvl="0" indent="0" algn="l" rtl="0">
              <a:lnSpc>
                <a:spcPct val="100000"/>
              </a:lnSpc>
              <a:spcBef>
                <a:spcPts val="0"/>
              </a:spcBef>
              <a:spcAft>
                <a:spcPts val="0"/>
              </a:spcAft>
              <a:buClr>
                <a:srgbClr val="000000"/>
              </a:buClr>
              <a:buSzPts val="2100"/>
              <a:buFont typeface="Arial"/>
              <a:buNone/>
            </a:pPr>
            <a:r>
              <a:rPr lang="en" sz="1600">
                <a:solidFill>
                  <a:srgbClr val="151515"/>
                </a:solidFill>
                <a:highlight>
                  <a:srgbClr val="FFFFFF"/>
                </a:highlight>
                <a:latin typeface="Red Hat Text"/>
                <a:ea typeface="Red Hat Text"/>
                <a:cs typeface="Red Hat Text"/>
                <a:sym typeface="Red Hat Text"/>
              </a:rPr>
              <a:t>André Beijen</a:t>
            </a:r>
            <a:endParaRPr sz="1600">
              <a:solidFill>
                <a:srgbClr val="151515"/>
              </a:solidFill>
              <a:highlight>
                <a:srgbClr val="FFFFFF"/>
              </a:highlight>
              <a:latin typeface="Red Hat Text"/>
              <a:ea typeface="Red Hat Text"/>
              <a:cs typeface="Red Hat Text"/>
              <a:sym typeface="Red Hat Text"/>
            </a:endParaRPr>
          </a:p>
          <a:p>
            <a:pPr marL="0" marR="0" lvl="0" indent="0" algn="l" rtl="0">
              <a:lnSpc>
                <a:spcPct val="100000"/>
              </a:lnSpc>
              <a:spcBef>
                <a:spcPts val="0"/>
              </a:spcBef>
              <a:spcAft>
                <a:spcPts val="0"/>
              </a:spcAft>
              <a:buClr>
                <a:srgbClr val="000000"/>
              </a:buClr>
              <a:buSzPts val="2100"/>
              <a:buFont typeface="Arial"/>
              <a:buNone/>
            </a:pPr>
            <a:r>
              <a:rPr lang="en" sz="1600">
                <a:solidFill>
                  <a:srgbClr val="151515"/>
                </a:solidFill>
                <a:highlight>
                  <a:srgbClr val="FFFFFF"/>
                </a:highlight>
                <a:latin typeface="Red Hat Text"/>
                <a:ea typeface="Red Hat Text"/>
                <a:cs typeface="Red Hat Text"/>
                <a:sym typeface="Red Hat Text"/>
              </a:rPr>
              <a:t>Director, Mobile Network, VodafoneZiggo</a:t>
            </a:r>
            <a:endParaRPr sz="1600">
              <a:solidFill>
                <a:srgbClr val="151515"/>
              </a:solidFill>
              <a:highlight>
                <a:srgbClr val="FFFFFF"/>
              </a:highlight>
              <a:latin typeface="Red Hat Text"/>
              <a:ea typeface="Red Hat Text"/>
              <a:cs typeface="Red Hat Text"/>
              <a:sym typeface="Red Hat Text"/>
            </a:endParaRPr>
          </a:p>
          <a:p>
            <a:pPr marL="0" marR="0" lvl="0" indent="0" algn="l" rtl="0">
              <a:lnSpc>
                <a:spcPct val="100000"/>
              </a:lnSpc>
              <a:spcBef>
                <a:spcPts val="0"/>
              </a:spcBef>
              <a:spcAft>
                <a:spcPts val="0"/>
              </a:spcAft>
              <a:buClr>
                <a:srgbClr val="000000"/>
              </a:buClr>
              <a:buSzPts val="2100"/>
              <a:buFont typeface="Arial"/>
              <a:buNone/>
            </a:pPr>
            <a:endParaRPr sz="2050">
              <a:solidFill>
                <a:srgbClr val="151515"/>
              </a:solidFill>
              <a:highlight>
                <a:srgbClr val="FFFFFF"/>
              </a:highlight>
              <a:latin typeface="Red Hat Text"/>
              <a:ea typeface="Red Hat Text"/>
              <a:cs typeface="Red Hat Text"/>
              <a:sym typeface="Red Hat Text"/>
            </a:endParaRPr>
          </a:p>
        </p:txBody>
      </p:sp>
      <p:sp>
        <p:nvSpPr>
          <p:cNvPr id="7857" name="Google Shape;7857;p785"/>
          <p:cNvSpPr txBox="1"/>
          <p:nvPr/>
        </p:nvSpPr>
        <p:spPr>
          <a:xfrm>
            <a:off x="783467" y="167967"/>
            <a:ext cx="3272100" cy="323700"/>
          </a:xfrm>
          <a:prstGeom prst="rect">
            <a:avLst/>
          </a:prstGeom>
          <a:noFill/>
          <a:ln>
            <a:noFill/>
          </a:ln>
        </p:spPr>
        <p:txBody>
          <a:bodyPr spcFirstLastPara="1" wrap="square" lIns="121875" tIns="121875" rIns="121875" bIns="12187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300">
                <a:solidFill>
                  <a:srgbClr val="EE0000"/>
                </a:solidFill>
                <a:latin typeface="Red Hat Text"/>
                <a:ea typeface="Red Hat Text"/>
                <a:cs typeface="Red Hat Text"/>
                <a:sym typeface="Red Hat Text"/>
              </a:rPr>
              <a:t>Telecommunications</a:t>
            </a:r>
            <a:r>
              <a:rPr lang="en" sz="1300" b="0" i="0" u="none" strike="noStrike" cap="none">
                <a:solidFill>
                  <a:srgbClr val="EE0000"/>
                </a:solidFill>
                <a:latin typeface="Red Hat Text"/>
                <a:ea typeface="Red Hat Text"/>
                <a:cs typeface="Red Hat Text"/>
                <a:sym typeface="Red Hat Text"/>
              </a:rPr>
              <a:t>: EMEA</a:t>
            </a:r>
            <a:endParaRPr sz="1300" b="0" i="0" u="none" strike="noStrike" cap="none">
              <a:solidFill>
                <a:srgbClr val="EE0000"/>
              </a:solidFill>
              <a:latin typeface="Red Hat Text"/>
              <a:ea typeface="Red Hat Text"/>
              <a:cs typeface="Red Hat Text"/>
              <a:sym typeface="Red Hat Text"/>
            </a:endParaRPr>
          </a:p>
        </p:txBody>
      </p:sp>
      <p:sp>
        <p:nvSpPr>
          <p:cNvPr id="7858" name="Google Shape;7858;p785"/>
          <p:cNvSpPr txBox="1"/>
          <p:nvPr/>
        </p:nvSpPr>
        <p:spPr>
          <a:xfrm>
            <a:off x="4308678" y="643975"/>
            <a:ext cx="7185300" cy="5611800"/>
          </a:xfrm>
          <a:prstGeom prst="rect">
            <a:avLst/>
          </a:prstGeom>
          <a:noFill/>
          <a:ln>
            <a:noFill/>
          </a:ln>
        </p:spPr>
        <p:txBody>
          <a:bodyPr spcFirstLastPara="1" wrap="square" lIns="60950" tIns="60950" rIns="60950" bIns="60950" anchor="t" anchorCtr="0">
            <a:noAutofit/>
          </a:bodyPr>
          <a:lstStyle/>
          <a:p>
            <a:pPr marL="0" marR="0" lvl="0" indent="0" algn="l" rtl="0">
              <a:lnSpc>
                <a:spcPct val="110000"/>
              </a:lnSpc>
              <a:spcBef>
                <a:spcPts val="0"/>
              </a:spcBef>
              <a:spcAft>
                <a:spcPts val="0"/>
              </a:spcAft>
              <a:buClr>
                <a:schemeClr val="dk1"/>
              </a:buClr>
              <a:buSzPts val="1500"/>
              <a:buFont typeface="Arial"/>
              <a:buNone/>
            </a:pPr>
            <a:r>
              <a:rPr lang="en" i="0" u="none" strike="noStrike" cap="none">
                <a:solidFill>
                  <a:srgbClr val="EE0000"/>
                </a:solidFill>
                <a:latin typeface="Red Hat Display"/>
                <a:ea typeface="Red Hat Display"/>
                <a:cs typeface="Red Hat Display"/>
                <a:sym typeface="Red Hat Display"/>
              </a:rPr>
              <a:t>Challenge</a:t>
            </a:r>
            <a:endParaRPr i="0" u="none" strike="noStrike" cap="none">
              <a:solidFill>
                <a:schemeClr val="dk1"/>
              </a:solidFill>
              <a:latin typeface="Red Hat Display"/>
              <a:ea typeface="Red Hat Display"/>
              <a:cs typeface="Red Hat Display"/>
              <a:sym typeface="Red Hat Display"/>
            </a:endParaRPr>
          </a:p>
          <a:p>
            <a:pPr marL="0" marR="0" lvl="0" indent="0" algn="l" rtl="0">
              <a:lnSpc>
                <a:spcPct val="110000"/>
              </a:lnSpc>
              <a:spcBef>
                <a:spcPts val="0"/>
              </a:spcBef>
              <a:spcAft>
                <a:spcPts val="0"/>
              </a:spcAft>
              <a:buClr>
                <a:schemeClr val="dk1"/>
              </a:buClr>
              <a:buSzPts val="1500"/>
              <a:buFont typeface="Arial"/>
              <a:buNone/>
            </a:pPr>
            <a:r>
              <a:rPr lang="en">
                <a:solidFill>
                  <a:schemeClr val="dk1"/>
                </a:solidFill>
                <a:latin typeface="Red Hat Display"/>
                <a:ea typeface="Red Hat Display"/>
                <a:cs typeface="Red Hat Display"/>
                <a:sym typeface="Red Hat Display"/>
              </a:rPr>
              <a:t>With ongoing growth in demand for data-intensive services and new digital experiences, VodafoneZiggo needed to modernize its network and IT systems to increase agility, manage complexities, and encourage efficiencies. The provider was looking for supplier-agnostic technology to enable its multivendor infrastructure. </a:t>
            </a:r>
            <a:endParaRPr>
              <a:solidFill>
                <a:schemeClr val="dk1"/>
              </a:solidFill>
              <a:latin typeface="Red Hat Display"/>
              <a:ea typeface="Red Hat Display"/>
              <a:cs typeface="Red Hat Display"/>
              <a:sym typeface="Red Hat Display"/>
            </a:endParaRPr>
          </a:p>
          <a:p>
            <a:pPr marL="0" marR="0" lvl="0" indent="0" algn="l" rtl="0">
              <a:lnSpc>
                <a:spcPct val="110000"/>
              </a:lnSpc>
              <a:spcBef>
                <a:spcPts val="0"/>
              </a:spcBef>
              <a:spcAft>
                <a:spcPts val="0"/>
              </a:spcAft>
              <a:buClr>
                <a:schemeClr val="dk1"/>
              </a:buClr>
              <a:buSzPts val="1500"/>
              <a:buFont typeface="Arial"/>
              <a:buNone/>
            </a:pPr>
            <a:endParaRPr>
              <a:solidFill>
                <a:schemeClr val="dk1"/>
              </a:solidFill>
              <a:latin typeface="Red Hat Display"/>
              <a:ea typeface="Red Hat Display"/>
              <a:cs typeface="Red Hat Display"/>
              <a:sym typeface="Red Hat Display"/>
            </a:endParaRPr>
          </a:p>
          <a:p>
            <a:pPr marL="0" marR="0" lvl="0" indent="0" algn="l" rtl="0">
              <a:lnSpc>
                <a:spcPct val="110000"/>
              </a:lnSpc>
              <a:spcBef>
                <a:spcPts val="0"/>
              </a:spcBef>
              <a:spcAft>
                <a:spcPts val="0"/>
              </a:spcAft>
              <a:buClr>
                <a:schemeClr val="dk1"/>
              </a:buClr>
              <a:buSzPts val="1500"/>
              <a:buFont typeface="Arial"/>
              <a:buNone/>
            </a:pPr>
            <a:r>
              <a:rPr lang="en" i="0" u="none" strike="noStrike" cap="none">
                <a:solidFill>
                  <a:srgbClr val="EE0000"/>
                </a:solidFill>
                <a:latin typeface="Red Hat Display"/>
                <a:ea typeface="Red Hat Display"/>
                <a:cs typeface="Red Hat Display"/>
                <a:sym typeface="Red Hat Display"/>
              </a:rPr>
              <a:t>Solution</a:t>
            </a:r>
            <a:endParaRPr i="0" u="none" strike="noStrike" cap="none">
              <a:solidFill>
                <a:srgbClr val="151515"/>
              </a:solidFill>
              <a:latin typeface="Red Hat Display"/>
              <a:ea typeface="Red Hat Display"/>
              <a:cs typeface="Red Hat Display"/>
              <a:sym typeface="Red Hat Display"/>
            </a:endParaRPr>
          </a:p>
          <a:p>
            <a:pPr marL="0" marR="0" lvl="0" indent="0" algn="l" rtl="0">
              <a:lnSpc>
                <a:spcPct val="110000"/>
              </a:lnSpc>
              <a:spcBef>
                <a:spcPts val="0"/>
              </a:spcBef>
              <a:spcAft>
                <a:spcPts val="0"/>
              </a:spcAft>
              <a:buClr>
                <a:srgbClr val="000000"/>
              </a:buClr>
              <a:buSzPts val="1500"/>
              <a:buFont typeface="Arial"/>
              <a:buNone/>
            </a:pPr>
            <a:r>
              <a:rPr lang="en">
                <a:latin typeface="Red Hat Display"/>
                <a:ea typeface="Red Hat Display"/>
                <a:cs typeface="Red Hat Display"/>
                <a:sym typeface="Red Hat Display"/>
              </a:rPr>
              <a:t>VodafoneZiggo selected Red Hat</a:t>
            </a:r>
            <a:r>
              <a:rPr lang="en" sz="1500">
                <a:solidFill>
                  <a:schemeClr val="dk1"/>
                </a:solidFill>
                <a:latin typeface="Red Hat Display"/>
                <a:ea typeface="Red Hat Display"/>
                <a:cs typeface="Red Hat Display"/>
                <a:sym typeface="Red Hat Display"/>
              </a:rPr>
              <a:t>®</a:t>
            </a:r>
            <a:r>
              <a:rPr lang="en">
                <a:latin typeface="Red Hat Display"/>
                <a:ea typeface="Red Hat Display"/>
                <a:cs typeface="Red Hat Display"/>
                <a:sym typeface="Red Hat Display"/>
              </a:rPr>
              <a:t> OpenShift</a:t>
            </a:r>
            <a:r>
              <a:rPr lang="en" sz="1500">
                <a:solidFill>
                  <a:schemeClr val="dk1"/>
                </a:solidFill>
                <a:latin typeface="Red Hat Display"/>
                <a:ea typeface="Red Hat Display"/>
                <a:cs typeface="Red Hat Display"/>
                <a:sym typeface="Red Hat Display"/>
              </a:rPr>
              <a:t>®</a:t>
            </a:r>
            <a:r>
              <a:rPr lang="en">
                <a:latin typeface="Red Hat Display"/>
                <a:ea typeface="Red Hat Display"/>
                <a:cs typeface="Red Hat Display"/>
                <a:sym typeface="Red Hat Display"/>
              </a:rPr>
              <a:t> as its foundation for cloud-native applications across both the network and the business, with its new 5G Core network as its first deployment. Red Hat Advanced Cluster Management provides cloud management and compliance enforcement for the OpenShift clusters at scale. </a:t>
            </a:r>
            <a:endParaRPr>
              <a:latin typeface="Red Hat Display"/>
              <a:ea typeface="Red Hat Display"/>
              <a:cs typeface="Red Hat Display"/>
              <a:sym typeface="Red Hat Display"/>
            </a:endParaRPr>
          </a:p>
          <a:p>
            <a:pPr marL="0" marR="0" lvl="0" indent="0" algn="l" rtl="0">
              <a:lnSpc>
                <a:spcPct val="110000"/>
              </a:lnSpc>
              <a:spcBef>
                <a:spcPts val="0"/>
              </a:spcBef>
              <a:spcAft>
                <a:spcPts val="0"/>
              </a:spcAft>
              <a:buClr>
                <a:srgbClr val="000000"/>
              </a:buClr>
              <a:buSzPts val="1500"/>
              <a:buFont typeface="Arial"/>
              <a:buNone/>
            </a:pPr>
            <a:endParaRPr>
              <a:latin typeface="Red Hat Display"/>
              <a:ea typeface="Red Hat Display"/>
              <a:cs typeface="Red Hat Display"/>
              <a:sym typeface="Red Hat Display"/>
            </a:endParaRPr>
          </a:p>
          <a:p>
            <a:pPr marL="0" marR="0" lvl="0" indent="0" algn="l" rtl="0">
              <a:lnSpc>
                <a:spcPct val="110000"/>
              </a:lnSpc>
              <a:spcBef>
                <a:spcPts val="0"/>
              </a:spcBef>
              <a:spcAft>
                <a:spcPts val="0"/>
              </a:spcAft>
              <a:buClr>
                <a:schemeClr val="dk1"/>
              </a:buClr>
              <a:buSzPts val="1500"/>
              <a:buFont typeface="Arial"/>
              <a:buNone/>
            </a:pPr>
            <a:r>
              <a:rPr lang="en" i="0" u="none" strike="noStrike" cap="none">
                <a:solidFill>
                  <a:srgbClr val="EE0000"/>
                </a:solidFill>
                <a:latin typeface="Red Hat Display"/>
                <a:ea typeface="Red Hat Display"/>
                <a:cs typeface="Red Hat Display"/>
                <a:sym typeface="Red Hat Display"/>
              </a:rPr>
              <a:t>Why Red Hat</a:t>
            </a:r>
            <a:endParaRPr i="0" u="none" strike="noStrike" cap="none">
              <a:solidFill>
                <a:srgbClr val="000000"/>
              </a:solidFill>
              <a:latin typeface="Red Hat Display"/>
              <a:ea typeface="Red Hat Display"/>
              <a:cs typeface="Red Hat Display"/>
              <a:sym typeface="Red Hat Display"/>
            </a:endParaRPr>
          </a:p>
          <a:p>
            <a:pPr marL="0" marR="0" lvl="0" indent="0" algn="l" rtl="0">
              <a:lnSpc>
                <a:spcPct val="110000"/>
              </a:lnSpc>
              <a:spcBef>
                <a:spcPts val="0"/>
              </a:spcBef>
              <a:spcAft>
                <a:spcPts val="0"/>
              </a:spcAft>
              <a:buClr>
                <a:srgbClr val="000000"/>
              </a:buClr>
              <a:buSzPts val="1500"/>
              <a:buFont typeface="Arial"/>
              <a:buNone/>
            </a:pPr>
            <a:r>
              <a:rPr lang="en">
                <a:latin typeface="Red Hat Display"/>
                <a:ea typeface="Red Hat Display"/>
                <a:cs typeface="Red Hat Display"/>
                <a:sym typeface="Red Hat Display"/>
              </a:rPr>
              <a:t>VodafoneZiggo ran a successful proof of concept with OpenShift. </a:t>
            </a:r>
            <a:r>
              <a:rPr lang="en">
                <a:solidFill>
                  <a:schemeClr val="dk1"/>
                </a:solidFill>
                <a:latin typeface="Red Hat Display"/>
                <a:ea typeface="Red Hat Display"/>
                <a:cs typeface="Red Hat Display"/>
                <a:sym typeface="Red Hat Display"/>
              </a:rPr>
              <a:t>Also, the provider had already been using Red Hat OpenStack</a:t>
            </a:r>
            <a:r>
              <a:rPr lang="en" sz="1500">
                <a:solidFill>
                  <a:schemeClr val="dk1"/>
                </a:solidFill>
                <a:latin typeface="Red Hat Display"/>
                <a:ea typeface="Red Hat Display"/>
                <a:cs typeface="Red Hat Display"/>
                <a:sym typeface="Red Hat Display"/>
              </a:rPr>
              <a:t>®</a:t>
            </a:r>
            <a:r>
              <a:rPr lang="en">
                <a:solidFill>
                  <a:schemeClr val="dk1"/>
                </a:solidFill>
                <a:latin typeface="Red Hat Display"/>
                <a:ea typeface="Red Hat Display"/>
                <a:cs typeface="Red Hat Display"/>
                <a:sym typeface="Red Hat Display"/>
              </a:rPr>
              <a:t> Platform for its 4G mobile core and several business applications. </a:t>
            </a:r>
            <a:endParaRPr>
              <a:solidFill>
                <a:schemeClr val="dk1"/>
              </a:solidFill>
              <a:latin typeface="Red Hat Display"/>
              <a:ea typeface="Red Hat Display"/>
              <a:cs typeface="Red Hat Display"/>
              <a:sym typeface="Red Hat Display"/>
            </a:endParaRPr>
          </a:p>
          <a:p>
            <a:pPr marL="0" marR="0" lvl="0" indent="0" algn="l" rtl="0">
              <a:lnSpc>
                <a:spcPct val="110000"/>
              </a:lnSpc>
              <a:spcBef>
                <a:spcPts val="0"/>
              </a:spcBef>
              <a:spcAft>
                <a:spcPts val="0"/>
              </a:spcAft>
              <a:buClr>
                <a:srgbClr val="000000"/>
              </a:buClr>
              <a:buSzPts val="1500"/>
              <a:buFont typeface="Arial"/>
              <a:buNone/>
            </a:pPr>
            <a:endParaRPr>
              <a:solidFill>
                <a:schemeClr val="dk1"/>
              </a:solidFill>
              <a:latin typeface="Red Hat Display"/>
              <a:ea typeface="Red Hat Display"/>
              <a:cs typeface="Red Hat Display"/>
              <a:sym typeface="Red Hat Display"/>
            </a:endParaRPr>
          </a:p>
          <a:p>
            <a:pPr marL="0" marR="0" lvl="0" indent="0" algn="l" rtl="0">
              <a:lnSpc>
                <a:spcPct val="110000"/>
              </a:lnSpc>
              <a:spcBef>
                <a:spcPts val="0"/>
              </a:spcBef>
              <a:spcAft>
                <a:spcPts val="0"/>
              </a:spcAft>
              <a:buClr>
                <a:srgbClr val="000000"/>
              </a:buClr>
              <a:buSzPts val="1300"/>
              <a:buFont typeface="Arial"/>
              <a:buNone/>
            </a:pPr>
            <a:r>
              <a:rPr lang="en" i="0" u="none" strike="noStrike" cap="none">
                <a:solidFill>
                  <a:srgbClr val="EE0000"/>
                </a:solidFill>
                <a:latin typeface="Red Hat Display"/>
                <a:ea typeface="Red Hat Display"/>
                <a:cs typeface="Red Hat Display"/>
                <a:sym typeface="Red Hat Display"/>
              </a:rPr>
              <a:t>Results</a:t>
            </a:r>
            <a:endParaRPr i="0" u="none" strike="noStrike" cap="none">
              <a:solidFill>
                <a:srgbClr val="000000"/>
              </a:solidFill>
              <a:latin typeface="Red Hat Display"/>
              <a:ea typeface="Red Hat Display"/>
              <a:cs typeface="Red Hat Display"/>
              <a:sym typeface="Red Hat Display"/>
            </a:endParaRPr>
          </a:p>
          <a:p>
            <a:pPr marL="609600" marR="0" lvl="0" indent="-393700" algn="l" rtl="0">
              <a:lnSpc>
                <a:spcPct val="110000"/>
              </a:lnSpc>
              <a:spcBef>
                <a:spcPts val="0"/>
              </a:spcBef>
              <a:spcAft>
                <a:spcPts val="0"/>
              </a:spcAft>
              <a:buClr>
                <a:srgbClr val="000000"/>
              </a:buClr>
              <a:buSzPts val="1400"/>
              <a:buFont typeface="Red Hat Display"/>
              <a:buChar char="●"/>
            </a:pPr>
            <a:r>
              <a:rPr lang="en">
                <a:latin typeface="Red Hat Display"/>
                <a:ea typeface="Red Hat Display"/>
                <a:cs typeface="Red Hat Display"/>
                <a:sym typeface="Red Hat Display"/>
              </a:rPr>
              <a:t>Better consistency across development and operations teams, such as moving ideas more quickly from development to production</a:t>
            </a:r>
            <a:endParaRPr>
              <a:latin typeface="Red Hat Display"/>
              <a:ea typeface="Red Hat Display"/>
              <a:cs typeface="Red Hat Display"/>
              <a:sym typeface="Red Hat Display"/>
            </a:endParaRPr>
          </a:p>
          <a:p>
            <a:pPr marL="609600" marR="0" lvl="0" indent="-393700" algn="l" rtl="0">
              <a:lnSpc>
                <a:spcPct val="110000"/>
              </a:lnSpc>
              <a:spcBef>
                <a:spcPts val="0"/>
              </a:spcBef>
              <a:spcAft>
                <a:spcPts val="0"/>
              </a:spcAft>
              <a:buClr>
                <a:srgbClr val="000000"/>
              </a:buClr>
              <a:buSzPts val="1400"/>
              <a:buFont typeface="Red Hat Display"/>
              <a:buChar char="●"/>
            </a:pPr>
            <a:r>
              <a:rPr lang="en">
                <a:latin typeface="Red Hat Display"/>
                <a:ea typeface="Red Hat Display"/>
                <a:cs typeface="Red Hat Display"/>
                <a:sym typeface="Red Hat Display"/>
              </a:rPr>
              <a:t>Increased security features, such as implementing a continuous systems security approach for network and container isolation and data access control </a:t>
            </a:r>
            <a:endParaRPr>
              <a:latin typeface="Red Hat Display"/>
              <a:ea typeface="Red Hat Display"/>
              <a:cs typeface="Red Hat Display"/>
              <a:sym typeface="Red Hat Display"/>
            </a:endParaRPr>
          </a:p>
          <a:p>
            <a:pPr marL="609600" marR="0" lvl="0" indent="-393700" algn="l" rtl="0">
              <a:lnSpc>
                <a:spcPct val="110000"/>
              </a:lnSpc>
              <a:spcBef>
                <a:spcPts val="0"/>
              </a:spcBef>
              <a:spcAft>
                <a:spcPts val="0"/>
              </a:spcAft>
              <a:buClr>
                <a:srgbClr val="000000"/>
              </a:buClr>
              <a:buSzPts val="1400"/>
              <a:buFont typeface="Red Hat Display"/>
              <a:buChar char="●"/>
            </a:pPr>
            <a:r>
              <a:rPr lang="en">
                <a:latin typeface="Red Hat Display"/>
                <a:ea typeface="Red Hat Display"/>
                <a:cs typeface="Red Hat Display"/>
                <a:sym typeface="Red Hat Display"/>
              </a:rPr>
              <a:t>Increased scalability across multiple clouds and to the edge</a:t>
            </a:r>
            <a:endParaRPr>
              <a:solidFill>
                <a:schemeClr val="dk1"/>
              </a:solidFill>
              <a:latin typeface="Red Hat Display"/>
              <a:ea typeface="Red Hat Display"/>
              <a:cs typeface="Red Hat Display"/>
              <a:sym typeface="Red Hat Display"/>
            </a:endParaRPr>
          </a:p>
        </p:txBody>
      </p:sp>
      <p:cxnSp>
        <p:nvCxnSpPr>
          <p:cNvPr id="7859" name="Google Shape;7859;p785"/>
          <p:cNvCxnSpPr/>
          <p:nvPr/>
        </p:nvCxnSpPr>
        <p:spPr>
          <a:xfrm>
            <a:off x="4028360" y="957400"/>
            <a:ext cx="0" cy="4943100"/>
          </a:xfrm>
          <a:prstGeom prst="straightConnector1">
            <a:avLst/>
          </a:prstGeom>
          <a:noFill/>
          <a:ln w="9525" cap="flat" cmpd="sng">
            <a:solidFill>
              <a:srgbClr val="595959"/>
            </a:solidFill>
            <a:prstDash val="dot"/>
            <a:round/>
            <a:headEnd type="none" w="sm" len="sm"/>
            <a:tailEnd type="none" w="sm" len="sm"/>
          </a:ln>
        </p:spPr>
      </p:cxnSp>
      <p:pic>
        <p:nvPicPr>
          <p:cNvPr id="7860" name="Google Shape;7860;p785"/>
          <p:cNvPicPr preferRelativeResize="0"/>
          <p:nvPr/>
        </p:nvPicPr>
        <p:blipFill>
          <a:blip r:embed="rId3">
            <a:alphaModFix/>
          </a:blip>
          <a:stretch>
            <a:fillRect/>
          </a:stretch>
        </p:blipFill>
        <p:spPr>
          <a:xfrm>
            <a:off x="625022" y="957400"/>
            <a:ext cx="3122232" cy="559500"/>
          </a:xfrm>
          <a:prstGeom prst="rect">
            <a:avLst/>
          </a:prstGeom>
          <a:noFill/>
          <a:ln>
            <a:noFill/>
          </a:ln>
        </p:spPr>
      </p:pic>
      <p:sp>
        <p:nvSpPr>
          <p:cNvPr id="7861" name="Google Shape;7861;p785"/>
          <p:cNvSpPr txBox="1"/>
          <p:nvPr/>
        </p:nvSpPr>
        <p:spPr>
          <a:xfrm>
            <a:off x="894897" y="6175968"/>
            <a:ext cx="9549300" cy="559500"/>
          </a:xfrm>
          <a:prstGeom prst="rect">
            <a:avLst/>
          </a:prstGeom>
          <a:noFill/>
          <a:ln>
            <a:noFill/>
          </a:ln>
        </p:spPr>
        <p:txBody>
          <a:bodyPr spcFirstLastPara="1" wrap="square" lIns="0" tIns="0" rIns="0" bIns="0" anchor="b" anchorCtr="0">
            <a:noAutofit/>
          </a:bodyPr>
          <a:lstStyle/>
          <a:p>
            <a:pPr marL="0" marR="0" lvl="0" indent="0" algn="l" rtl="0">
              <a:lnSpc>
                <a:spcPct val="142000"/>
              </a:lnSpc>
              <a:spcBef>
                <a:spcPts val="0"/>
              </a:spcBef>
              <a:spcAft>
                <a:spcPts val="0"/>
              </a:spcAft>
              <a:buNone/>
            </a:pPr>
            <a:r>
              <a:rPr lang="en" sz="1100" b="0" i="0" u="none" strike="noStrike" cap="none">
                <a:solidFill>
                  <a:srgbClr val="4D4D4F"/>
                </a:solidFill>
                <a:latin typeface="Red Hat Display"/>
                <a:ea typeface="Red Hat Display"/>
                <a:cs typeface="Red Hat Display"/>
                <a:sym typeface="Red Hat Display"/>
              </a:rPr>
              <a:t>Source: </a:t>
            </a:r>
            <a:r>
              <a:rPr lang="en" sz="1100" b="0" i="0" u="sng" strike="noStrike" cap="none">
                <a:solidFill>
                  <a:schemeClr val="hlink"/>
                </a:solidFill>
                <a:latin typeface="Red Hat Display"/>
                <a:ea typeface="Red Hat Display"/>
                <a:cs typeface="Red Hat Display"/>
                <a:sym typeface="Red Hat Display"/>
                <a:hlinkClick r:id="rId4"/>
              </a:rPr>
              <a:t>Red Hat </a:t>
            </a:r>
            <a:r>
              <a:rPr lang="en" sz="1100" u="sng">
                <a:solidFill>
                  <a:schemeClr val="hlink"/>
                </a:solidFill>
                <a:latin typeface="Red Hat Display"/>
                <a:ea typeface="Red Hat Display"/>
                <a:cs typeface="Red Hat Display"/>
                <a:sym typeface="Red Hat Display"/>
                <a:hlinkClick r:id="rId4"/>
              </a:rPr>
              <a:t>VodafoneZiggo press release</a:t>
            </a:r>
            <a:r>
              <a:rPr lang="en" sz="1100">
                <a:solidFill>
                  <a:srgbClr val="4D4D4F"/>
                </a:solidFill>
                <a:latin typeface="Red Hat Display"/>
                <a:ea typeface="Red Hat Display"/>
                <a:cs typeface="Red Hat Display"/>
                <a:sym typeface="Red Hat Display"/>
              </a:rPr>
              <a:t>. Oct</a:t>
            </a:r>
            <a:r>
              <a:rPr lang="en" sz="1100" b="0" i="0" u="none" strike="noStrike" cap="none">
                <a:solidFill>
                  <a:srgbClr val="4D4D4F"/>
                </a:solidFill>
                <a:latin typeface="Red Hat Display"/>
                <a:ea typeface="Red Hat Display"/>
                <a:cs typeface="Red Hat Display"/>
                <a:sym typeface="Red Hat Display"/>
              </a:rPr>
              <a:t>. 2021. </a:t>
            </a:r>
            <a:endParaRPr sz="1100" b="0" i="0" u="none" strike="noStrike" cap="none">
              <a:solidFill>
                <a:srgbClr val="4D4D4F"/>
              </a:solidFill>
              <a:latin typeface="Red Hat Display"/>
              <a:ea typeface="Red Hat Display"/>
              <a:cs typeface="Red Hat Display"/>
              <a:sym typeface="Red Hat Display"/>
            </a:endParaRPr>
          </a:p>
        </p:txBody>
      </p:sp>
      <p:sp>
        <p:nvSpPr>
          <p:cNvPr id="7862" name="Google Shape;7862;p785"/>
          <p:cNvSpPr txBox="1"/>
          <p:nvPr/>
        </p:nvSpPr>
        <p:spPr>
          <a:xfrm>
            <a:off x="81975" y="6169556"/>
            <a:ext cx="731700" cy="143700"/>
          </a:xfrm>
          <a:prstGeom prst="rect">
            <a:avLst/>
          </a:prstGeom>
          <a:noFill/>
          <a:ln>
            <a:noFill/>
          </a:ln>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sz="800">
                <a:latin typeface="Red Hat Display"/>
                <a:ea typeface="Red Hat Display"/>
                <a:cs typeface="Red Hat Display"/>
                <a:sym typeface="Red Hat Display"/>
              </a:rPr>
              <a:t>86</a:t>
            </a:fld>
            <a:endParaRPr sz="800">
              <a:latin typeface="Red Hat Display"/>
              <a:ea typeface="Red Hat Display"/>
              <a:cs typeface="Red Hat Display"/>
              <a:sym typeface="Red Hat Display"/>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866"/>
        <p:cNvGrpSpPr/>
        <p:nvPr/>
      </p:nvGrpSpPr>
      <p:grpSpPr>
        <a:xfrm>
          <a:off x="0" y="0"/>
          <a:ext cx="0" cy="0"/>
          <a:chOff x="0" y="0"/>
          <a:chExt cx="0" cy="0"/>
        </a:xfrm>
      </p:grpSpPr>
      <p:sp>
        <p:nvSpPr>
          <p:cNvPr id="7867" name="Google Shape;7867;p786"/>
          <p:cNvSpPr txBox="1"/>
          <p:nvPr/>
        </p:nvSpPr>
        <p:spPr>
          <a:xfrm>
            <a:off x="81975" y="6169556"/>
            <a:ext cx="731700" cy="143700"/>
          </a:xfrm>
          <a:prstGeom prst="rect">
            <a:avLst/>
          </a:prstGeom>
          <a:noFill/>
          <a:ln>
            <a:noFill/>
          </a:ln>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sz="800">
                <a:latin typeface="Red Hat Display"/>
                <a:ea typeface="Red Hat Display"/>
                <a:cs typeface="Red Hat Display"/>
                <a:sym typeface="Red Hat Display"/>
              </a:rPr>
              <a:t>87</a:t>
            </a:fld>
            <a:endParaRPr sz="800">
              <a:latin typeface="Red Hat Display"/>
              <a:ea typeface="Red Hat Display"/>
              <a:cs typeface="Red Hat Display"/>
              <a:sym typeface="Red Hat Display"/>
            </a:endParaRPr>
          </a:p>
        </p:txBody>
      </p:sp>
      <p:sp>
        <p:nvSpPr>
          <p:cNvPr id="7868" name="Google Shape;7868;p786"/>
          <p:cNvSpPr txBox="1"/>
          <p:nvPr/>
        </p:nvSpPr>
        <p:spPr>
          <a:xfrm>
            <a:off x="885050" y="6169550"/>
            <a:ext cx="9183000" cy="559500"/>
          </a:xfrm>
          <a:prstGeom prst="rect">
            <a:avLst/>
          </a:prstGeom>
          <a:noFill/>
          <a:ln>
            <a:noFill/>
          </a:ln>
        </p:spPr>
        <p:txBody>
          <a:bodyPr spcFirstLastPara="1" wrap="square" lIns="0" tIns="0" rIns="0" bIns="0" anchor="b" anchorCtr="0">
            <a:noAutofit/>
          </a:bodyPr>
          <a:lstStyle/>
          <a:p>
            <a:pPr marL="0" lvl="0" indent="0" algn="l" rtl="0">
              <a:lnSpc>
                <a:spcPct val="142000"/>
              </a:lnSpc>
              <a:spcBef>
                <a:spcPts val="0"/>
              </a:spcBef>
              <a:spcAft>
                <a:spcPts val="0"/>
              </a:spcAft>
              <a:buNone/>
            </a:pPr>
            <a:r>
              <a:rPr lang="en" sz="1100">
                <a:solidFill>
                  <a:srgbClr val="4D4D4F"/>
                </a:solidFill>
                <a:latin typeface="Red Hat Display"/>
                <a:ea typeface="Red Hat Display"/>
                <a:cs typeface="Red Hat Display"/>
                <a:sym typeface="Red Hat Display"/>
              </a:rPr>
              <a:t>Source: Red Hat case study.</a:t>
            </a:r>
            <a:r>
              <a:rPr lang="en" sz="1100" u="sng">
                <a:solidFill>
                  <a:schemeClr val="hlink"/>
                </a:solidFill>
                <a:latin typeface="Red Hat Display"/>
                <a:ea typeface="Red Hat Display"/>
                <a:cs typeface="Red Hat Display"/>
                <a:sym typeface="Red Hat Display"/>
                <a:hlinkClick r:id="rId3"/>
              </a:rPr>
              <a:t>“Airbus Helicopters meets data science analysis needs to support new business opportunities,” </a:t>
            </a:r>
            <a:r>
              <a:rPr lang="en" sz="1100">
                <a:solidFill>
                  <a:srgbClr val="4D4D4F"/>
                </a:solidFill>
                <a:latin typeface="Red Hat Display"/>
                <a:ea typeface="Red Hat Display"/>
                <a:cs typeface="Red Hat Display"/>
                <a:sym typeface="Red Hat Display"/>
              </a:rPr>
              <a:t>June 2023.</a:t>
            </a:r>
            <a:endParaRPr sz="1100">
              <a:solidFill>
                <a:srgbClr val="4D4D4F"/>
              </a:solidFill>
              <a:latin typeface="Red Hat Display"/>
              <a:ea typeface="Red Hat Display"/>
              <a:cs typeface="Red Hat Display"/>
              <a:sym typeface="Red Hat Display"/>
            </a:endParaRPr>
          </a:p>
        </p:txBody>
      </p:sp>
      <p:sp>
        <p:nvSpPr>
          <p:cNvPr id="7869" name="Google Shape;7869;p786"/>
          <p:cNvSpPr txBox="1"/>
          <p:nvPr/>
        </p:nvSpPr>
        <p:spPr>
          <a:xfrm>
            <a:off x="4317330" y="2255925"/>
            <a:ext cx="7715100" cy="3582300"/>
          </a:xfrm>
          <a:prstGeom prst="rect">
            <a:avLst/>
          </a:prstGeom>
          <a:noFill/>
          <a:ln>
            <a:noFill/>
          </a:ln>
        </p:spPr>
        <p:txBody>
          <a:bodyPr spcFirstLastPara="1" wrap="square" lIns="60950" tIns="60950" rIns="60950" bIns="60950" anchor="t" anchorCtr="0">
            <a:noAutofit/>
          </a:bodyPr>
          <a:lstStyle/>
          <a:p>
            <a:pPr marL="0" lvl="0" indent="0" algn="l" rtl="0">
              <a:lnSpc>
                <a:spcPct val="115000"/>
              </a:lnSpc>
              <a:spcBef>
                <a:spcPts val="0"/>
              </a:spcBef>
              <a:spcAft>
                <a:spcPts val="0"/>
              </a:spcAft>
              <a:buClr>
                <a:schemeClr val="dk1"/>
              </a:buClr>
              <a:buSzPts val="1500"/>
              <a:buFont typeface="Arial"/>
              <a:buNone/>
            </a:pPr>
            <a:r>
              <a:rPr lang="en" sz="1600">
                <a:solidFill>
                  <a:srgbClr val="EE0000"/>
                </a:solidFill>
                <a:latin typeface="Red Hat Display"/>
                <a:ea typeface="Red Hat Display"/>
                <a:cs typeface="Red Hat Display"/>
                <a:sym typeface="Red Hat Display"/>
              </a:rPr>
              <a:t>Challenge</a:t>
            </a:r>
            <a:endParaRPr sz="1500">
              <a:solidFill>
                <a:schemeClr val="dk1"/>
              </a:solidFill>
              <a:latin typeface="Red Hat Display"/>
              <a:ea typeface="Red Hat Display"/>
              <a:cs typeface="Red Hat Display"/>
              <a:sym typeface="Red Hat Display"/>
            </a:endParaRPr>
          </a:p>
          <a:p>
            <a:pPr marL="0" lvl="0" indent="0" algn="l" rtl="0">
              <a:lnSpc>
                <a:spcPct val="115000"/>
              </a:lnSpc>
              <a:spcBef>
                <a:spcPts val="0"/>
              </a:spcBef>
              <a:spcAft>
                <a:spcPts val="0"/>
              </a:spcAft>
              <a:buClr>
                <a:schemeClr val="dk1"/>
              </a:buClr>
              <a:buSzPts val="1500"/>
              <a:buFont typeface="Arial"/>
              <a:buNone/>
            </a:pPr>
            <a:r>
              <a:rPr lang="en" sz="1500">
                <a:solidFill>
                  <a:schemeClr val="dk1"/>
                </a:solidFill>
                <a:latin typeface="Red Hat Display"/>
                <a:ea typeface="Red Hat Display"/>
                <a:cs typeface="Red Hat Display"/>
                <a:sym typeface="Red Hat Display"/>
              </a:rPr>
              <a:t>Sought to expand the capabilities of its container platform to support new development features and data science needs.</a:t>
            </a:r>
            <a:endParaRPr sz="1500">
              <a:solidFill>
                <a:schemeClr val="dk1"/>
              </a:solidFill>
              <a:latin typeface="Red Hat Display"/>
              <a:ea typeface="Red Hat Display"/>
              <a:cs typeface="Red Hat Display"/>
              <a:sym typeface="Red Hat Display"/>
            </a:endParaRPr>
          </a:p>
          <a:p>
            <a:pPr marL="0" lvl="0" indent="0" algn="l" rtl="0">
              <a:lnSpc>
                <a:spcPct val="115000"/>
              </a:lnSpc>
              <a:spcBef>
                <a:spcPts val="0"/>
              </a:spcBef>
              <a:spcAft>
                <a:spcPts val="0"/>
              </a:spcAft>
              <a:buClr>
                <a:schemeClr val="dk1"/>
              </a:buClr>
              <a:buSzPts val="1500"/>
              <a:buFont typeface="Arial"/>
              <a:buNone/>
            </a:pPr>
            <a:endParaRPr sz="1500">
              <a:solidFill>
                <a:schemeClr val="dk1"/>
              </a:solidFill>
              <a:latin typeface="Red Hat Display"/>
              <a:ea typeface="Red Hat Display"/>
              <a:cs typeface="Red Hat Display"/>
              <a:sym typeface="Red Hat Display"/>
            </a:endParaRPr>
          </a:p>
          <a:p>
            <a:pPr marL="0" lvl="0" indent="0" algn="l" rtl="0">
              <a:lnSpc>
                <a:spcPct val="115000"/>
              </a:lnSpc>
              <a:spcBef>
                <a:spcPts val="0"/>
              </a:spcBef>
              <a:spcAft>
                <a:spcPts val="0"/>
              </a:spcAft>
              <a:buClr>
                <a:schemeClr val="dk1"/>
              </a:buClr>
              <a:buSzPts val="1500"/>
              <a:buFont typeface="Arial"/>
              <a:buNone/>
            </a:pPr>
            <a:r>
              <a:rPr lang="en" sz="1600">
                <a:solidFill>
                  <a:srgbClr val="EE0000"/>
                </a:solidFill>
                <a:latin typeface="Red Hat Display"/>
                <a:ea typeface="Red Hat Display"/>
                <a:cs typeface="Red Hat Display"/>
                <a:sym typeface="Red Hat Display"/>
              </a:rPr>
              <a:t>Solution</a:t>
            </a:r>
            <a:endParaRPr sz="1500">
              <a:latin typeface="Red Hat Display"/>
              <a:ea typeface="Red Hat Display"/>
              <a:cs typeface="Red Hat Display"/>
              <a:sym typeface="Red Hat Display"/>
            </a:endParaRPr>
          </a:p>
          <a:p>
            <a:pPr marL="0" marR="0" lvl="0" indent="0" algn="l" rtl="0">
              <a:lnSpc>
                <a:spcPct val="115000"/>
              </a:lnSpc>
              <a:spcBef>
                <a:spcPts val="0"/>
              </a:spcBef>
              <a:spcAft>
                <a:spcPts val="0"/>
              </a:spcAft>
              <a:buClr>
                <a:srgbClr val="000000"/>
              </a:buClr>
              <a:buSzPts val="1500"/>
              <a:buFont typeface="Arial"/>
              <a:buNone/>
            </a:pPr>
            <a:r>
              <a:rPr lang="en" sz="1500">
                <a:latin typeface="Red Hat Display"/>
                <a:ea typeface="Red Hat Display"/>
                <a:cs typeface="Red Hat Display"/>
                <a:sym typeface="Red Hat Display"/>
              </a:rPr>
              <a:t>Worked closely with technology partner Capgemini, the company upgraded from a virtualized Red Hat OpenShift</a:t>
            </a:r>
            <a:r>
              <a:rPr lang="en" sz="1500">
                <a:solidFill>
                  <a:schemeClr val="dk1"/>
                </a:solidFill>
                <a:latin typeface="Red Hat Display"/>
                <a:ea typeface="Red Hat Display"/>
                <a:cs typeface="Red Hat Display"/>
                <a:sym typeface="Red Hat Display"/>
              </a:rPr>
              <a:t>® </a:t>
            </a:r>
            <a:r>
              <a:rPr lang="en" sz="1500">
                <a:latin typeface="Red Hat Display"/>
                <a:ea typeface="Red Hat Display"/>
                <a:cs typeface="Red Hat Display"/>
                <a:sym typeface="Red Hat Display"/>
              </a:rPr>
              <a:t>Container Platform 3 environment to Red Hat OpenShift Platform Plus running on bare metal.</a:t>
            </a:r>
            <a:endParaRPr sz="1500">
              <a:latin typeface="Red Hat Display"/>
              <a:ea typeface="Red Hat Display"/>
              <a:cs typeface="Red Hat Display"/>
              <a:sym typeface="Red Hat Display"/>
            </a:endParaRPr>
          </a:p>
          <a:p>
            <a:pPr marL="0" marR="0" lvl="0" indent="0" algn="l" rtl="0">
              <a:lnSpc>
                <a:spcPct val="115000"/>
              </a:lnSpc>
              <a:spcBef>
                <a:spcPts val="0"/>
              </a:spcBef>
              <a:spcAft>
                <a:spcPts val="0"/>
              </a:spcAft>
              <a:buClr>
                <a:srgbClr val="000000"/>
              </a:buClr>
              <a:buSzPts val="1500"/>
              <a:buFont typeface="Arial"/>
              <a:buNone/>
            </a:pPr>
            <a:endParaRPr sz="1500">
              <a:latin typeface="Red Hat Display"/>
              <a:ea typeface="Red Hat Display"/>
              <a:cs typeface="Red Hat Display"/>
              <a:sym typeface="Red Hat Display"/>
            </a:endParaRPr>
          </a:p>
          <a:p>
            <a:pPr marL="0" lvl="0" indent="0" algn="l" rtl="0">
              <a:lnSpc>
                <a:spcPct val="115000"/>
              </a:lnSpc>
              <a:spcBef>
                <a:spcPts val="0"/>
              </a:spcBef>
              <a:spcAft>
                <a:spcPts val="0"/>
              </a:spcAft>
              <a:buNone/>
            </a:pPr>
            <a:r>
              <a:rPr lang="en" sz="1600">
                <a:solidFill>
                  <a:srgbClr val="EE0000"/>
                </a:solidFill>
                <a:latin typeface="Red Hat Display"/>
                <a:ea typeface="Red Hat Display"/>
                <a:cs typeface="Red Hat Display"/>
                <a:sym typeface="Red Hat Display"/>
              </a:rPr>
              <a:t>Results</a:t>
            </a:r>
            <a:endParaRPr sz="1500">
              <a:latin typeface="Red Hat Display"/>
              <a:ea typeface="Red Hat Display"/>
              <a:cs typeface="Red Hat Display"/>
              <a:sym typeface="Red Hat Display"/>
            </a:endParaRPr>
          </a:p>
          <a:p>
            <a:pPr marL="609600" marR="0" lvl="0" indent="-400050" algn="l" rtl="0">
              <a:lnSpc>
                <a:spcPct val="115000"/>
              </a:lnSpc>
              <a:spcBef>
                <a:spcPts val="0"/>
              </a:spcBef>
              <a:spcAft>
                <a:spcPts val="0"/>
              </a:spcAft>
              <a:buClr>
                <a:schemeClr val="dk1"/>
              </a:buClr>
              <a:buSzPts val="1500"/>
              <a:buFont typeface="Red Hat Display"/>
              <a:buChar char="●"/>
            </a:pPr>
            <a:r>
              <a:rPr lang="en" sz="1500">
                <a:solidFill>
                  <a:schemeClr val="dk1"/>
                </a:solidFill>
                <a:latin typeface="Red Hat Display"/>
                <a:ea typeface="Red Hat Display"/>
                <a:cs typeface="Red Hat Display"/>
                <a:sym typeface="Red Hat Display"/>
              </a:rPr>
              <a:t>Established scalable data science foundation</a:t>
            </a:r>
            <a:endParaRPr sz="1500">
              <a:solidFill>
                <a:schemeClr val="dk1"/>
              </a:solidFill>
              <a:latin typeface="Red Hat Display"/>
              <a:ea typeface="Red Hat Display"/>
              <a:cs typeface="Red Hat Display"/>
              <a:sym typeface="Red Hat Display"/>
            </a:endParaRPr>
          </a:p>
          <a:p>
            <a:pPr marL="609600" marR="0" lvl="0" indent="-400050" algn="l" rtl="0">
              <a:lnSpc>
                <a:spcPct val="115000"/>
              </a:lnSpc>
              <a:spcBef>
                <a:spcPts val="0"/>
              </a:spcBef>
              <a:spcAft>
                <a:spcPts val="0"/>
              </a:spcAft>
              <a:buClr>
                <a:schemeClr val="dk1"/>
              </a:buClr>
              <a:buSzPts val="1500"/>
              <a:buFont typeface="Red Hat Display"/>
              <a:buChar char="●"/>
            </a:pPr>
            <a:r>
              <a:rPr lang="en" sz="1500">
                <a:solidFill>
                  <a:schemeClr val="dk1"/>
                </a:solidFill>
                <a:latin typeface="Red Hat Display"/>
                <a:ea typeface="Red Hat Display"/>
                <a:cs typeface="Red Hat Display"/>
                <a:sym typeface="Red Hat Display"/>
              </a:rPr>
              <a:t>Reduced application deployment times from days to hours</a:t>
            </a:r>
            <a:endParaRPr sz="1500">
              <a:solidFill>
                <a:schemeClr val="dk1"/>
              </a:solidFill>
              <a:latin typeface="Red Hat Display"/>
              <a:ea typeface="Red Hat Display"/>
              <a:cs typeface="Red Hat Display"/>
              <a:sym typeface="Red Hat Display"/>
            </a:endParaRPr>
          </a:p>
          <a:p>
            <a:pPr marL="609600" marR="0" lvl="0" indent="-400050" algn="l" rtl="0">
              <a:lnSpc>
                <a:spcPct val="115000"/>
              </a:lnSpc>
              <a:spcBef>
                <a:spcPts val="0"/>
              </a:spcBef>
              <a:spcAft>
                <a:spcPts val="0"/>
              </a:spcAft>
              <a:buClr>
                <a:schemeClr val="dk1"/>
              </a:buClr>
              <a:buSzPts val="1500"/>
              <a:buFont typeface="Red Hat Display"/>
              <a:buChar char="●"/>
            </a:pPr>
            <a:r>
              <a:rPr lang="en" sz="1500">
                <a:solidFill>
                  <a:schemeClr val="dk1"/>
                </a:solidFill>
                <a:latin typeface="Red Hat Display"/>
                <a:ea typeface="Red Hat Display"/>
                <a:cs typeface="Red Hat Display"/>
                <a:sym typeface="Red Hat Display"/>
              </a:rPr>
              <a:t>Shortened cluster upgrades from days to hours</a:t>
            </a:r>
            <a:endParaRPr sz="1500">
              <a:solidFill>
                <a:schemeClr val="dk1"/>
              </a:solidFill>
              <a:latin typeface="Red Hat Display"/>
              <a:ea typeface="Red Hat Display"/>
              <a:cs typeface="Red Hat Display"/>
              <a:sym typeface="Red Hat Display"/>
            </a:endParaRPr>
          </a:p>
          <a:p>
            <a:pPr marL="0" marR="0" lvl="0" indent="0" algn="l" rtl="0">
              <a:lnSpc>
                <a:spcPct val="115000"/>
              </a:lnSpc>
              <a:spcBef>
                <a:spcPts val="0"/>
              </a:spcBef>
              <a:spcAft>
                <a:spcPts val="0"/>
              </a:spcAft>
              <a:buNone/>
            </a:pPr>
            <a:endParaRPr sz="1500" i="1">
              <a:solidFill>
                <a:schemeClr val="dk1"/>
              </a:solidFill>
              <a:latin typeface="Red Hat Display"/>
              <a:ea typeface="Red Hat Display"/>
              <a:cs typeface="Red Hat Display"/>
              <a:sym typeface="Red Hat Display"/>
            </a:endParaRPr>
          </a:p>
          <a:p>
            <a:pPr marL="0" lvl="0" indent="0" algn="l" rtl="0">
              <a:lnSpc>
                <a:spcPct val="115000"/>
              </a:lnSpc>
              <a:spcBef>
                <a:spcPts val="0"/>
              </a:spcBef>
              <a:spcAft>
                <a:spcPts val="0"/>
              </a:spcAft>
              <a:buNone/>
            </a:pPr>
            <a:endParaRPr sz="1500">
              <a:solidFill>
                <a:schemeClr val="dk1"/>
              </a:solidFill>
              <a:latin typeface="Red Hat Display"/>
              <a:ea typeface="Red Hat Display"/>
              <a:cs typeface="Red Hat Display"/>
              <a:sym typeface="Red Hat Display"/>
            </a:endParaRPr>
          </a:p>
        </p:txBody>
      </p:sp>
      <p:sp>
        <p:nvSpPr>
          <p:cNvPr id="7870" name="Google Shape;7870;p786"/>
          <p:cNvSpPr txBox="1"/>
          <p:nvPr/>
        </p:nvSpPr>
        <p:spPr>
          <a:xfrm>
            <a:off x="656975" y="2150632"/>
            <a:ext cx="2933100" cy="3687600"/>
          </a:xfrm>
          <a:prstGeom prst="rect">
            <a:avLst/>
          </a:prstGeom>
          <a:noFill/>
          <a:ln>
            <a:noFill/>
          </a:ln>
        </p:spPr>
        <p:txBody>
          <a:bodyPr spcFirstLastPara="1" wrap="square" lIns="121875" tIns="121875" rIns="121875" bIns="121875" anchor="t" anchorCtr="0">
            <a:noAutofit/>
          </a:bodyPr>
          <a:lstStyle/>
          <a:p>
            <a:pPr marL="0" lvl="0" indent="0" algn="l" rtl="0">
              <a:lnSpc>
                <a:spcPct val="115000"/>
              </a:lnSpc>
              <a:spcBef>
                <a:spcPts val="0"/>
              </a:spcBef>
              <a:spcAft>
                <a:spcPts val="0"/>
              </a:spcAft>
              <a:buNone/>
            </a:pPr>
            <a:r>
              <a:rPr lang="en">
                <a:latin typeface="Red Hat Display"/>
                <a:ea typeface="Red Hat Display"/>
                <a:cs typeface="Red Hat Display"/>
                <a:sym typeface="Red Hat Display"/>
              </a:rPr>
              <a:t>“Red Hat OpenShift Platform Plus provides a complete set of tools that are fully integrated, fully deployed, and easy to use, as well as more OpenShift operators to meet new business requirements. This all-in-one approach is an added value for us.”</a:t>
            </a:r>
            <a:endParaRPr>
              <a:latin typeface="Red Hat Display"/>
              <a:ea typeface="Red Hat Display"/>
              <a:cs typeface="Red Hat Display"/>
              <a:sym typeface="Red Hat Display"/>
            </a:endParaRPr>
          </a:p>
          <a:p>
            <a:pPr marL="0" lvl="0" indent="0" algn="l" rtl="0">
              <a:lnSpc>
                <a:spcPct val="115000"/>
              </a:lnSpc>
              <a:spcBef>
                <a:spcPts val="0"/>
              </a:spcBef>
              <a:spcAft>
                <a:spcPts val="0"/>
              </a:spcAft>
              <a:buNone/>
            </a:pPr>
            <a:endParaRPr>
              <a:latin typeface="Red Hat Display"/>
              <a:ea typeface="Red Hat Display"/>
              <a:cs typeface="Red Hat Display"/>
              <a:sym typeface="Red Hat Display"/>
            </a:endParaRPr>
          </a:p>
          <a:p>
            <a:pPr marL="0" lvl="0" indent="0" algn="l" rtl="0">
              <a:lnSpc>
                <a:spcPct val="115000"/>
              </a:lnSpc>
              <a:spcBef>
                <a:spcPts val="0"/>
              </a:spcBef>
              <a:spcAft>
                <a:spcPts val="0"/>
              </a:spcAft>
              <a:buNone/>
            </a:pPr>
            <a:r>
              <a:rPr lang="en">
                <a:latin typeface="Red Hat Display"/>
                <a:ea typeface="Red Hat Display"/>
                <a:cs typeface="Red Hat Display"/>
                <a:sym typeface="Red Hat Display"/>
              </a:rPr>
              <a:t>Alexandre Barbier</a:t>
            </a:r>
            <a:endParaRPr>
              <a:latin typeface="Red Hat Display"/>
              <a:ea typeface="Red Hat Display"/>
              <a:cs typeface="Red Hat Display"/>
              <a:sym typeface="Red Hat Display"/>
            </a:endParaRPr>
          </a:p>
          <a:p>
            <a:pPr marL="0" lvl="0" indent="0" algn="l" rtl="0">
              <a:lnSpc>
                <a:spcPct val="115000"/>
              </a:lnSpc>
              <a:spcBef>
                <a:spcPts val="0"/>
              </a:spcBef>
              <a:spcAft>
                <a:spcPts val="0"/>
              </a:spcAft>
              <a:buNone/>
            </a:pPr>
            <a:r>
              <a:rPr lang="en">
                <a:latin typeface="Red Hat Display"/>
                <a:ea typeface="Red Hat Display"/>
                <a:cs typeface="Red Hat Display"/>
                <a:sym typeface="Red Hat Display"/>
              </a:rPr>
              <a:t>Product Owner,</a:t>
            </a:r>
            <a:endParaRPr>
              <a:latin typeface="Red Hat Display"/>
              <a:ea typeface="Red Hat Display"/>
              <a:cs typeface="Red Hat Display"/>
              <a:sym typeface="Red Hat Display"/>
            </a:endParaRPr>
          </a:p>
          <a:p>
            <a:pPr marL="0" lvl="0" indent="0" algn="l" rtl="0">
              <a:lnSpc>
                <a:spcPct val="115000"/>
              </a:lnSpc>
              <a:spcBef>
                <a:spcPts val="0"/>
              </a:spcBef>
              <a:spcAft>
                <a:spcPts val="0"/>
              </a:spcAft>
              <a:buNone/>
            </a:pPr>
            <a:r>
              <a:rPr lang="en">
                <a:latin typeface="Red Hat Display"/>
                <a:ea typeface="Red Hat Display"/>
                <a:cs typeface="Red Hat Display"/>
                <a:sym typeface="Red Hat Display"/>
              </a:rPr>
              <a:t>Containers and End-to-End Monitoring,</a:t>
            </a:r>
            <a:endParaRPr>
              <a:latin typeface="Red Hat Display"/>
              <a:ea typeface="Red Hat Display"/>
              <a:cs typeface="Red Hat Display"/>
              <a:sym typeface="Red Hat Display"/>
            </a:endParaRPr>
          </a:p>
          <a:p>
            <a:pPr marL="0" lvl="0" indent="0" algn="l" rtl="0">
              <a:lnSpc>
                <a:spcPct val="115000"/>
              </a:lnSpc>
              <a:spcBef>
                <a:spcPts val="0"/>
              </a:spcBef>
              <a:spcAft>
                <a:spcPts val="0"/>
              </a:spcAft>
              <a:buNone/>
            </a:pPr>
            <a:r>
              <a:rPr lang="en">
                <a:latin typeface="Red Hat Display"/>
                <a:ea typeface="Red Hat Display"/>
                <a:cs typeface="Red Hat Display"/>
                <a:sym typeface="Red Hat Display"/>
              </a:rPr>
              <a:t>Airbus Helicopters</a:t>
            </a:r>
            <a:endParaRPr>
              <a:latin typeface="Red Hat Display"/>
              <a:ea typeface="Red Hat Display"/>
              <a:cs typeface="Red Hat Display"/>
              <a:sym typeface="Red Hat Display"/>
            </a:endParaRPr>
          </a:p>
        </p:txBody>
      </p:sp>
      <p:cxnSp>
        <p:nvCxnSpPr>
          <p:cNvPr id="7871" name="Google Shape;7871;p786"/>
          <p:cNvCxnSpPr/>
          <p:nvPr/>
        </p:nvCxnSpPr>
        <p:spPr>
          <a:xfrm>
            <a:off x="3953767" y="966567"/>
            <a:ext cx="0" cy="5155200"/>
          </a:xfrm>
          <a:prstGeom prst="straightConnector1">
            <a:avLst/>
          </a:prstGeom>
          <a:noFill/>
          <a:ln w="9525" cap="flat" cmpd="sng">
            <a:solidFill>
              <a:srgbClr val="595959"/>
            </a:solidFill>
            <a:prstDash val="dot"/>
            <a:round/>
            <a:headEnd type="none" w="med" len="med"/>
            <a:tailEnd type="none" w="med" len="med"/>
          </a:ln>
        </p:spPr>
      </p:cxnSp>
      <p:sp>
        <p:nvSpPr>
          <p:cNvPr id="7872" name="Google Shape;7872;p786"/>
          <p:cNvSpPr txBox="1"/>
          <p:nvPr/>
        </p:nvSpPr>
        <p:spPr>
          <a:xfrm>
            <a:off x="783467" y="167967"/>
            <a:ext cx="3563100" cy="323700"/>
          </a:xfrm>
          <a:prstGeom prst="rect">
            <a:avLst/>
          </a:prstGeom>
          <a:noFill/>
          <a:ln>
            <a:noFill/>
          </a:ln>
        </p:spPr>
        <p:txBody>
          <a:bodyPr spcFirstLastPara="1" wrap="square" lIns="121875" tIns="121875" rIns="121875" bIns="12187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300">
                <a:solidFill>
                  <a:srgbClr val="EE0000"/>
                </a:solidFill>
                <a:latin typeface="Red Hat Display"/>
                <a:ea typeface="Red Hat Display"/>
                <a:cs typeface="Red Hat Display"/>
                <a:sym typeface="Red Hat Display"/>
              </a:rPr>
              <a:t>Manufacturing: EMEA</a:t>
            </a:r>
            <a:endParaRPr sz="1300" u="none" strike="noStrike" cap="none">
              <a:solidFill>
                <a:srgbClr val="EE0000"/>
              </a:solidFill>
              <a:latin typeface="Red Hat Display"/>
              <a:ea typeface="Red Hat Display"/>
              <a:cs typeface="Red Hat Display"/>
              <a:sym typeface="Red Hat Display"/>
            </a:endParaRPr>
          </a:p>
        </p:txBody>
      </p:sp>
      <p:sp>
        <p:nvSpPr>
          <p:cNvPr id="7873" name="Google Shape;7873;p786"/>
          <p:cNvSpPr txBox="1"/>
          <p:nvPr/>
        </p:nvSpPr>
        <p:spPr>
          <a:xfrm>
            <a:off x="4226525" y="433175"/>
            <a:ext cx="78063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a:solidFill>
                  <a:schemeClr val="dk1"/>
                </a:solidFill>
                <a:latin typeface="Red Hat Display"/>
                <a:ea typeface="Red Hat Display"/>
                <a:cs typeface="Red Hat Display"/>
                <a:sym typeface="Red Hat Display"/>
              </a:rPr>
              <a:t>Airbus Helicopters meets data science </a:t>
            </a:r>
            <a:endParaRPr sz="2800">
              <a:solidFill>
                <a:schemeClr val="dk1"/>
              </a:solidFill>
              <a:latin typeface="Red Hat Display"/>
              <a:ea typeface="Red Hat Display"/>
              <a:cs typeface="Red Hat Display"/>
              <a:sym typeface="Red Hat Display"/>
            </a:endParaRPr>
          </a:p>
          <a:p>
            <a:pPr marL="0" lvl="0" indent="0" algn="ctr" rtl="0">
              <a:spcBef>
                <a:spcPts val="0"/>
              </a:spcBef>
              <a:spcAft>
                <a:spcPts val="0"/>
              </a:spcAft>
              <a:buNone/>
            </a:pPr>
            <a:r>
              <a:rPr lang="en" sz="2800">
                <a:solidFill>
                  <a:schemeClr val="dk1"/>
                </a:solidFill>
                <a:latin typeface="Red Hat Display"/>
                <a:ea typeface="Red Hat Display"/>
                <a:cs typeface="Red Hat Display"/>
                <a:sym typeface="Red Hat Display"/>
              </a:rPr>
              <a:t>analysis needs to support new</a:t>
            </a:r>
            <a:endParaRPr sz="2800">
              <a:solidFill>
                <a:schemeClr val="dk1"/>
              </a:solidFill>
              <a:latin typeface="Red Hat Display"/>
              <a:ea typeface="Red Hat Display"/>
              <a:cs typeface="Red Hat Display"/>
              <a:sym typeface="Red Hat Display"/>
            </a:endParaRPr>
          </a:p>
          <a:p>
            <a:pPr marL="0" lvl="0" indent="0" algn="ctr" rtl="0">
              <a:spcBef>
                <a:spcPts val="0"/>
              </a:spcBef>
              <a:spcAft>
                <a:spcPts val="0"/>
              </a:spcAft>
              <a:buNone/>
            </a:pPr>
            <a:r>
              <a:rPr lang="en" sz="2800">
                <a:solidFill>
                  <a:schemeClr val="dk1"/>
                </a:solidFill>
                <a:latin typeface="Red Hat Display"/>
                <a:ea typeface="Red Hat Display"/>
                <a:cs typeface="Red Hat Display"/>
                <a:sym typeface="Red Hat Display"/>
              </a:rPr>
              <a:t>business opportunities</a:t>
            </a:r>
            <a:endParaRPr sz="2800">
              <a:solidFill>
                <a:schemeClr val="dk1"/>
              </a:solidFill>
              <a:latin typeface="Red Hat Display"/>
              <a:ea typeface="Red Hat Display"/>
              <a:cs typeface="Red Hat Display"/>
              <a:sym typeface="Red Hat Display"/>
            </a:endParaRPr>
          </a:p>
        </p:txBody>
      </p:sp>
      <p:pic>
        <p:nvPicPr>
          <p:cNvPr id="7874" name="Google Shape;7874;p786"/>
          <p:cNvPicPr preferRelativeResize="0"/>
          <p:nvPr/>
        </p:nvPicPr>
        <p:blipFill>
          <a:blip r:embed="rId4">
            <a:alphaModFix/>
          </a:blip>
          <a:stretch>
            <a:fillRect/>
          </a:stretch>
        </p:blipFill>
        <p:spPr>
          <a:xfrm>
            <a:off x="1112200" y="1283696"/>
            <a:ext cx="2022275" cy="4846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878"/>
        <p:cNvGrpSpPr/>
        <p:nvPr/>
      </p:nvGrpSpPr>
      <p:grpSpPr>
        <a:xfrm>
          <a:off x="0" y="0"/>
          <a:ext cx="0" cy="0"/>
          <a:chOff x="0" y="0"/>
          <a:chExt cx="0" cy="0"/>
        </a:xfrm>
      </p:grpSpPr>
      <p:sp>
        <p:nvSpPr>
          <p:cNvPr id="7879" name="Google Shape;7879;p787"/>
          <p:cNvSpPr txBox="1"/>
          <p:nvPr/>
        </p:nvSpPr>
        <p:spPr>
          <a:xfrm>
            <a:off x="2183696" y="2680700"/>
            <a:ext cx="8356800" cy="1638300"/>
          </a:xfrm>
          <a:prstGeom prst="rect">
            <a:avLst/>
          </a:prstGeom>
          <a:noFill/>
          <a:ln>
            <a:noFill/>
          </a:ln>
        </p:spPr>
        <p:txBody>
          <a:bodyPr spcFirstLastPara="1" wrap="square" lIns="121875" tIns="121875" rIns="121875" bIns="121875" anchor="t" anchorCtr="0">
            <a:noAutofit/>
          </a:bodyPr>
          <a:lstStyle/>
          <a:p>
            <a:pPr marL="0" lvl="0" indent="0" algn="l" rtl="0">
              <a:lnSpc>
                <a:spcPct val="100000"/>
              </a:lnSpc>
              <a:spcBef>
                <a:spcPts val="0"/>
              </a:spcBef>
              <a:spcAft>
                <a:spcPts val="0"/>
              </a:spcAft>
              <a:buNone/>
            </a:pPr>
            <a:r>
              <a:rPr lang="en" sz="2400">
                <a:latin typeface="Red Hat Display"/>
                <a:ea typeface="Red Hat Display"/>
                <a:cs typeface="Red Hat Display"/>
                <a:sym typeface="Red Hat Display"/>
              </a:rPr>
              <a:t>“Red Hat OpenShift Platform Plus provides a one-step update for platform services and applications. We can</a:t>
            </a:r>
            <a:endParaRPr sz="2400">
              <a:latin typeface="Red Hat Display"/>
              <a:ea typeface="Red Hat Display"/>
              <a:cs typeface="Red Hat Display"/>
              <a:sym typeface="Red Hat Display"/>
            </a:endParaRPr>
          </a:p>
          <a:p>
            <a:pPr marL="0" lvl="0" indent="0" algn="l" rtl="0">
              <a:lnSpc>
                <a:spcPct val="100000"/>
              </a:lnSpc>
              <a:spcBef>
                <a:spcPts val="0"/>
              </a:spcBef>
              <a:spcAft>
                <a:spcPts val="0"/>
              </a:spcAft>
              <a:buNone/>
            </a:pPr>
            <a:r>
              <a:rPr lang="en" sz="2400">
                <a:latin typeface="Red Hat Display"/>
                <a:ea typeface="Red Hat Display"/>
                <a:cs typeface="Red Hat Display"/>
                <a:sym typeface="Red Hat Display"/>
              </a:rPr>
              <a:t>fully upgrade a cluster— including the operating system—in just a few hours, rather than three or four days.”</a:t>
            </a:r>
            <a:endParaRPr sz="2400">
              <a:latin typeface="Red Hat Display"/>
              <a:ea typeface="Red Hat Display"/>
              <a:cs typeface="Red Hat Display"/>
              <a:sym typeface="Red Hat Display"/>
            </a:endParaRPr>
          </a:p>
        </p:txBody>
      </p:sp>
      <p:sp>
        <p:nvSpPr>
          <p:cNvPr id="7880" name="Google Shape;7880;p787"/>
          <p:cNvSpPr txBox="1"/>
          <p:nvPr/>
        </p:nvSpPr>
        <p:spPr>
          <a:xfrm>
            <a:off x="2362667" y="4912500"/>
            <a:ext cx="7801500" cy="9396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1900">
                <a:latin typeface="Red Hat Display"/>
                <a:ea typeface="Red Hat Display"/>
                <a:cs typeface="Red Hat Display"/>
                <a:sym typeface="Red Hat Display"/>
              </a:rPr>
              <a:t>Philippe Raboutot</a:t>
            </a:r>
            <a:endParaRPr sz="1900">
              <a:latin typeface="Red Hat Display"/>
              <a:ea typeface="Red Hat Display"/>
              <a:cs typeface="Red Hat Display"/>
              <a:sym typeface="Red Hat Display"/>
            </a:endParaRPr>
          </a:p>
          <a:p>
            <a:pPr marL="0" lvl="0" indent="0" algn="l" rtl="0">
              <a:lnSpc>
                <a:spcPct val="115000"/>
              </a:lnSpc>
              <a:spcBef>
                <a:spcPts val="0"/>
              </a:spcBef>
              <a:spcAft>
                <a:spcPts val="0"/>
              </a:spcAft>
              <a:buNone/>
            </a:pPr>
            <a:r>
              <a:rPr lang="en" sz="1900">
                <a:latin typeface="Red Hat Display"/>
                <a:ea typeface="Red Hat Display"/>
                <a:cs typeface="Red Hat Display"/>
                <a:sym typeface="Red Hat Display"/>
              </a:rPr>
              <a:t>Red Hat OpenShift Expert,</a:t>
            </a:r>
            <a:endParaRPr sz="1900">
              <a:latin typeface="Red Hat Display"/>
              <a:ea typeface="Red Hat Display"/>
              <a:cs typeface="Red Hat Display"/>
              <a:sym typeface="Red Hat Display"/>
            </a:endParaRPr>
          </a:p>
          <a:p>
            <a:pPr marL="0" lvl="0" indent="0" algn="l" rtl="0">
              <a:lnSpc>
                <a:spcPct val="115000"/>
              </a:lnSpc>
              <a:spcBef>
                <a:spcPts val="0"/>
              </a:spcBef>
              <a:spcAft>
                <a:spcPts val="0"/>
              </a:spcAft>
              <a:buNone/>
            </a:pPr>
            <a:r>
              <a:rPr lang="en" sz="1900">
                <a:latin typeface="Red Hat Display"/>
                <a:ea typeface="Red Hat Display"/>
                <a:cs typeface="Red Hat Display"/>
                <a:sym typeface="Red Hat Display"/>
              </a:rPr>
              <a:t>Capgemini</a:t>
            </a:r>
            <a:endParaRPr sz="1900">
              <a:latin typeface="Red Hat Display"/>
              <a:ea typeface="Red Hat Display"/>
              <a:cs typeface="Red Hat Display"/>
              <a:sym typeface="Red Hat Display"/>
            </a:endParaRPr>
          </a:p>
          <a:p>
            <a:pPr marL="0" lvl="0" indent="0" algn="l" rtl="0">
              <a:lnSpc>
                <a:spcPct val="115000"/>
              </a:lnSpc>
              <a:spcBef>
                <a:spcPts val="0"/>
              </a:spcBef>
              <a:spcAft>
                <a:spcPts val="0"/>
              </a:spcAft>
              <a:buNone/>
            </a:pPr>
            <a:endParaRPr sz="1900">
              <a:latin typeface="Red Hat Display"/>
              <a:ea typeface="Red Hat Display"/>
              <a:cs typeface="Red Hat Display"/>
              <a:sym typeface="Red Hat Display"/>
            </a:endParaRPr>
          </a:p>
        </p:txBody>
      </p:sp>
      <p:cxnSp>
        <p:nvCxnSpPr>
          <p:cNvPr id="7881" name="Google Shape;7881;p787"/>
          <p:cNvCxnSpPr/>
          <p:nvPr/>
        </p:nvCxnSpPr>
        <p:spPr>
          <a:xfrm>
            <a:off x="2362679" y="4699433"/>
            <a:ext cx="212400" cy="0"/>
          </a:xfrm>
          <a:prstGeom prst="straightConnector1">
            <a:avLst/>
          </a:prstGeom>
          <a:noFill/>
          <a:ln w="9525" cap="flat" cmpd="sng">
            <a:solidFill>
              <a:srgbClr val="EE0000"/>
            </a:solidFill>
            <a:prstDash val="solid"/>
            <a:round/>
            <a:headEnd type="none" w="med" len="med"/>
            <a:tailEnd type="none" w="med" len="med"/>
          </a:ln>
        </p:spPr>
      </p:cxnSp>
      <p:pic>
        <p:nvPicPr>
          <p:cNvPr id="7882" name="Google Shape;7882;p787"/>
          <p:cNvPicPr preferRelativeResize="0"/>
          <p:nvPr/>
        </p:nvPicPr>
        <p:blipFill rotWithShape="1">
          <a:blip r:embed="rId3">
            <a:alphaModFix/>
          </a:blip>
          <a:srcRect l="14083" t="25062" r="13917" b="16515"/>
          <a:stretch/>
        </p:blipFill>
        <p:spPr>
          <a:xfrm>
            <a:off x="2256933" y="2197800"/>
            <a:ext cx="587467" cy="476700"/>
          </a:xfrm>
          <a:prstGeom prst="rect">
            <a:avLst/>
          </a:prstGeom>
          <a:noFill/>
          <a:ln>
            <a:noFill/>
          </a:ln>
        </p:spPr>
      </p:pic>
      <p:sp>
        <p:nvSpPr>
          <p:cNvPr id="7883" name="Google Shape;7883;p787"/>
          <p:cNvSpPr txBox="1"/>
          <p:nvPr/>
        </p:nvSpPr>
        <p:spPr>
          <a:xfrm>
            <a:off x="885050" y="6169550"/>
            <a:ext cx="9183000" cy="559500"/>
          </a:xfrm>
          <a:prstGeom prst="rect">
            <a:avLst/>
          </a:prstGeom>
          <a:noFill/>
          <a:ln>
            <a:noFill/>
          </a:ln>
        </p:spPr>
        <p:txBody>
          <a:bodyPr spcFirstLastPara="1" wrap="square" lIns="0" tIns="0" rIns="0" bIns="0" anchor="b" anchorCtr="0">
            <a:noAutofit/>
          </a:bodyPr>
          <a:lstStyle/>
          <a:p>
            <a:pPr marL="0" lvl="0" indent="0" algn="l" rtl="0">
              <a:lnSpc>
                <a:spcPct val="142000"/>
              </a:lnSpc>
              <a:spcBef>
                <a:spcPts val="0"/>
              </a:spcBef>
              <a:spcAft>
                <a:spcPts val="0"/>
              </a:spcAft>
              <a:buNone/>
            </a:pPr>
            <a:r>
              <a:rPr lang="en" sz="1100">
                <a:solidFill>
                  <a:srgbClr val="4D4D4F"/>
                </a:solidFill>
                <a:latin typeface="Red Hat Display"/>
                <a:ea typeface="Red Hat Display"/>
                <a:cs typeface="Red Hat Display"/>
                <a:sym typeface="Red Hat Display"/>
              </a:rPr>
              <a:t>Source: Red Hat case study.</a:t>
            </a:r>
            <a:r>
              <a:rPr lang="en" sz="1100" u="sng">
                <a:solidFill>
                  <a:schemeClr val="hlink"/>
                </a:solidFill>
                <a:latin typeface="Red Hat Display"/>
                <a:ea typeface="Red Hat Display"/>
                <a:cs typeface="Red Hat Display"/>
                <a:sym typeface="Red Hat Display"/>
                <a:hlinkClick r:id="rId4"/>
              </a:rPr>
              <a:t>“Airbus Helicopters meets data science analysis needs to support new business opportunities,” </a:t>
            </a:r>
            <a:r>
              <a:rPr lang="en" sz="1100">
                <a:solidFill>
                  <a:srgbClr val="4D4D4F"/>
                </a:solidFill>
                <a:latin typeface="Red Hat Display"/>
                <a:ea typeface="Red Hat Display"/>
                <a:cs typeface="Red Hat Display"/>
                <a:sym typeface="Red Hat Display"/>
              </a:rPr>
              <a:t>Jun 2023.</a:t>
            </a:r>
            <a:endParaRPr sz="1100">
              <a:solidFill>
                <a:srgbClr val="4D4D4F"/>
              </a:solidFill>
              <a:latin typeface="Red Hat Display"/>
              <a:ea typeface="Red Hat Display"/>
              <a:cs typeface="Red Hat Display"/>
              <a:sym typeface="Red Hat Display"/>
            </a:endParaRPr>
          </a:p>
        </p:txBody>
      </p:sp>
      <p:pic>
        <p:nvPicPr>
          <p:cNvPr id="7884" name="Google Shape;7884;p787"/>
          <p:cNvPicPr preferRelativeResize="0"/>
          <p:nvPr/>
        </p:nvPicPr>
        <p:blipFill>
          <a:blip r:embed="rId5">
            <a:alphaModFix/>
          </a:blip>
          <a:stretch>
            <a:fillRect/>
          </a:stretch>
        </p:blipFill>
        <p:spPr>
          <a:xfrm>
            <a:off x="4622680" y="1180350"/>
            <a:ext cx="2945900" cy="705925"/>
          </a:xfrm>
          <a:prstGeom prst="rect">
            <a:avLst/>
          </a:prstGeom>
          <a:noFill/>
          <a:ln>
            <a:noFill/>
          </a:ln>
        </p:spPr>
      </p:pic>
      <p:sp>
        <p:nvSpPr>
          <p:cNvPr id="7885" name="Google Shape;7885;p787"/>
          <p:cNvSpPr txBox="1"/>
          <p:nvPr/>
        </p:nvSpPr>
        <p:spPr>
          <a:xfrm>
            <a:off x="81975" y="6169556"/>
            <a:ext cx="731700" cy="143700"/>
          </a:xfrm>
          <a:prstGeom prst="rect">
            <a:avLst/>
          </a:prstGeom>
          <a:noFill/>
          <a:ln>
            <a:noFill/>
          </a:ln>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sz="800">
                <a:latin typeface="Red Hat Display"/>
                <a:ea typeface="Red Hat Display"/>
                <a:cs typeface="Red Hat Display"/>
                <a:sym typeface="Red Hat Display"/>
              </a:rPr>
              <a:t>88</a:t>
            </a:fld>
            <a:endParaRPr sz="800">
              <a:latin typeface="Red Hat Display"/>
              <a:ea typeface="Red Hat Display"/>
              <a:cs typeface="Red Hat Display"/>
              <a:sym typeface="Red Hat Display"/>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889"/>
        <p:cNvGrpSpPr/>
        <p:nvPr/>
      </p:nvGrpSpPr>
      <p:grpSpPr>
        <a:xfrm>
          <a:off x="0" y="0"/>
          <a:ext cx="0" cy="0"/>
          <a:chOff x="0" y="0"/>
          <a:chExt cx="0" cy="0"/>
        </a:xfrm>
      </p:grpSpPr>
      <p:sp>
        <p:nvSpPr>
          <p:cNvPr id="7890" name="Google Shape;7890;p788"/>
          <p:cNvSpPr txBox="1"/>
          <p:nvPr/>
        </p:nvSpPr>
        <p:spPr>
          <a:xfrm>
            <a:off x="81975" y="6169556"/>
            <a:ext cx="731700" cy="1437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800"/>
              <a:buFont typeface="Arial"/>
              <a:buNone/>
            </a:pPr>
            <a:fld id="{00000000-1234-1234-1234-123412341234}" type="slidenum">
              <a:rPr lang="en" sz="800" b="0" i="0" u="none" strike="noStrike" cap="none">
                <a:solidFill>
                  <a:srgbClr val="000000"/>
                </a:solidFill>
                <a:latin typeface="Red Hat Display"/>
                <a:ea typeface="Red Hat Display"/>
                <a:cs typeface="Red Hat Display"/>
                <a:sym typeface="Red Hat Display"/>
              </a:rPr>
              <a:t>89</a:t>
            </a:fld>
            <a:endParaRPr sz="800" b="0" i="0" u="none" strike="noStrike" cap="none">
              <a:solidFill>
                <a:srgbClr val="000000"/>
              </a:solidFill>
              <a:latin typeface="Red Hat Display"/>
              <a:ea typeface="Red Hat Display"/>
              <a:cs typeface="Red Hat Display"/>
              <a:sym typeface="Red Hat Display"/>
            </a:endParaRPr>
          </a:p>
        </p:txBody>
      </p:sp>
      <p:sp>
        <p:nvSpPr>
          <p:cNvPr id="7891" name="Google Shape;7891;p788"/>
          <p:cNvSpPr txBox="1"/>
          <p:nvPr/>
        </p:nvSpPr>
        <p:spPr>
          <a:xfrm>
            <a:off x="885059" y="6169550"/>
            <a:ext cx="9183000" cy="559500"/>
          </a:xfrm>
          <a:prstGeom prst="rect">
            <a:avLst/>
          </a:prstGeom>
          <a:noFill/>
          <a:ln>
            <a:noFill/>
          </a:ln>
        </p:spPr>
        <p:txBody>
          <a:bodyPr spcFirstLastPara="1" wrap="square" lIns="0" tIns="0" rIns="0" bIns="0" anchor="b" anchorCtr="0">
            <a:noAutofit/>
          </a:bodyPr>
          <a:lstStyle/>
          <a:p>
            <a:pPr marL="0" marR="0" lvl="0" indent="0" algn="l" rtl="0">
              <a:lnSpc>
                <a:spcPct val="142000"/>
              </a:lnSpc>
              <a:spcBef>
                <a:spcPts val="0"/>
              </a:spcBef>
              <a:spcAft>
                <a:spcPts val="0"/>
              </a:spcAft>
              <a:buClr>
                <a:srgbClr val="000000"/>
              </a:buClr>
              <a:buSzPts val="1100"/>
              <a:buFont typeface="Arial"/>
              <a:buNone/>
            </a:pPr>
            <a:r>
              <a:rPr lang="en" sz="1100" b="0" i="0" u="none" strike="noStrike" cap="none">
                <a:solidFill>
                  <a:srgbClr val="4D4D4F"/>
                </a:solidFill>
                <a:latin typeface="Red Hat Display"/>
                <a:ea typeface="Red Hat Display"/>
                <a:cs typeface="Red Hat Display"/>
                <a:sym typeface="Red Hat Display"/>
              </a:rPr>
              <a:t>Source: Red Hat case study. “</a:t>
            </a:r>
            <a:r>
              <a:rPr lang="en" sz="1100" b="0" i="0" u="sng" strike="noStrike" cap="none">
                <a:solidFill>
                  <a:schemeClr val="hlink"/>
                </a:solidFill>
                <a:latin typeface="Red Hat Display"/>
                <a:ea typeface="Red Hat Display"/>
                <a:cs typeface="Red Hat Display"/>
                <a:sym typeface="Red Hat Display"/>
                <a:hlinkClick r:id="rId3"/>
              </a:rPr>
              <a:t>Infineon Technology AG uses Red Hat OpenShift Platform Plus</a:t>
            </a:r>
            <a:r>
              <a:rPr lang="en" sz="1100" b="0" i="0" u="none" strike="noStrike" cap="none">
                <a:solidFill>
                  <a:srgbClr val="4D4D4F"/>
                </a:solidFill>
                <a:latin typeface="Red Hat Display"/>
                <a:ea typeface="Red Hat Display"/>
                <a:cs typeface="Red Hat Display"/>
                <a:sym typeface="Red Hat Display"/>
              </a:rPr>
              <a:t>,” Apr 2023.</a:t>
            </a:r>
            <a:endParaRPr sz="1100" b="0" i="0" u="none" strike="noStrike" cap="none">
              <a:solidFill>
                <a:srgbClr val="4D4D4F"/>
              </a:solidFill>
              <a:latin typeface="Red Hat Display"/>
              <a:ea typeface="Red Hat Display"/>
              <a:cs typeface="Red Hat Display"/>
              <a:sym typeface="Red Hat Display"/>
            </a:endParaRPr>
          </a:p>
        </p:txBody>
      </p:sp>
      <p:sp>
        <p:nvSpPr>
          <p:cNvPr id="7892" name="Google Shape;7892;p788"/>
          <p:cNvSpPr txBox="1"/>
          <p:nvPr/>
        </p:nvSpPr>
        <p:spPr>
          <a:xfrm>
            <a:off x="4317374" y="1951125"/>
            <a:ext cx="7715100" cy="3913500"/>
          </a:xfrm>
          <a:prstGeom prst="rect">
            <a:avLst/>
          </a:prstGeom>
          <a:noFill/>
          <a:ln>
            <a:noFill/>
          </a:ln>
        </p:spPr>
        <p:txBody>
          <a:bodyPr spcFirstLastPara="1" wrap="square" lIns="60950" tIns="60950" rIns="60950" bIns="60950" anchor="t" anchorCtr="0">
            <a:noAutofit/>
          </a:bodyPr>
          <a:lstStyle/>
          <a:p>
            <a:pPr marL="0" marR="0" lvl="0" indent="0" algn="l" rtl="0">
              <a:lnSpc>
                <a:spcPct val="115000"/>
              </a:lnSpc>
              <a:spcBef>
                <a:spcPts val="0"/>
              </a:spcBef>
              <a:spcAft>
                <a:spcPts val="0"/>
              </a:spcAft>
              <a:buClr>
                <a:schemeClr val="dk1"/>
              </a:buClr>
              <a:buSzPts val="1500"/>
              <a:buFont typeface="Arial"/>
              <a:buNone/>
            </a:pPr>
            <a:r>
              <a:rPr lang="en" sz="1600" b="0" i="0" u="none" strike="noStrike" cap="none">
                <a:solidFill>
                  <a:srgbClr val="EE0000"/>
                </a:solidFill>
                <a:latin typeface="Red Hat Display"/>
                <a:ea typeface="Red Hat Display"/>
                <a:cs typeface="Red Hat Display"/>
                <a:sym typeface="Red Hat Display"/>
              </a:rPr>
              <a:t>Challenge</a:t>
            </a:r>
            <a:endParaRPr sz="1500" b="0" i="0" u="none" strike="noStrike" cap="none">
              <a:solidFill>
                <a:schemeClr val="dk1"/>
              </a:solidFill>
              <a:latin typeface="Red Hat Display"/>
              <a:ea typeface="Red Hat Display"/>
              <a:cs typeface="Red Hat Display"/>
              <a:sym typeface="Red Hat Display"/>
            </a:endParaRPr>
          </a:p>
          <a:p>
            <a:pPr marL="0" marR="0" lvl="0" indent="0" algn="l" rtl="0">
              <a:lnSpc>
                <a:spcPct val="115000"/>
              </a:lnSpc>
              <a:spcBef>
                <a:spcPts val="0"/>
              </a:spcBef>
              <a:spcAft>
                <a:spcPts val="0"/>
              </a:spcAft>
              <a:buClr>
                <a:schemeClr val="dk1"/>
              </a:buClr>
              <a:buSzPts val="1500"/>
              <a:buFont typeface="Arial"/>
              <a:buNone/>
            </a:pPr>
            <a:r>
              <a:rPr lang="en" sz="1500">
                <a:solidFill>
                  <a:schemeClr val="dk1"/>
                </a:solidFill>
                <a:latin typeface="Red Hat Display"/>
                <a:ea typeface="Red Hat Display"/>
                <a:cs typeface="Red Hat Display"/>
                <a:sym typeface="Red Hat Display"/>
              </a:rPr>
              <a:t>Infineon wanted to e</a:t>
            </a:r>
            <a:r>
              <a:rPr lang="en" sz="1500" b="0" i="0" u="none" strike="noStrike" cap="none">
                <a:solidFill>
                  <a:schemeClr val="dk1"/>
                </a:solidFill>
                <a:latin typeface="Red Hat Display"/>
                <a:ea typeface="Red Hat Display"/>
                <a:cs typeface="Red Hat Display"/>
                <a:sym typeface="Red Hat Display"/>
              </a:rPr>
              <a:t>stablish a standardized hybrid cloud platform and a scalable cloud-native infrastructure for custom application development and custom off-the-shelf applications, while supporting its mission to make life easier, safer, and greener.</a:t>
            </a:r>
            <a:endParaRPr/>
          </a:p>
          <a:p>
            <a:pPr marL="0" marR="0" lvl="0" indent="0" algn="l" rtl="0">
              <a:lnSpc>
                <a:spcPct val="115000"/>
              </a:lnSpc>
              <a:spcBef>
                <a:spcPts val="0"/>
              </a:spcBef>
              <a:spcAft>
                <a:spcPts val="0"/>
              </a:spcAft>
              <a:buClr>
                <a:schemeClr val="dk1"/>
              </a:buClr>
              <a:buSzPts val="1500"/>
              <a:buFont typeface="Arial"/>
              <a:buNone/>
            </a:pPr>
            <a:endParaRPr sz="1500" b="0" i="0" u="none" strike="noStrike" cap="none">
              <a:solidFill>
                <a:schemeClr val="dk1"/>
              </a:solidFill>
              <a:latin typeface="Red Hat Display"/>
              <a:ea typeface="Red Hat Display"/>
              <a:cs typeface="Red Hat Display"/>
              <a:sym typeface="Red Hat Display"/>
            </a:endParaRPr>
          </a:p>
          <a:p>
            <a:pPr marL="0" marR="0" lvl="0" indent="0" algn="l" rtl="0">
              <a:lnSpc>
                <a:spcPct val="115000"/>
              </a:lnSpc>
              <a:spcBef>
                <a:spcPts val="0"/>
              </a:spcBef>
              <a:spcAft>
                <a:spcPts val="0"/>
              </a:spcAft>
              <a:buClr>
                <a:schemeClr val="dk1"/>
              </a:buClr>
              <a:buSzPts val="1500"/>
              <a:buFont typeface="Arial"/>
              <a:buNone/>
            </a:pPr>
            <a:r>
              <a:rPr lang="en" sz="1600" b="0" i="0" u="none" strike="noStrike" cap="none">
                <a:solidFill>
                  <a:srgbClr val="EE0000"/>
                </a:solidFill>
                <a:latin typeface="Red Hat Display"/>
                <a:ea typeface="Red Hat Display"/>
                <a:cs typeface="Red Hat Display"/>
                <a:sym typeface="Red Hat Display"/>
              </a:rPr>
              <a:t>Solution</a:t>
            </a:r>
            <a:endParaRPr sz="1500" b="0" i="0" u="none" strike="noStrike" cap="none">
              <a:solidFill>
                <a:srgbClr val="000000"/>
              </a:solidFill>
              <a:latin typeface="Red Hat Display"/>
              <a:ea typeface="Red Hat Display"/>
              <a:cs typeface="Red Hat Display"/>
              <a:sym typeface="Red Hat Display"/>
            </a:endParaRPr>
          </a:p>
          <a:p>
            <a:pPr marL="0" marR="0" lvl="0" indent="0" algn="l" rtl="0">
              <a:lnSpc>
                <a:spcPct val="115000"/>
              </a:lnSpc>
              <a:spcBef>
                <a:spcPts val="0"/>
              </a:spcBef>
              <a:spcAft>
                <a:spcPts val="0"/>
              </a:spcAft>
              <a:buClr>
                <a:srgbClr val="000000"/>
              </a:buClr>
              <a:buSzPts val="1500"/>
              <a:buFont typeface="Arial"/>
              <a:buNone/>
            </a:pPr>
            <a:r>
              <a:rPr lang="en" sz="1500" b="0" i="0" u="none" strike="noStrike" cap="none">
                <a:solidFill>
                  <a:srgbClr val="000000"/>
                </a:solidFill>
                <a:latin typeface="Red Hat Display"/>
                <a:ea typeface="Red Hat Display"/>
                <a:cs typeface="Red Hat Display"/>
                <a:sym typeface="Red Hat Display"/>
              </a:rPr>
              <a:t>The evolution of </a:t>
            </a:r>
            <a:r>
              <a:rPr lang="en" sz="1500">
                <a:latin typeface="Red Hat Display"/>
                <a:ea typeface="Red Hat Display"/>
                <a:cs typeface="Red Hat Display"/>
                <a:sym typeface="Red Hat Display"/>
              </a:rPr>
              <a:t>Infineon’s Red Hat</a:t>
            </a:r>
            <a:r>
              <a:rPr lang="en" sz="1600" baseline="30000">
                <a:solidFill>
                  <a:schemeClr val="dk1"/>
                </a:solidFill>
                <a:latin typeface="Red Hat Display"/>
                <a:ea typeface="Red Hat Display"/>
                <a:cs typeface="Red Hat Display"/>
                <a:sym typeface="Red Hat Display"/>
              </a:rPr>
              <a:t>®</a:t>
            </a:r>
            <a:r>
              <a:rPr lang="en" sz="1500" b="0" i="0" u="none" strike="noStrike" cap="none">
                <a:solidFill>
                  <a:srgbClr val="000000"/>
                </a:solidFill>
                <a:latin typeface="Red Hat Display"/>
                <a:ea typeface="Red Hat Display"/>
                <a:cs typeface="Red Hat Display"/>
                <a:sym typeface="Red Hat Display"/>
              </a:rPr>
              <a:t> OpenShift</a:t>
            </a:r>
            <a:r>
              <a:rPr lang="en" sz="1600" baseline="30000">
                <a:solidFill>
                  <a:schemeClr val="dk1"/>
                </a:solidFill>
                <a:latin typeface="Red Hat Display"/>
                <a:ea typeface="Red Hat Display"/>
                <a:cs typeface="Red Hat Display"/>
                <a:sym typeface="Red Hat Display"/>
              </a:rPr>
              <a:t>®</a:t>
            </a:r>
            <a:r>
              <a:rPr lang="en" sz="1500" b="0" i="0" u="none" strike="noStrike" cap="none">
                <a:solidFill>
                  <a:srgbClr val="000000"/>
                </a:solidFill>
                <a:latin typeface="Red Hat Display"/>
                <a:ea typeface="Red Hat Display"/>
                <a:cs typeface="Red Hat Display"/>
                <a:sym typeface="Red Hat Display"/>
              </a:rPr>
              <a:t> environment encouraged Infineon to switch to Red Hat OpenShift Platform Plus for a unified set of services, principally its centralized advanced cluster security capabilities.</a:t>
            </a:r>
            <a:endParaRPr sz="1500" b="0" i="0" u="none" strike="noStrike" cap="none">
              <a:solidFill>
                <a:srgbClr val="000000"/>
              </a:solidFill>
              <a:latin typeface="Red Hat Display"/>
              <a:ea typeface="Red Hat Display"/>
              <a:cs typeface="Red Hat Display"/>
              <a:sym typeface="Red Hat Display"/>
            </a:endParaRPr>
          </a:p>
          <a:p>
            <a:pPr marL="0" marR="0" lvl="0" indent="0" algn="l" rtl="0">
              <a:lnSpc>
                <a:spcPct val="115000"/>
              </a:lnSpc>
              <a:spcBef>
                <a:spcPts val="0"/>
              </a:spcBef>
              <a:spcAft>
                <a:spcPts val="0"/>
              </a:spcAft>
              <a:buClr>
                <a:srgbClr val="000000"/>
              </a:buClr>
              <a:buSzPts val="1500"/>
              <a:buFont typeface="Arial"/>
              <a:buNone/>
            </a:pPr>
            <a:endParaRPr sz="1500" b="0" i="0" u="none" strike="noStrike" cap="none">
              <a:solidFill>
                <a:srgbClr val="000000"/>
              </a:solidFill>
              <a:latin typeface="Red Hat Display"/>
              <a:ea typeface="Red Hat Display"/>
              <a:cs typeface="Red Hat Display"/>
              <a:sym typeface="Red Hat Display"/>
            </a:endParaRPr>
          </a:p>
          <a:p>
            <a:pPr marL="0" marR="0" lvl="0" indent="0" algn="l" rtl="0">
              <a:lnSpc>
                <a:spcPct val="115000"/>
              </a:lnSpc>
              <a:spcBef>
                <a:spcPts val="0"/>
              </a:spcBef>
              <a:spcAft>
                <a:spcPts val="0"/>
              </a:spcAft>
              <a:buClr>
                <a:srgbClr val="000000"/>
              </a:buClr>
              <a:buSzPts val="1600"/>
              <a:buFont typeface="Arial"/>
              <a:buNone/>
            </a:pPr>
            <a:r>
              <a:rPr lang="en" sz="1600" b="0" i="0" u="none" strike="noStrike" cap="none">
                <a:solidFill>
                  <a:srgbClr val="EE0000"/>
                </a:solidFill>
                <a:latin typeface="Red Hat Display"/>
                <a:ea typeface="Red Hat Display"/>
                <a:cs typeface="Red Hat Display"/>
                <a:sym typeface="Red Hat Display"/>
              </a:rPr>
              <a:t>Results</a:t>
            </a:r>
            <a:endParaRPr sz="1500" b="0" i="0" u="none" strike="noStrike" cap="none">
              <a:solidFill>
                <a:srgbClr val="000000"/>
              </a:solidFill>
              <a:latin typeface="Red Hat Display"/>
              <a:ea typeface="Red Hat Display"/>
              <a:cs typeface="Red Hat Display"/>
              <a:sym typeface="Red Hat Display"/>
            </a:endParaRPr>
          </a:p>
          <a:p>
            <a:pPr marL="609600" marR="0" lvl="0" indent="-400050" algn="l" rtl="0">
              <a:lnSpc>
                <a:spcPct val="115000"/>
              </a:lnSpc>
              <a:spcBef>
                <a:spcPts val="0"/>
              </a:spcBef>
              <a:spcAft>
                <a:spcPts val="0"/>
              </a:spcAft>
              <a:buClr>
                <a:schemeClr val="dk1"/>
              </a:buClr>
              <a:buSzPts val="1500"/>
              <a:buFont typeface="Red Hat Display"/>
              <a:buChar char="●"/>
            </a:pPr>
            <a:r>
              <a:rPr lang="en" sz="1500" b="0" i="0" u="none" strike="noStrike" cap="none">
                <a:solidFill>
                  <a:schemeClr val="dk1"/>
                </a:solidFill>
                <a:latin typeface="Red Hat Display"/>
                <a:ea typeface="Red Hat Display"/>
                <a:cs typeface="Red Hat Display"/>
                <a:sym typeface="Red Hat Display"/>
              </a:rPr>
              <a:t>Created state-of-the-art scalable infrastructure that can scale in minutes instead of hours, days, or even weeks</a:t>
            </a:r>
            <a:endParaRPr/>
          </a:p>
          <a:p>
            <a:pPr marL="609600" marR="0" lvl="0" indent="-400050" algn="l" rtl="0">
              <a:lnSpc>
                <a:spcPct val="115000"/>
              </a:lnSpc>
              <a:spcBef>
                <a:spcPts val="0"/>
              </a:spcBef>
              <a:spcAft>
                <a:spcPts val="0"/>
              </a:spcAft>
              <a:buClr>
                <a:schemeClr val="dk1"/>
              </a:buClr>
              <a:buSzPts val="1500"/>
              <a:buFont typeface="Red Hat Display"/>
              <a:buChar char="●"/>
            </a:pPr>
            <a:r>
              <a:rPr lang="en" sz="1500" b="0" i="0" u="none" strike="noStrike" cap="none">
                <a:solidFill>
                  <a:schemeClr val="dk1"/>
                </a:solidFill>
                <a:latin typeface="Red Hat Display"/>
                <a:ea typeface="Red Hat Display"/>
                <a:cs typeface="Red Hat Display"/>
                <a:sym typeface="Red Hat Display"/>
              </a:rPr>
              <a:t>Accelerated processes resulting in faster time-to-market</a:t>
            </a:r>
            <a:endParaRPr/>
          </a:p>
          <a:p>
            <a:pPr marL="609600" marR="0" lvl="0" indent="-400050" algn="l" rtl="0">
              <a:lnSpc>
                <a:spcPct val="115000"/>
              </a:lnSpc>
              <a:spcBef>
                <a:spcPts val="0"/>
              </a:spcBef>
              <a:spcAft>
                <a:spcPts val="0"/>
              </a:spcAft>
              <a:buClr>
                <a:schemeClr val="dk1"/>
              </a:buClr>
              <a:buSzPts val="1500"/>
              <a:buFont typeface="Red Hat Display"/>
              <a:buChar char="●"/>
            </a:pPr>
            <a:r>
              <a:rPr lang="en" sz="1500" b="0" i="0" u="none" strike="noStrike" cap="none">
                <a:solidFill>
                  <a:schemeClr val="dk1"/>
                </a:solidFill>
                <a:latin typeface="Red Hat Display"/>
                <a:ea typeface="Red Hat Display"/>
                <a:cs typeface="Red Hat Display"/>
                <a:sym typeface="Red Hat Display"/>
              </a:rPr>
              <a:t>Increased security of intellectual property</a:t>
            </a:r>
            <a:endParaRPr sz="1500" b="0" i="0" u="none" strike="noStrike" cap="none">
              <a:solidFill>
                <a:schemeClr val="dk1"/>
              </a:solidFill>
              <a:latin typeface="Red Hat Display"/>
              <a:ea typeface="Red Hat Display"/>
              <a:cs typeface="Red Hat Display"/>
              <a:sym typeface="Red Hat Display"/>
            </a:endParaRPr>
          </a:p>
          <a:p>
            <a:pPr marL="0" marR="0" lvl="0" indent="0" algn="l" rtl="0">
              <a:lnSpc>
                <a:spcPct val="115000"/>
              </a:lnSpc>
              <a:spcBef>
                <a:spcPts val="0"/>
              </a:spcBef>
              <a:spcAft>
                <a:spcPts val="0"/>
              </a:spcAft>
              <a:buClr>
                <a:srgbClr val="000000"/>
              </a:buClr>
              <a:buSzPts val="1500"/>
              <a:buFont typeface="Arial"/>
              <a:buNone/>
            </a:pPr>
            <a:endParaRPr sz="1500" b="0" i="1" u="none" strike="noStrike" cap="none">
              <a:solidFill>
                <a:schemeClr val="dk1"/>
              </a:solidFill>
              <a:latin typeface="Red Hat Display"/>
              <a:ea typeface="Red Hat Display"/>
              <a:cs typeface="Red Hat Display"/>
              <a:sym typeface="Red Hat Display"/>
            </a:endParaRPr>
          </a:p>
          <a:p>
            <a:pPr marL="0" marR="0" lvl="0" indent="0" algn="l" rtl="0">
              <a:lnSpc>
                <a:spcPct val="115000"/>
              </a:lnSpc>
              <a:spcBef>
                <a:spcPts val="0"/>
              </a:spcBef>
              <a:spcAft>
                <a:spcPts val="0"/>
              </a:spcAft>
              <a:buClr>
                <a:srgbClr val="000000"/>
              </a:buClr>
              <a:buSzPts val="1500"/>
              <a:buFont typeface="Arial"/>
              <a:buNone/>
            </a:pPr>
            <a:endParaRPr sz="1500" b="0" i="1" u="none" strike="noStrike" cap="none">
              <a:solidFill>
                <a:schemeClr val="dk1"/>
              </a:solidFill>
              <a:latin typeface="Red Hat Display"/>
              <a:ea typeface="Red Hat Display"/>
              <a:cs typeface="Red Hat Display"/>
              <a:sym typeface="Red Hat Display"/>
            </a:endParaRPr>
          </a:p>
          <a:p>
            <a:pPr marL="0" marR="0" lvl="0" indent="0" algn="l" rtl="0">
              <a:lnSpc>
                <a:spcPct val="115000"/>
              </a:lnSpc>
              <a:spcBef>
                <a:spcPts val="0"/>
              </a:spcBef>
              <a:spcAft>
                <a:spcPts val="0"/>
              </a:spcAft>
              <a:buClr>
                <a:srgbClr val="000000"/>
              </a:buClr>
              <a:buSzPts val="1500"/>
              <a:buFont typeface="Arial"/>
              <a:buNone/>
            </a:pPr>
            <a:endParaRPr sz="1500" b="0" i="0" u="none" strike="noStrike" cap="none">
              <a:solidFill>
                <a:schemeClr val="dk1"/>
              </a:solidFill>
              <a:latin typeface="Red Hat Display"/>
              <a:ea typeface="Red Hat Display"/>
              <a:cs typeface="Red Hat Display"/>
              <a:sym typeface="Red Hat Display"/>
            </a:endParaRPr>
          </a:p>
        </p:txBody>
      </p:sp>
      <p:sp>
        <p:nvSpPr>
          <p:cNvPr id="7893" name="Google Shape;7893;p788"/>
          <p:cNvSpPr txBox="1"/>
          <p:nvPr/>
        </p:nvSpPr>
        <p:spPr>
          <a:xfrm>
            <a:off x="656981" y="2150632"/>
            <a:ext cx="2933100" cy="3687600"/>
          </a:xfrm>
          <a:prstGeom prst="rect">
            <a:avLst/>
          </a:prstGeom>
          <a:noFill/>
          <a:ln>
            <a:noFill/>
          </a:ln>
        </p:spPr>
        <p:txBody>
          <a:bodyPr spcFirstLastPara="1" wrap="square" lIns="121875" tIns="121875" rIns="121875" bIns="121875" anchor="t" anchorCtr="0">
            <a:noAutofit/>
          </a:bodyPr>
          <a:lstStyle/>
          <a:p>
            <a:pPr marL="0" marR="0" lvl="0" indent="0" algn="l" rtl="0">
              <a:lnSpc>
                <a:spcPct val="115000"/>
              </a:lnSpc>
              <a:spcBef>
                <a:spcPts val="0"/>
              </a:spcBef>
              <a:spcAft>
                <a:spcPts val="0"/>
              </a:spcAft>
              <a:buClr>
                <a:srgbClr val="000000"/>
              </a:buClr>
              <a:buSzPts val="1400"/>
              <a:buFont typeface="Arial"/>
              <a:buNone/>
            </a:pPr>
            <a:r>
              <a:rPr lang="en" sz="1700" b="0" i="0" u="none" strike="noStrike" cap="none">
                <a:solidFill>
                  <a:srgbClr val="000000"/>
                </a:solidFill>
                <a:latin typeface="Red Hat Display"/>
                <a:ea typeface="Red Hat Display"/>
                <a:cs typeface="Red Hat Display"/>
                <a:sym typeface="Red Hat Display"/>
              </a:rPr>
              <a:t>“Red Hat OpenShift Platform Plus simplifies a lot since you don’t have to interoperate with so many other systems from a traditional environment. An idea can be brought to market faster.”</a:t>
            </a:r>
            <a:endParaRPr sz="1700" b="0" i="0" u="none" strike="noStrike" cap="none">
              <a:solidFill>
                <a:srgbClr val="000000"/>
              </a:solidFill>
              <a:latin typeface="Red Hat Display"/>
              <a:ea typeface="Red Hat Display"/>
              <a:cs typeface="Red Hat Display"/>
              <a:sym typeface="Red Hat Display"/>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000000"/>
              </a:solidFill>
              <a:latin typeface="Red Hat Display"/>
              <a:ea typeface="Red Hat Display"/>
              <a:cs typeface="Red Hat Display"/>
              <a:sym typeface="Red Hat Display"/>
            </a:endParaRPr>
          </a:p>
          <a:p>
            <a:pPr marL="0" marR="0" lvl="0" indent="0" algn="l" rtl="0">
              <a:lnSpc>
                <a:spcPct val="115000"/>
              </a:lnSpc>
              <a:spcBef>
                <a:spcPts val="0"/>
              </a:spcBef>
              <a:spcAft>
                <a:spcPts val="0"/>
              </a:spcAft>
              <a:buClr>
                <a:srgbClr val="000000"/>
              </a:buClr>
              <a:buSzPts val="1400"/>
              <a:buFont typeface="Arial"/>
              <a:buNone/>
            </a:pPr>
            <a:r>
              <a:rPr lang="en" sz="1400" b="0" i="0" u="none" strike="noStrike" cap="none">
                <a:solidFill>
                  <a:srgbClr val="000000"/>
                </a:solidFill>
                <a:latin typeface="Red Hat Display"/>
                <a:ea typeface="Red Hat Display"/>
                <a:cs typeface="Red Hat Display"/>
                <a:sym typeface="Red Hat Display"/>
              </a:rPr>
              <a:t>Hansjörg Sonnleitner</a:t>
            </a:r>
            <a:endParaRPr sz="1400" b="0" i="0" u="none" strike="noStrike" cap="none">
              <a:solidFill>
                <a:srgbClr val="000000"/>
              </a:solidFill>
              <a:latin typeface="Red Hat Display"/>
              <a:ea typeface="Red Hat Display"/>
              <a:cs typeface="Red Hat Display"/>
              <a:sym typeface="Red Hat Display"/>
            </a:endParaRPr>
          </a:p>
          <a:p>
            <a:pPr marL="0" marR="0" lvl="0" indent="0" algn="l" rtl="0">
              <a:lnSpc>
                <a:spcPct val="115000"/>
              </a:lnSpc>
              <a:spcBef>
                <a:spcPts val="0"/>
              </a:spcBef>
              <a:spcAft>
                <a:spcPts val="0"/>
              </a:spcAft>
              <a:buClr>
                <a:srgbClr val="000000"/>
              </a:buClr>
              <a:buSzPts val="1400"/>
              <a:buFont typeface="Arial"/>
              <a:buNone/>
            </a:pPr>
            <a:r>
              <a:rPr lang="en" sz="1400" b="0" i="0" u="none" strike="noStrike" cap="none">
                <a:solidFill>
                  <a:srgbClr val="000000"/>
                </a:solidFill>
                <a:latin typeface="Red Hat Display"/>
                <a:ea typeface="Red Hat Display"/>
                <a:cs typeface="Red Hat Display"/>
                <a:sym typeface="Red Hat Display"/>
              </a:rPr>
              <a:t>Senior Vice President </a:t>
            </a:r>
            <a:br>
              <a:rPr lang="en" sz="1400" b="0" i="0" u="none" strike="noStrike" cap="none">
                <a:solidFill>
                  <a:srgbClr val="000000"/>
                </a:solidFill>
                <a:latin typeface="Red Hat Display"/>
                <a:ea typeface="Red Hat Display"/>
                <a:cs typeface="Red Hat Display"/>
                <a:sym typeface="Red Hat Display"/>
              </a:rPr>
            </a:br>
            <a:r>
              <a:rPr lang="en" sz="1400" b="0" i="0" u="none" strike="noStrike" cap="none">
                <a:solidFill>
                  <a:srgbClr val="000000"/>
                </a:solidFill>
                <a:latin typeface="Red Hat Display"/>
                <a:ea typeface="Red Hat Display"/>
                <a:cs typeface="Red Hat Display"/>
                <a:sym typeface="Red Hat Display"/>
              </a:rPr>
              <a:t>Operational Services, </a:t>
            </a:r>
            <a:endParaRPr/>
          </a:p>
          <a:p>
            <a:pPr marL="0" marR="0" lvl="0" indent="0" algn="l" rtl="0">
              <a:lnSpc>
                <a:spcPct val="115000"/>
              </a:lnSpc>
              <a:spcBef>
                <a:spcPts val="0"/>
              </a:spcBef>
              <a:spcAft>
                <a:spcPts val="0"/>
              </a:spcAft>
              <a:buClr>
                <a:srgbClr val="000000"/>
              </a:buClr>
              <a:buSzPts val="1400"/>
              <a:buFont typeface="Arial"/>
              <a:buNone/>
            </a:pPr>
            <a:r>
              <a:rPr lang="en" sz="1400" b="0" i="0" u="none" strike="noStrike" cap="none">
                <a:solidFill>
                  <a:srgbClr val="000000"/>
                </a:solidFill>
                <a:latin typeface="Red Hat Display"/>
                <a:ea typeface="Red Hat Display"/>
                <a:cs typeface="Red Hat Display"/>
                <a:sym typeface="Red Hat Display"/>
              </a:rPr>
              <a:t>Infineon Technology AG</a:t>
            </a:r>
            <a:endParaRPr/>
          </a:p>
        </p:txBody>
      </p:sp>
      <p:cxnSp>
        <p:nvCxnSpPr>
          <p:cNvPr id="7894" name="Google Shape;7894;p788"/>
          <p:cNvCxnSpPr/>
          <p:nvPr/>
        </p:nvCxnSpPr>
        <p:spPr>
          <a:xfrm>
            <a:off x="3953808" y="966567"/>
            <a:ext cx="0" cy="5155200"/>
          </a:xfrm>
          <a:prstGeom prst="straightConnector1">
            <a:avLst/>
          </a:prstGeom>
          <a:noFill/>
          <a:ln w="9525" cap="flat" cmpd="sng">
            <a:solidFill>
              <a:srgbClr val="595959"/>
            </a:solidFill>
            <a:prstDash val="dot"/>
            <a:round/>
            <a:headEnd type="none" w="sm" len="sm"/>
            <a:tailEnd type="none" w="sm" len="sm"/>
          </a:ln>
        </p:spPr>
      </p:cxnSp>
      <p:sp>
        <p:nvSpPr>
          <p:cNvPr id="7895" name="Google Shape;7895;p788"/>
          <p:cNvSpPr txBox="1"/>
          <p:nvPr/>
        </p:nvSpPr>
        <p:spPr>
          <a:xfrm>
            <a:off x="783475" y="167967"/>
            <a:ext cx="3563100" cy="323700"/>
          </a:xfrm>
          <a:prstGeom prst="rect">
            <a:avLst/>
          </a:prstGeom>
          <a:noFill/>
          <a:ln>
            <a:noFill/>
          </a:ln>
        </p:spPr>
        <p:txBody>
          <a:bodyPr spcFirstLastPara="1" wrap="square" lIns="121875" tIns="121875" rIns="121875" bIns="12187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300" b="0" i="0" u="none" strike="noStrike" cap="none">
                <a:solidFill>
                  <a:srgbClr val="EE0000"/>
                </a:solidFill>
                <a:latin typeface="Red Hat Display"/>
                <a:ea typeface="Red Hat Display"/>
                <a:cs typeface="Red Hat Display"/>
                <a:sym typeface="Red Hat Display"/>
              </a:rPr>
              <a:t>Manufacturing: EMEA</a:t>
            </a:r>
            <a:endParaRPr sz="1300" b="0" i="0" u="none" strike="noStrike" cap="none">
              <a:solidFill>
                <a:srgbClr val="EE0000"/>
              </a:solidFill>
              <a:latin typeface="Red Hat Display"/>
              <a:ea typeface="Red Hat Display"/>
              <a:cs typeface="Red Hat Display"/>
              <a:sym typeface="Red Hat Display"/>
            </a:endParaRPr>
          </a:p>
        </p:txBody>
      </p:sp>
      <p:sp>
        <p:nvSpPr>
          <p:cNvPr id="7896" name="Google Shape;7896;p788"/>
          <p:cNvSpPr txBox="1"/>
          <p:nvPr/>
        </p:nvSpPr>
        <p:spPr>
          <a:xfrm>
            <a:off x="4226569" y="433175"/>
            <a:ext cx="7806300" cy="1046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 sz="2800" b="0" i="0" u="none" strike="noStrike" cap="none">
                <a:solidFill>
                  <a:schemeClr val="dk1"/>
                </a:solidFill>
                <a:latin typeface="Red Hat Display"/>
                <a:ea typeface="Red Hat Display"/>
                <a:cs typeface="Red Hat Display"/>
                <a:sym typeface="Red Hat Display"/>
              </a:rPr>
              <a:t>Infineon Technology AG uses Red Hat OpenShift Platform Plus as Hybrid Cloud Platform</a:t>
            </a:r>
            <a:endParaRPr sz="2800" b="0" i="0" u="none" strike="noStrike" cap="none">
              <a:solidFill>
                <a:schemeClr val="dk1"/>
              </a:solidFill>
              <a:latin typeface="Red Hat Display"/>
              <a:ea typeface="Red Hat Display"/>
              <a:cs typeface="Red Hat Display"/>
              <a:sym typeface="Red Hat Display"/>
            </a:endParaRPr>
          </a:p>
        </p:txBody>
      </p:sp>
      <p:pic>
        <p:nvPicPr>
          <p:cNvPr id="7897" name="Google Shape;7897;p788"/>
          <p:cNvPicPr preferRelativeResize="0"/>
          <p:nvPr/>
        </p:nvPicPr>
        <p:blipFill rotWithShape="1">
          <a:blip r:embed="rId4">
            <a:alphaModFix/>
          </a:blip>
          <a:srcRect/>
          <a:stretch/>
        </p:blipFill>
        <p:spPr>
          <a:xfrm>
            <a:off x="1350094" y="1137498"/>
            <a:ext cx="1546617" cy="681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82"/>
        <p:cNvGrpSpPr/>
        <p:nvPr/>
      </p:nvGrpSpPr>
      <p:grpSpPr>
        <a:xfrm>
          <a:off x="0" y="0"/>
          <a:ext cx="0" cy="0"/>
          <a:chOff x="0" y="0"/>
          <a:chExt cx="0" cy="0"/>
        </a:xfrm>
      </p:grpSpPr>
      <p:sp>
        <p:nvSpPr>
          <p:cNvPr id="6383" name="Google Shape;6383;p708"/>
          <p:cNvSpPr txBox="1">
            <a:spLocks noGrp="1"/>
          </p:cNvSpPr>
          <p:nvPr>
            <p:ph type="subTitle" idx="2"/>
          </p:nvPr>
        </p:nvSpPr>
        <p:spPr>
          <a:xfrm>
            <a:off x="885050" y="6169550"/>
            <a:ext cx="8002500" cy="559800"/>
          </a:xfrm>
          <a:prstGeom prst="rect">
            <a:avLst/>
          </a:prstGeom>
        </p:spPr>
        <p:txBody>
          <a:bodyPr spcFirstLastPara="1" wrap="square" lIns="0" tIns="0" rIns="0" bIns="0" anchor="b" anchorCtr="0">
            <a:noAutofit/>
          </a:bodyPr>
          <a:lstStyle/>
          <a:p>
            <a:pPr marL="0" lvl="0" indent="0" algn="l" rtl="0">
              <a:spcBef>
                <a:spcPts val="0"/>
              </a:spcBef>
              <a:spcAft>
                <a:spcPts val="0"/>
              </a:spcAft>
              <a:buClr>
                <a:schemeClr val="dk1"/>
              </a:buClr>
              <a:buSzPts val="1100"/>
              <a:buFont typeface="Arial"/>
              <a:buNone/>
            </a:pPr>
            <a:r>
              <a:rPr lang="en"/>
              <a:t>* </a:t>
            </a:r>
            <a:r>
              <a:rPr lang="en" u="sng">
                <a:solidFill>
                  <a:schemeClr val="hlink"/>
                </a:solidFill>
                <a:hlinkClick r:id="rId3"/>
              </a:rPr>
              <a:t>CNCF-annual-survey-2022</a:t>
            </a:r>
            <a:endParaRPr/>
          </a:p>
        </p:txBody>
      </p:sp>
      <p:sp>
        <p:nvSpPr>
          <p:cNvPr id="6384" name="Google Shape;6384;p708"/>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Market challenges</a:t>
            </a:r>
            <a:endParaRPr/>
          </a:p>
        </p:txBody>
      </p:sp>
      <p:sp>
        <p:nvSpPr>
          <p:cNvPr id="6385" name="Google Shape;6385;p708"/>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9</a:t>
            </a:fld>
            <a:endParaRPr/>
          </a:p>
        </p:txBody>
      </p:sp>
      <p:sp>
        <p:nvSpPr>
          <p:cNvPr id="6386" name="Google Shape;6386;p708"/>
          <p:cNvSpPr txBox="1">
            <a:spLocks noGrp="1"/>
          </p:cNvSpPr>
          <p:nvPr>
            <p:ph type="title"/>
          </p:nvPr>
        </p:nvSpPr>
        <p:spPr>
          <a:xfrm>
            <a:off x="885050" y="1100350"/>
            <a:ext cx="10422000" cy="5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Larger enterprises have embraced hybrid cloud architecture</a:t>
            </a:r>
            <a:endParaRPr sz="2800"/>
          </a:p>
        </p:txBody>
      </p:sp>
      <p:cxnSp>
        <p:nvCxnSpPr>
          <p:cNvPr id="6387" name="Google Shape;6387;p708"/>
          <p:cNvCxnSpPr/>
          <p:nvPr/>
        </p:nvCxnSpPr>
        <p:spPr>
          <a:xfrm>
            <a:off x="7312959" y="4438234"/>
            <a:ext cx="1092600" cy="0"/>
          </a:xfrm>
          <a:prstGeom prst="straightConnector1">
            <a:avLst/>
          </a:prstGeom>
          <a:noFill/>
          <a:ln w="38100" cap="flat" cmpd="sng">
            <a:solidFill>
              <a:schemeClr val="accent1"/>
            </a:solidFill>
            <a:prstDash val="solid"/>
            <a:round/>
            <a:headEnd type="none" w="med" len="med"/>
            <a:tailEnd type="none" w="med" len="med"/>
          </a:ln>
        </p:spPr>
      </p:cxnSp>
      <p:pic>
        <p:nvPicPr>
          <p:cNvPr id="6388" name="Google Shape;6388;p708"/>
          <p:cNvPicPr preferRelativeResize="0"/>
          <p:nvPr/>
        </p:nvPicPr>
        <p:blipFill rotWithShape="1">
          <a:blip r:embed="rId4">
            <a:alphaModFix/>
          </a:blip>
          <a:srcRect/>
          <a:stretch/>
        </p:blipFill>
        <p:spPr>
          <a:xfrm>
            <a:off x="786650" y="1797875"/>
            <a:ext cx="4471148" cy="4471148"/>
          </a:xfrm>
          <a:prstGeom prst="rect">
            <a:avLst/>
          </a:prstGeom>
          <a:noFill/>
          <a:ln>
            <a:noFill/>
          </a:ln>
        </p:spPr>
      </p:pic>
      <p:pic>
        <p:nvPicPr>
          <p:cNvPr id="6389" name="Google Shape;6389;p708"/>
          <p:cNvPicPr preferRelativeResize="0"/>
          <p:nvPr/>
        </p:nvPicPr>
        <p:blipFill rotWithShape="1">
          <a:blip r:embed="rId5">
            <a:alphaModFix/>
          </a:blip>
          <a:srcRect/>
          <a:stretch/>
        </p:blipFill>
        <p:spPr>
          <a:xfrm>
            <a:off x="6229857" y="2341744"/>
            <a:ext cx="978408" cy="978408"/>
          </a:xfrm>
          <a:prstGeom prst="rect">
            <a:avLst/>
          </a:prstGeom>
          <a:noFill/>
          <a:ln>
            <a:noFill/>
          </a:ln>
        </p:spPr>
      </p:pic>
      <p:sp>
        <p:nvSpPr>
          <p:cNvPr id="6390" name="Google Shape;6390;p708"/>
          <p:cNvSpPr txBox="1"/>
          <p:nvPr/>
        </p:nvSpPr>
        <p:spPr>
          <a:xfrm>
            <a:off x="7324165" y="2275063"/>
            <a:ext cx="3657600" cy="11430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sz="7200">
                <a:solidFill>
                  <a:srgbClr val="EE0000"/>
                </a:solidFill>
                <a:latin typeface="Red Hat Display"/>
                <a:ea typeface="Red Hat Display"/>
                <a:cs typeface="Red Hat Display"/>
                <a:sym typeface="Red Hat Display"/>
              </a:rPr>
              <a:t>50%</a:t>
            </a:r>
            <a:endParaRPr sz="7200">
              <a:latin typeface="Red Hat Display"/>
              <a:ea typeface="Red Hat Display"/>
              <a:cs typeface="Red Hat Display"/>
              <a:sym typeface="Red Hat Display"/>
            </a:endParaRPr>
          </a:p>
        </p:txBody>
      </p:sp>
      <p:sp>
        <p:nvSpPr>
          <p:cNvPr id="6391" name="Google Shape;6391;p708"/>
          <p:cNvSpPr txBox="1"/>
          <p:nvPr/>
        </p:nvSpPr>
        <p:spPr>
          <a:xfrm>
            <a:off x="7324165" y="3400919"/>
            <a:ext cx="3657600" cy="1143000"/>
          </a:xfrm>
          <a:prstGeom prst="rect">
            <a:avLst/>
          </a:prstGeom>
          <a:noFill/>
          <a:ln>
            <a:noFill/>
          </a:ln>
        </p:spPr>
        <p:txBody>
          <a:bodyPr spcFirstLastPara="1" wrap="square" lIns="0" tIns="0" rIns="0" bIns="0" anchor="t" anchorCtr="0">
            <a:noAutofit/>
          </a:bodyPr>
          <a:lstStyle/>
          <a:p>
            <a:pPr marL="0" lvl="0" indent="0" algn="l" rtl="0">
              <a:lnSpc>
                <a:spcPct val="135000"/>
              </a:lnSpc>
              <a:spcBef>
                <a:spcPts val="1000"/>
              </a:spcBef>
              <a:spcAft>
                <a:spcPts val="0"/>
              </a:spcAft>
              <a:buNone/>
            </a:pPr>
            <a:r>
              <a:rPr lang="en" sz="1800">
                <a:latin typeface="Red Hat Display"/>
                <a:ea typeface="Red Hat Display"/>
                <a:cs typeface="Red Hat Display"/>
                <a:sym typeface="Red Hat Display"/>
              </a:rPr>
              <a:t>of Kubernetes users have</a:t>
            </a:r>
            <a:br>
              <a:rPr lang="en" sz="1800">
                <a:latin typeface="Red Hat Display"/>
                <a:ea typeface="Red Hat Display"/>
                <a:cs typeface="Red Hat Display"/>
                <a:sym typeface="Red Hat Display"/>
              </a:rPr>
            </a:br>
            <a:r>
              <a:rPr lang="en" sz="1800">
                <a:latin typeface="Red Hat Display"/>
                <a:ea typeface="Red Hat Display"/>
                <a:cs typeface="Red Hat Display"/>
                <a:sym typeface="Red Hat Display"/>
              </a:rPr>
              <a:t>more than 10 clusters</a:t>
            </a:r>
            <a:r>
              <a:rPr lang="en" sz="1800" baseline="30000">
                <a:latin typeface="Red Hat Display"/>
                <a:ea typeface="Red Hat Display"/>
                <a:cs typeface="Red Hat Display"/>
                <a:sym typeface="Red Hat Display"/>
              </a:rPr>
              <a:t>*</a:t>
            </a:r>
            <a:endParaRPr sz="1800">
              <a:latin typeface="Red Hat Display"/>
              <a:ea typeface="Red Hat Display"/>
              <a:cs typeface="Red Hat Display"/>
              <a:sym typeface="Red Hat Display"/>
            </a:endParaRPr>
          </a:p>
        </p:txBody>
      </p:sp>
      <p:cxnSp>
        <p:nvCxnSpPr>
          <p:cNvPr id="6392" name="Google Shape;6392;p708"/>
          <p:cNvCxnSpPr/>
          <p:nvPr/>
        </p:nvCxnSpPr>
        <p:spPr>
          <a:xfrm rot="10800000">
            <a:off x="6719050" y="3320150"/>
            <a:ext cx="0" cy="2849400"/>
          </a:xfrm>
          <a:prstGeom prst="straightConnector1">
            <a:avLst/>
          </a:prstGeom>
          <a:noFill/>
          <a:ln w="9525" cap="flat" cmpd="sng">
            <a:solidFill>
              <a:srgbClr val="151515"/>
            </a:solidFill>
            <a:prstDash val="dot"/>
            <a:round/>
            <a:headEnd type="none" w="med" len="med"/>
            <a:tailEnd type="none" w="med" len="med"/>
          </a:ln>
        </p:spPr>
      </p:cxn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901"/>
        <p:cNvGrpSpPr/>
        <p:nvPr/>
      </p:nvGrpSpPr>
      <p:grpSpPr>
        <a:xfrm>
          <a:off x="0" y="0"/>
          <a:ext cx="0" cy="0"/>
          <a:chOff x="0" y="0"/>
          <a:chExt cx="0" cy="0"/>
        </a:xfrm>
      </p:grpSpPr>
      <p:sp>
        <p:nvSpPr>
          <p:cNvPr id="7902" name="Google Shape;7902;p789"/>
          <p:cNvSpPr txBox="1"/>
          <p:nvPr/>
        </p:nvSpPr>
        <p:spPr>
          <a:xfrm>
            <a:off x="81975" y="6169556"/>
            <a:ext cx="731700" cy="1437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800"/>
              <a:buFont typeface="Arial"/>
              <a:buNone/>
            </a:pPr>
            <a:fld id="{00000000-1234-1234-1234-123412341234}" type="slidenum">
              <a:rPr lang="en" sz="800" b="0" i="0" u="none" strike="noStrike" cap="none">
                <a:solidFill>
                  <a:srgbClr val="000000"/>
                </a:solidFill>
                <a:latin typeface="Red Hat Display"/>
                <a:ea typeface="Red Hat Display"/>
                <a:cs typeface="Red Hat Display"/>
                <a:sym typeface="Red Hat Display"/>
              </a:rPr>
              <a:t>90</a:t>
            </a:fld>
            <a:endParaRPr sz="800" b="0" i="0" u="none" strike="noStrike" cap="none">
              <a:solidFill>
                <a:srgbClr val="000000"/>
              </a:solidFill>
              <a:latin typeface="Red Hat Display"/>
              <a:ea typeface="Red Hat Display"/>
              <a:cs typeface="Red Hat Display"/>
              <a:sym typeface="Red Hat Display"/>
            </a:endParaRPr>
          </a:p>
        </p:txBody>
      </p:sp>
      <p:sp>
        <p:nvSpPr>
          <p:cNvPr id="7903" name="Google Shape;7903;p789"/>
          <p:cNvSpPr txBox="1"/>
          <p:nvPr/>
        </p:nvSpPr>
        <p:spPr>
          <a:xfrm>
            <a:off x="783475" y="6169567"/>
            <a:ext cx="9758100" cy="5595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1000" i="0" u="none" strike="noStrike" cap="none">
                <a:solidFill>
                  <a:schemeClr val="dk1"/>
                </a:solidFill>
                <a:latin typeface="Red Hat Display"/>
                <a:ea typeface="Red Hat Display"/>
                <a:cs typeface="Red Hat Display"/>
                <a:sym typeface="Red Hat Display"/>
              </a:rPr>
              <a:t>Source: Red Hat Case Study: </a:t>
            </a:r>
            <a:r>
              <a:rPr lang="en" sz="1000" i="0" u="sng" strike="noStrike" cap="none">
                <a:solidFill>
                  <a:schemeClr val="hlink"/>
                </a:solidFill>
                <a:latin typeface="Red Hat Display"/>
                <a:ea typeface="Red Hat Display"/>
                <a:cs typeface="Red Hat Display"/>
                <a:sym typeface="Red Hat Display"/>
                <a:hlinkClick r:id="rId3"/>
              </a:rPr>
              <a:t>Georgia Institute of Technology advances innovation with open source flexibility.</a:t>
            </a:r>
            <a:r>
              <a:rPr lang="en" sz="1000" i="0" u="none" strike="noStrike" cap="none">
                <a:solidFill>
                  <a:schemeClr val="dk1"/>
                </a:solidFill>
                <a:latin typeface="Red Hat Display"/>
                <a:ea typeface="Red Hat Display"/>
                <a:cs typeface="Red Hat Display"/>
                <a:sym typeface="Red Hat Display"/>
              </a:rPr>
              <a:t> Interview with </a:t>
            </a:r>
            <a:r>
              <a:rPr lang="en" sz="1000" i="0" u="none" strike="noStrike" cap="none">
                <a:solidFill>
                  <a:srgbClr val="000000"/>
                </a:solidFill>
                <a:latin typeface="Red Hat Display"/>
                <a:ea typeface="Red Hat Display"/>
                <a:cs typeface="Red Hat Display"/>
                <a:sym typeface="Red Hat Display"/>
              </a:rPr>
              <a:t>Mark Danielson, Systems Architect, IT Lead, College of Engineering, Georgia Institute of Technology, </a:t>
            </a:r>
            <a:r>
              <a:rPr lang="en" sz="1000" i="0" u="none" strike="noStrike" cap="none">
                <a:solidFill>
                  <a:schemeClr val="dk1"/>
                </a:solidFill>
                <a:latin typeface="Red Hat Display"/>
                <a:ea typeface="Red Hat Display"/>
                <a:cs typeface="Red Hat Display"/>
                <a:sym typeface="Red Hat Display"/>
              </a:rPr>
              <a:t>June 2023. </a:t>
            </a:r>
            <a:endParaRPr sz="1000" i="0" u="none" strike="noStrike" cap="none">
              <a:solidFill>
                <a:srgbClr val="4D4D4F"/>
              </a:solidFill>
              <a:latin typeface="Red Hat Display"/>
              <a:ea typeface="Red Hat Display"/>
              <a:cs typeface="Red Hat Display"/>
              <a:sym typeface="Red Hat Display"/>
            </a:endParaRPr>
          </a:p>
        </p:txBody>
      </p:sp>
      <p:sp>
        <p:nvSpPr>
          <p:cNvPr id="7904" name="Google Shape;7904;p789"/>
          <p:cNvSpPr txBox="1"/>
          <p:nvPr/>
        </p:nvSpPr>
        <p:spPr>
          <a:xfrm>
            <a:off x="3868539" y="665100"/>
            <a:ext cx="7794600" cy="5094300"/>
          </a:xfrm>
          <a:prstGeom prst="rect">
            <a:avLst/>
          </a:prstGeom>
          <a:noFill/>
          <a:ln>
            <a:noFill/>
          </a:ln>
        </p:spPr>
        <p:txBody>
          <a:bodyPr spcFirstLastPara="1" wrap="square" lIns="60950" tIns="60950" rIns="60950" bIns="60950" anchor="t" anchorCtr="0">
            <a:noAutofit/>
          </a:bodyPr>
          <a:lstStyle/>
          <a:p>
            <a:pPr marL="0" marR="0" lvl="0" indent="0" algn="l" rtl="0">
              <a:lnSpc>
                <a:spcPct val="110000"/>
              </a:lnSpc>
              <a:spcBef>
                <a:spcPts val="0"/>
              </a:spcBef>
              <a:spcAft>
                <a:spcPts val="0"/>
              </a:spcAft>
              <a:buClr>
                <a:schemeClr val="dk1"/>
              </a:buClr>
              <a:buSzPts val="1500"/>
              <a:buFont typeface="Arial"/>
              <a:buNone/>
            </a:pPr>
            <a:r>
              <a:rPr lang="en" sz="1600" b="0" i="0" u="none" strike="noStrike" cap="none">
                <a:solidFill>
                  <a:srgbClr val="EE0000"/>
                </a:solidFill>
                <a:latin typeface="Red Hat Display"/>
                <a:ea typeface="Red Hat Display"/>
                <a:cs typeface="Red Hat Display"/>
                <a:sym typeface="Red Hat Display"/>
              </a:rPr>
              <a:t>Overview</a:t>
            </a:r>
            <a:endParaRPr sz="1500" b="0" i="0" u="none" strike="noStrike" cap="none">
              <a:solidFill>
                <a:schemeClr val="dk1"/>
              </a:solidFill>
              <a:latin typeface="Red Hat Display"/>
              <a:ea typeface="Red Hat Display"/>
              <a:cs typeface="Red Hat Display"/>
              <a:sym typeface="Red Hat Display"/>
            </a:endParaRPr>
          </a:p>
          <a:p>
            <a:pPr marL="0" marR="0" lvl="0" indent="0" algn="l" rtl="0">
              <a:lnSpc>
                <a:spcPct val="115000"/>
              </a:lnSpc>
              <a:spcBef>
                <a:spcPts val="0"/>
              </a:spcBef>
              <a:spcAft>
                <a:spcPts val="0"/>
              </a:spcAft>
              <a:buClr>
                <a:schemeClr val="dk1"/>
              </a:buClr>
              <a:buSzPts val="1500"/>
              <a:buFont typeface="Arial"/>
              <a:buNone/>
            </a:pPr>
            <a:r>
              <a:rPr lang="en" sz="1500" b="0" i="0" u="none" strike="noStrike" cap="none">
                <a:solidFill>
                  <a:schemeClr val="dk1"/>
                </a:solidFill>
                <a:latin typeface="Red Hat Display"/>
                <a:ea typeface="Red Hat Display"/>
                <a:cs typeface="Red Hat Display"/>
                <a:sym typeface="Red Hat Display"/>
              </a:rPr>
              <a:t>Researchers and students rely on Georgia Tech’s IT team for guidance on the best modern technology approaches, specifically to replace costly, hardware-intensive </a:t>
            </a:r>
            <a:r>
              <a:rPr lang="en" sz="1500">
                <a:solidFill>
                  <a:schemeClr val="dk1"/>
                </a:solidFill>
                <a:latin typeface="Red Hat Display"/>
                <a:ea typeface="Red Hat Display"/>
                <a:cs typeface="Red Hat Display"/>
                <a:sym typeface="Red Hat Display"/>
              </a:rPr>
              <a:t>traditional </a:t>
            </a:r>
            <a:r>
              <a:rPr lang="en" sz="1500" b="0" i="0" u="none" strike="noStrike" cap="none">
                <a:solidFill>
                  <a:schemeClr val="dk1"/>
                </a:solidFill>
                <a:latin typeface="Red Hat Display"/>
                <a:ea typeface="Red Hat Display"/>
                <a:cs typeface="Red Hat Display"/>
                <a:sym typeface="Red Hat Display"/>
              </a:rPr>
              <a:t>methods. We recently interviewed Mark Danielson, Systems Architect, IT Lead, College of Engineering, Georgia Institute of Technology, to get his view on the importance of open source:  </a:t>
            </a:r>
            <a:endParaRPr sz="1500" b="0" i="0" u="none" strike="noStrike" cap="none">
              <a:solidFill>
                <a:schemeClr val="dk1"/>
              </a:solidFill>
              <a:latin typeface="Red Hat Display"/>
              <a:ea typeface="Red Hat Display"/>
              <a:cs typeface="Red Hat Display"/>
              <a:sym typeface="Red Hat Display"/>
            </a:endParaRPr>
          </a:p>
          <a:p>
            <a:pPr marL="0" marR="0" lvl="0" indent="0" algn="l" rtl="0">
              <a:lnSpc>
                <a:spcPct val="115000"/>
              </a:lnSpc>
              <a:spcBef>
                <a:spcPts val="0"/>
              </a:spcBef>
              <a:spcAft>
                <a:spcPts val="0"/>
              </a:spcAft>
              <a:buClr>
                <a:schemeClr val="dk1"/>
              </a:buClr>
              <a:buSzPts val="1500"/>
              <a:buFont typeface="Arial"/>
              <a:buNone/>
            </a:pPr>
            <a:endParaRPr sz="1500" b="0" i="0" u="none" strike="noStrike" cap="none">
              <a:solidFill>
                <a:schemeClr val="dk1"/>
              </a:solidFill>
              <a:latin typeface="Red Hat Display"/>
              <a:ea typeface="Red Hat Display"/>
              <a:cs typeface="Red Hat Display"/>
              <a:sym typeface="Red Hat Display"/>
            </a:endParaRPr>
          </a:p>
          <a:p>
            <a:pPr marL="0" marR="0" lvl="0" indent="0" algn="l" rtl="0">
              <a:lnSpc>
                <a:spcPct val="110000"/>
              </a:lnSpc>
              <a:spcBef>
                <a:spcPts val="0"/>
              </a:spcBef>
              <a:spcAft>
                <a:spcPts val="0"/>
              </a:spcAft>
              <a:buClr>
                <a:schemeClr val="dk1"/>
              </a:buClr>
              <a:buSzPts val="1500"/>
              <a:buFont typeface="Arial"/>
              <a:buNone/>
            </a:pPr>
            <a:r>
              <a:rPr lang="en" sz="1600" b="0" i="0" u="none" strike="noStrike" cap="none">
                <a:solidFill>
                  <a:srgbClr val="EE0000"/>
                </a:solidFill>
                <a:latin typeface="Red Hat Display"/>
                <a:ea typeface="Red Hat Display"/>
                <a:cs typeface="Red Hat Display"/>
                <a:sym typeface="Red Hat Display"/>
              </a:rPr>
              <a:t>Why open source</a:t>
            </a:r>
            <a:endParaRPr sz="1500" b="0" i="0" u="none" strike="noStrike" cap="none">
              <a:solidFill>
                <a:srgbClr val="000000"/>
              </a:solidFill>
              <a:latin typeface="Red Hat Display"/>
              <a:ea typeface="Red Hat Display"/>
              <a:cs typeface="Red Hat Display"/>
              <a:sym typeface="Red Hat Display"/>
            </a:endParaRPr>
          </a:p>
          <a:p>
            <a:pPr marL="0" marR="0" lvl="0" indent="0" algn="l" rtl="0">
              <a:lnSpc>
                <a:spcPct val="120000"/>
              </a:lnSpc>
              <a:spcBef>
                <a:spcPts val="0"/>
              </a:spcBef>
              <a:spcAft>
                <a:spcPts val="0"/>
              </a:spcAft>
              <a:buClr>
                <a:schemeClr val="dk1"/>
              </a:buClr>
              <a:buSzPts val="1500"/>
              <a:buFont typeface="Arial"/>
              <a:buNone/>
            </a:pPr>
            <a:r>
              <a:rPr lang="en" sz="1500" b="0" i="0" u="none" strike="noStrike" cap="none">
                <a:solidFill>
                  <a:schemeClr val="dk1"/>
                </a:solidFill>
                <a:latin typeface="Red Hat Display"/>
                <a:ea typeface="Red Hat Display"/>
                <a:cs typeface="Red Hat Display"/>
                <a:sym typeface="Red Hat Display"/>
              </a:rPr>
              <a:t>“Open source allows us to avoid being locked into one particular vendor. Moreover, if we need to integrate NetApp or F5 technology, for instance, with one of our open source solutions, chances are other people in the open source community have already done that. So </a:t>
            </a:r>
            <a:r>
              <a:rPr lang="en" sz="1500">
                <a:solidFill>
                  <a:schemeClr val="dk1"/>
                </a:solidFill>
                <a:latin typeface="Red Hat Display"/>
                <a:ea typeface="Red Hat Display"/>
                <a:cs typeface="Red Hat Display"/>
                <a:sym typeface="Red Hat Display"/>
              </a:rPr>
              <a:t>taking advantage of</a:t>
            </a:r>
            <a:r>
              <a:rPr lang="en" sz="1500" b="0" i="0" u="none" strike="noStrike" cap="none">
                <a:solidFill>
                  <a:schemeClr val="dk1"/>
                </a:solidFill>
                <a:latin typeface="Red Hat Display"/>
                <a:ea typeface="Red Hat Display"/>
                <a:cs typeface="Red Hat Display"/>
                <a:sym typeface="Red Hat Display"/>
              </a:rPr>
              <a:t> Red Hat’s commitment to the open source community has made these types of challenges easier.” </a:t>
            </a:r>
            <a:endParaRPr sz="1500" b="0" i="0" u="none" strike="noStrike" cap="none">
              <a:solidFill>
                <a:schemeClr val="dk1"/>
              </a:solidFill>
              <a:latin typeface="Red Hat Display"/>
              <a:ea typeface="Red Hat Display"/>
              <a:cs typeface="Red Hat Display"/>
              <a:sym typeface="Red Hat Display"/>
            </a:endParaRPr>
          </a:p>
          <a:p>
            <a:pPr marL="0" marR="0" lvl="0" indent="0" algn="l" rtl="0">
              <a:lnSpc>
                <a:spcPct val="110000"/>
              </a:lnSpc>
              <a:spcBef>
                <a:spcPts val="0"/>
              </a:spcBef>
              <a:spcAft>
                <a:spcPts val="0"/>
              </a:spcAft>
              <a:buClr>
                <a:srgbClr val="000000"/>
              </a:buClr>
              <a:buSzPts val="1500"/>
              <a:buFont typeface="Arial"/>
              <a:buNone/>
            </a:pPr>
            <a:endParaRPr sz="1500" b="0" i="0" u="none" strike="noStrike" cap="none">
              <a:solidFill>
                <a:srgbClr val="000000"/>
              </a:solidFill>
              <a:latin typeface="Red Hat Display"/>
              <a:ea typeface="Red Hat Display"/>
              <a:cs typeface="Red Hat Display"/>
              <a:sym typeface="Red Hat Display"/>
            </a:endParaRPr>
          </a:p>
          <a:p>
            <a:pPr marL="0" marR="0" lvl="0" indent="0" algn="l" rtl="0">
              <a:lnSpc>
                <a:spcPct val="110000"/>
              </a:lnSpc>
              <a:spcBef>
                <a:spcPts val="0"/>
              </a:spcBef>
              <a:spcAft>
                <a:spcPts val="0"/>
              </a:spcAft>
              <a:buClr>
                <a:schemeClr val="dk1"/>
              </a:buClr>
              <a:buSzPts val="1500"/>
              <a:buFont typeface="Arial"/>
              <a:buNone/>
            </a:pPr>
            <a:r>
              <a:rPr lang="en" sz="1600" b="0" i="0" u="none" strike="noStrike" cap="none">
                <a:solidFill>
                  <a:srgbClr val="EE0000"/>
                </a:solidFill>
                <a:latin typeface="Red Hat Display"/>
                <a:ea typeface="Red Hat Display"/>
                <a:cs typeface="Red Hat Display"/>
                <a:sym typeface="Red Hat Display"/>
              </a:rPr>
              <a:t>Investment in Red Hat OpenShift Platform Plus</a:t>
            </a:r>
            <a:endParaRPr sz="1500" b="0" i="0" u="none" strike="noStrike" cap="none">
              <a:solidFill>
                <a:srgbClr val="000000"/>
              </a:solidFill>
              <a:latin typeface="Red Hat Display"/>
              <a:ea typeface="Red Hat Display"/>
              <a:cs typeface="Red Hat Display"/>
              <a:sym typeface="Red Hat Display"/>
            </a:endParaRPr>
          </a:p>
          <a:p>
            <a:pPr marL="0" marR="0" lvl="0" indent="0" algn="l" rtl="0">
              <a:lnSpc>
                <a:spcPct val="115000"/>
              </a:lnSpc>
              <a:spcBef>
                <a:spcPts val="0"/>
              </a:spcBef>
              <a:spcAft>
                <a:spcPts val="0"/>
              </a:spcAft>
              <a:buClr>
                <a:schemeClr val="dk1"/>
              </a:buClr>
              <a:buSzPts val="1500"/>
              <a:buFont typeface="Arial"/>
              <a:buNone/>
            </a:pPr>
            <a:r>
              <a:rPr lang="en" sz="1500" b="0" i="0" u="none" strike="noStrike" cap="none">
                <a:solidFill>
                  <a:schemeClr val="dk1"/>
                </a:solidFill>
                <a:latin typeface="Red Hat Display"/>
                <a:ea typeface="Red Hat Display"/>
                <a:cs typeface="Red Hat Display"/>
                <a:sym typeface="Red Hat Display"/>
              </a:rPr>
              <a:t>“We migrated all our OKD workloads to Red Hat® OpenShift® Platform Plus, running on premise, early last year when the legacy infrastructure our OKD was running on was replaced. Today, different material science disciplines are using OpenShift Platform Plus for all sorts of workloads, including artificial intelligence (AI).”</a:t>
            </a:r>
            <a:endParaRPr sz="1500" b="0" i="0" u="none" strike="noStrike" cap="none">
              <a:solidFill>
                <a:schemeClr val="dk1"/>
              </a:solidFill>
              <a:latin typeface="Red Hat Display"/>
              <a:ea typeface="Red Hat Display"/>
              <a:cs typeface="Red Hat Display"/>
              <a:sym typeface="Red Hat Display"/>
            </a:endParaRPr>
          </a:p>
        </p:txBody>
      </p:sp>
      <p:sp>
        <p:nvSpPr>
          <p:cNvPr id="7905" name="Google Shape;7905;p789"/>
          <p:cNvSpPr txBox="1"/>
          <p:nvPr/>
        </p:nvSpPr>
        <p:spPr>
          <a:xfrm>
            <a:off x="356366" y="2264517"/>
            <a:ext cx="3132600" cy="1355700"/>
          </a:xfrm>
          <a:prstGeom prst="rect">
            <a:avLst/>
          </a:prstGeom>
          <a:noFill/>
          <a:ln>
            <a:noFill/>
          </a:ln>
        </p:spPr>
        <p:txBody>
          <a:bodyPr spcFirstLastPara="1" wrap="square" lIns="0" tIns="0" rIns="0" bIns="0" anchor="t" anchorCtr="0">
            <a:noAutofit/>
          </a:bodyPr>
          <a:lstStyle/>
          <a:p>
            <a:pPr marL="609600" marR="0" lvl="0" indent="-400050" algn="l" rtl="0">
              <a:lnSpc>
                <a:spcPct val="115000"/>
              </a:lnSpc>
              <a:spcBef>
                <a:spcPts val="0"/>
              </a:spcBef>
              <a:spcAft>
                <a:spcPts val="0"/>
              </a:spcAft>
              <a:buClr>
                <a:schemeClr val="dk1"/>
              </a:buClr>
              <a:buSzPts val="1500"/>
              <a:buFont typeface="Red Hat Display"/>
              <a:buChar char="●"/>
            </a:pPr>
            <a:r>
              <a:rPr lang="en" sz="1500" b="0" i="0" u="none" strike="noStrike" cap="none">
                <a:solidFill>
                  <a:schemeClr val="dk1"/>
                </a:solidFill>
                <a:latin typeface="Red Hat Display"/>
                <a:ea typeface="Red Hat Display"/>
                <a:cs typeface="Red Hat Display"/>
                <a:sym typeface="Red Hat Display"/>
              </a:rPr>
              <a:t>Deployed package based on legacy script with API on Red Hat OpenShift within two months</a:t>
            </a:r>
            <a:endParaRPr/>
          </a:p>
          <a:p>
            <a:pPr marL="609600" marR="0" lvl="0" indent="-400050" algn="l" rtl="0">
              <a:lnSpc>
                <a:spcPct val="115000"/>
              </a:lnSpc>
              <a:spcBef>
                <a:spcPts val="0"/>
              </a:spcBef>
              <a:spcAft>
                <a:spcPts val="0"/>
              </a:spcAft>
              <a:buClr>
                <a:schemeClr val="dk1"/>
              </a:buClr>
              <a:buSzPts val="1500"/>
              <a:buFont typeface="Red Hat Display"/>
              <a:buChar char="●"/>
            </a:pPr>
            <a:r>
              <a:rPr lang="en" sz="1500" b="0" i="0" u="none" strike="noStrike" cap="none">
                <a:solidFill>
                  <a:schemeClr val="dk1"/>
                </a:solidFill>
                <a:latin typeface="Red Hat Display"/>
                <a:ea typeface="Red Hat Display"/>
                <a:cs typeface="Red Hat Display"/>
                <a:sym typeface="Red Hat Display"/>
              </a:rPr>
              <a:t>Red Hat Advanced Cluster Management for Kubernetes assisted installer invaluable for hybrid installation</a:t>
            </a:r>
            <a:endParaRPr/>
          </a:p>
          <a:p>
            <a:pPr marL="609600" marR="0" lvl="0" indent="-400050" algn="l" rtl="0">
              <a:lnSpc>
                <a:spcPct val="115000"/>
              </a:lnSpc>
              <a:spcBef>
                <a:spcPts val="0"/>
              </a:spcBef>
              <a:spcAft>
                <a:spcPts val="0"/>
              </a:spcAft>
              <a:buClr>
                <a:schemeClr val="dk1"/>
              </a:buClr>
              <a:buSzPts val="1500"/>
              <a:buFont typeface="Red Hat Display"/>
              <a:buChar char="●"/>
            </a:pPr>
            <a:r>
              <a:rPr lang="en" sz="1500" b="0" i="0" u="none" strike="noStrike" cap="none">
                <a:solidFill>
                  <a:schemeClr val="dk1"/>
                </a:solidFill>
                <a:latin typeface="Red Hat Display"/>
                <a:ea typeface="Red Hat Display"/>
                <a:cs typeface="Red Hat Display"/>
                <a:sym typeface="Red Hat Display"/>
              </a:rPr>
              <a:t>Implemented Red Hat Quay and GitHub runners to start CI/CD pipelines and infrastructure</a:t>
            </a:r>
            <a:r>
              <a:rPr lang="en" sz="1500">
                <a:solidFill>
                  <a:schemeClr val="dk1"/>
                </a:solidFill>
                <a:latin typeface="Red Hat Display"/>
                <a:ea typeface="Red Hat Display"/>
                <a:cs typeface="Red Hat Display"/>
                <a:sym typeface="Red Hat Display"/>
              </a:rPr>
              <a:t> </a:t>
            </a:r>
            <a:r>
              <a:rPr lang="en" sz="1500" b="0" i="0" u="none" strike="noStrike" cap="none">
                <a:solidFill>
                  <a:schemeClr val="dk1"/>
                </a:solidFill>
                <a:latin typeface="Red Hat Display"/>
                <a:ea typeface="Red Hat Display"/>
                <a:cs typeface="Red Hat Display"/>
                <a:sym typeface="Red Hat Display"/>
              </a:rPr>
              <a:t>as</a:t>
            </a:r>
            <a:r>
              <a:rPr lang="en" sz="1500">
                <a:solidFill>
                  <a:schemeClr val="dk1"/>
                </a:solidFill>
                <a:latin typeface="Red Hat Display"/>
                <a:ea typeface="Red Hat Display"/>
                <a:cs typeface="Red Hat Display"/>
                <a:sym typeface="Red Hat Display"/>
              </a:rPr>
              <a:t> </a:t>
            </a:r>
            <a:r>
              <a:rPr lang="en" sz="1500" b="0" i="0" u="none" strike="noStrike" cap="none">
                <a:solidFill>
                  <a:schemeClr val="dk1"/>
                </a:solidFill>
                <a:latin typeface="Red Hat Display"/>
                <a:ea typeface="Red Hat Display"/>
                <a:cs typeface="Red Hat Display"/>
                <a:sym typeface="Red Hat Display"/>
              </a:rPr>
              <a:t>code endeavors</a:t>
            </a:r>
            <a:endParaRPr sz="1500" b="0" i="0" u="none" strike="noStrike" cap="none">
              <a:solidFill>
                <a:schemeClr val="dk1"/>
              </a:solidFill>
              <a:latin typeface="Red Hat Display"/>
              <a:ea typeface="Red Hat Display"/>
              <a:cs typeface="Red Hat Display"/>
              <a:sym typeface="Red Hat Display"/>
            </a:endParaRPr>
          </a:p>
        </p:txBody>
      </p:sp>
      <p:cxnSp>
        <p:nvCxnSpPr>
          <p:cNvPr id="7906" name="Google Shape;7906;p789"/>
          <p:cNvCxnSpPr/>
          <p:nvPr/>
        </p:nvCxnSpPr>
        <p:spPr>
          <a:xfrm>
            <a:off x="3547403" y="966567"/>
            <a:ext cx="0" cy="5173200"/>
          </a:xfrm>
          <a:prstGeom prst="straightConnector1">
            <a:avLst/>
          </a:prstGeom>
          <a:noFill/>
          <a:ln w="9525" cap="flat" cmpd="sng">
            <a:solidFill>
              <a:srgbClr val="595959"/>
            </a:solidFill>
            <a:prstDash val="dot"/>
            <a:round/>
            <a:headEnd type="none" w="sm" len="sm"/>
            <a:tailEnd type="none" w="sm" len="sm"/>
          </a:ln>
        </p:spPr>
      </p:cxnSp>
      <p:sp>
        <p:nvSpPr>
          <p:cNvPr id="7907" name="Google Shape;7907;p789"/>
          <p:cNvSpPr txBox="1"/>
          <p:nvPr/>
        </p:nvSpPr>
        <p:spPr>
          <a:xfrm>
            <a:off x="783475" y="167967"/>
            <a:ext cx="3563100" cy="323700"/>
          </a:xfrm>
          <a:prstGeom prst="rect">
            <a:avLst/>
          </a:prstGeom>
          <a:noFill/>
          <a:ln>
            <a:noFill/>
          </a:ln>
        </p:spPr>
        <p:txBody>
          <a:bodyPr spcFirstLastPara="1" wrap="square" lIns="121875" tIns="121875" rIns="121875" bIns="12187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300" b="0" i="0" u="none" strike="noStrike" cap="none">
                <a:solidFill>
                  <a:srgbClr val="EE0000"/>
                </a:solidFill>
                <a:latin typeface="Red Hat Display"/>
                <a:ea typeface="Red Hat Display"/>
                <a:cs typeface="Red Hat Display"/>
                <a:sym typeface="Red Hat Display"/>
              </a:rPr>
              <a:t>Customer perspective</a:t>
            </a:r>
            <a:endParaRPr sz="1300" b="0" i="0" u="none" strike="noStrike" cap="none">
              <a:solidFill>
                <a:srgbClr val="EE0000"/>
              </a:solidFill>
              <a:latin typeface="Red Hat Display"/>
              <a:ea typeface="Red Hat Display"/>
              <a:cs typeface="Red Hat Display"/>
              <a:sym typeface="Red Hat Display"/>
            </a:endParaRPr>
          </a:p>
        </p:txBody>
      </p:sp>
      <p:pic>
        <p:nvPicPr>
          <p:cNvPr id="7908" name="Google Shape;7908;p789" descr="A picture containing font, graphics, logo, symbol&#10;&#10;Description automatically generated"/>
          <p:cNvPicPr preferRelativeResize="0"/>
          <p:nvPr/>
        </p:nvPicPr>
        <p:blipFill rotWithShape="1">
          <a:blip r:embed="rId4">
            <a:alphaModFix/>
          </a:blip>
          <a:srcRect/>
          <a:stretch/>
        </p:blipFill>
        <p:spPr>
          <a:xfrm>
            <a:off x="848500" y="957109"/>
            <a:ext cx="2158870" cy="7646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912"/>
        <p:cNvGrpSpPr/>
        <p:nvPr/>
      </p:nvGrpSpPr>
      <p:grpSpPr>
        <a:xfrm>
          <a:off x="0" y="0"/>
          <a:ext cx="0" cy="0"/>
          <a:chOff x="0" y="0"/>
          <a:chExt cx="0" cy="0"/>
        </a:xfrm>
      </p:grpSpPr>
      <p:sp>
        <p:nvSpPr>
          <p:cNvPr id="7913" name="Google Shape;7913;p790"/>
          <p:cNvSpPr txBox="1">
            <a:spLocks noGrp="1"/>
          </p:cNvSpPr>
          <p:nvPr>
            <p:ph type="title"/>
          </p:nvPr>
        </p:nvSpPr>
        <p:spPr>
          <a:xfrm>
            <a:off x="2076025" y="1883250"/>
            <a:ext cx="7992000" cy="307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Success with the Red Hat partner ecosystem</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7914" name="Google Shape;7914;p790"/>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solidFill>
                  <a:srgbClr val="000000"/>
                </a:solidFill>
              </a:rPr>
              <a:t>91</a:t>
            </a:fld>
            <a:endParaRPr>
              <a:solidFill>
                <a:srgbClr val="000000"/>
              </a:solidFill>
            </a:endParaRPr>
          </a:p>
        </p:txBody>
      </p:sp>
      <p:sp>
        <p:nvSpPr>
          <p:cNvPr id="7915" name="Google Shape;7915;p790"/>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Red Hat Advanced Cluster Management for Kubernetes</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919"/>
        <p:cNvGrpSpPr/>
        <p:nvPr/>
      </p:nvGrpSpPr>
      <p:grpSpPr>
        <a:xfrm>
          <a:off x="0" y="0"/>
          <a:ext cx="0" cy="0"/>
          <a:chOff x="0" y="0"/>
          <a:chExt cx="0" cy="0"/>
        </a:xfrm>
      </p:grpSpPr>
      <p:sp>
        <p:nvSpPr>
          <p:cNvPr id="7920" name="Google Shape;7920;p791"/>
          <p:cNvSpPr txBox="1"/>
          <p:nvPr/>
        </p:nvSpPr>
        <p:spPr>
          <a:xfrm>
            <a:off x="894897" y="6175968"/>
            <a:ext cx="9549600" cy="559500"/>
          </a:xfrm>
          <a:prstGeom prst="rect">
            <a:avLst/>
          </a:prstGeom>
          <a:noFill/>
          <a:ln>
            <a:noFill/>
          </a:ln>
        </p:spPr>
        <p:txBody>
          <a:bodyPr spcFirstLastPara="1" wrap="square" lIns="0" tIns="0" rIns="0" bIns="0" anchor="b" anchorCtr="0">
            <a:noAutofit/>
          </a:bodyPr>
          <a:lstStyle/>
          <a:p>
            <a:pPr marL="0" marR="0" lvl="0" indent="0" algn="l" rtl="0">
              <a:lnSpc>
                <a:spcPct val="142000"/>
              </a:lnSpc>
              <a:spcBef>
                <a:spcPts val="0"/>
              </a:spcBef>
              <a:spcAft>
                <a:spcPts val="0"/>
              </a:spcAft>
              <a:buNone/>
            </a:pPr>
            <a:r>
              <a:rPr lang="en" sz="1100" b="0" i="0" u="none" strike="noStrike" cap="none">
                <a:solidFill>
                  <a:srgbClr val="4D4D4F"/>
                </a:solidFill>
                <a:latin typeface="Red Hat Display"/>
                <a:ea typeface="Red Hat Display"/>
                <a:cs typeface="Red Hat Display"/>
                <a:sym typeface="Red Hat Display"/>
              </a:rPr>
              <a:t>Source: Kubecon + CloudNativeCon NA 2020, “</a:t>
            </a:r>
            <a:r>
              <a:rPr lang="en" sz="1100" b="0" i="0" u="sng" strike="noStrike" cap="none">
                <a:solidFill>
                  <a:schemeClr val="hlink"/>
                </a:solidFill>
                <a:latin typeface="Red Hat Display"/>
                <a:ea typeface="Red Hat Display"/>
                <a:cs typeface="Red Hat Display"/>
                <a:sym typeface="Red Hat Display"/>
                <a:hlinkClick r:id="rId3"/>
              </a:rPr>
              <a:t>Ken Holtz, Red Hat and Benito Lopez, F5 | Kubecon + CloudNativeCon NA 2020</a:t>
            </a:r>
            <a:r>
              <a:rPr lang="en" sz="1100" b="0" i="0" u="none" strike="noStrike" cap="none">
                <a:solidFill>
                  <a:srgbClr val="4D4D4F"/>
                </a:solidFill>
                <a:latin typeface="Red Hat Display"/>
                <a:ea typeface="Red Hat Display"/>
                <a:cs typeface="Red Hat Display"/>
                <a:sym typeface="Red Hat Display"/>
              </a:rPr>
              <a:t>” Nov. 2020. </a:t>
            </a:r>
            <a:endParaRPr sz="1100" b="0" i="0" u="none" strike="noStrike" cap="none">
              <a:solidFill>
                <a:srgbClr val="4D4D4F"/>
              </a:solidFill>
              <a:latin typeface="Red Hat Display"/>
              <a:ea typeface="Red Hat Display"/>
              <a:cs typeface="Red Hat Display"/>
              <a:sym typeface="Red Hat Display"/>
            </a:endParaRPr>
          </a:p>
        </p:txBody>
      </p:sp>
      <p:sp>
        <p:nvSpPr>
          <p:cNvPr id="7921" name="Google Shape;7921;p791"/>
          <p:cNvSpPr txBox="1"/>
          <p:nvPr/>
        </p:nvSpPr>
        <p:spPr>
          <a:xfrm>
            <a:off x="2183700" y="2680700"/>
            <a:ext cx="8053200" cy="16383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a:latin typeface="Red Hat Display"/>
                <a:ea typeface="Red Hat Display"/>
                <a:cs typeface="Red Hat Display"/>
                <a:sym typeface="Red Hat Display"/>
              </a:rPr>
              <a:t>“</a:t>
            </a:r>
            <a:r>
              <a:rPr lang="en" sz="2100" b="0" i="0" u="none" strike="noStrike" cap="none">
                <a:solidFill>
                  <a:srgbClr val="000000"/>
                </a:solidFill>
                <a:latin typeface="Red Hat Display"/>
                <a:ea typeface="Red Hat Display"/>
                <a:cs typeface="Red Hat Display"/>
                <a:sym typeface="Red Hat Display"/>
              </a:rPr>
              <a:t>We’re able to scale and secure telco-specific protocols </a:t>
            </a:r>
            <a:r>
              <a:rPr lang="en" sz="2100">
                <a:latin typeface="Red Hat Display"/>
                <a:ea typeface="Red Hat Display"/>
                <a:cs typeface="Red Hat Display"/>
                <a:sym typeface="Red Hat Display"/>
              </a:rPr>
              <a:t>not currently</a:t>
            </a:r>
            <a:r>
              <a:rPr lang="en" sz="2100" b="0" i="0" u="none" strike="noStrike" cap="none">
                <a:solidFill>
                  <a:srgbClr val="000000"/>
                </a:solidFill>
                <a:latin typeface="Red Hat Display"/>
                <a:ea typeface="Red Hat Display"/>
                <a:cs typeface="Red Hat Display"/>
                <a:sym typeface="Red Hat Display"/>
              </a:rPr>
              <a:t> supported by Kubernetes</a:t>
            </a:r>
            <a:r>
              <a:rPr lang="en" sz="2100">
                <a:latin typeface="Red Hat Display"/>
                <a:ea typeface="Red Hat Display"/>
                <a:cs typeface="Red Hat Display"/>
                <a:sym typeface="Red Hat Display"/>
              </a:rPr>
              <a:t> </a:t>
            </a:r>
            <a:r>
              <a:rPr lang="en" sz="2100" b="0" i="0" u="none" strike="noStrike" cap="none">
                <a:solidFill>
                  <a:srgbClr val="000000"/>
                </a:solidFill>
                <a:latin typeface="Red Hat Display"/>
                <a:ea typeface="Red Hat Display"/>
                <a:cs typeface="Red Hat Display"/>
                <a:sym typeface="Red Hat Display"/>
              </a:rPr>
              <a:t>by working closely with Red Hat and its OpenShift Platform to provide a cloud-like platform with high performance and low latency.</a:t>
            </a:r>
            <a:r>
              <a:rPr lang="en" sz="2100">
                <a:latin typeface="Red Hat Display"/>
                <a:ea typeface="Red Hat Display"/>
                <a:cs typeface="Red Hat Display"/>
                <a:sym typeface="Red Hat Display"/>
              </a:rPr>
              <a:t>”</a:t>
            </a:r>
            <a:endParaRPr sz="1900"/>
          </a:p>
        </p:txBody>
      </p:sp>
      <p:sp>
        <p:nvSpPr>
          <p:cNvPr id="7922" name="Google Shape;7922;p791"/>
          <p:cNvSpPr txBox="1"/>
          <p:nvPr/>
        </p:nvSpPr>
        <p:spPr>
          <a:xfrm>
            <a:off x="2362659" y="4912500"/>
            <a:ext cx="7655100" cy="93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900" b="0" i="0" u="none" strike="noStrike" cap="none">
                <a:solidFill>
                  <a:srgbClr val="000000"/>
                </a:solidFill>
                <a:latin typeface="Red Hat Display"/>
                <a:ea typeface="Red Hat Display"/>
                <a:cs typeface="Red Hat Display"/>
                <a:sym typeface="Red Hat Display"/>
              </a:rPr>
              <a:t>Benito Lopez</a:t>
            </a:r>
            <a:endParaRPr sz="1900" b="0" i="0" u="none" strike="noStrike" cap="none">
              <a:solidFill>
                <a:srgbClr val="000000"/>
              </a:solidFill>
              <a:latin typeface="Red Hat Display"/>
              <a:ea typeface="Red Hat Display"/>
              <a:cs typeface="Red Hat Display"/>
              <a:sym typeface="Red Hat Display"/>
            </a:endParaRPr>
          </a:p>
          <a:p>
            <a:pPr marL="0" marR="0" lvl="0" indent="0" algn="l" rtl="0">
              <a:lnSpc>
                <a:spcPct val="100000"/>
              </a:lnSpc>
              <a:spcBef>
                <a:spcPts val="0"/>
              </a:spcBef>
              <a:spcAft>
                <a:spcPts val="0"/>
              </a:spcAft>
              <a:buNone/>
            </a:pPr>
            <a:r>
              <a:rPr lang="en" sz="1900" b="0" i="0" u="none" strike="noStrike" cap="none">
                <a:solidFill>
                  <a:srgbClr val="000000"/>
                </a:solidFill>
                <a:latin typeface="Red Hat Display"/>
                <a:ea typeface="Red Hat Display"/>
                <a:cs typeface="Red Hat Display"/>
                <a:sym typeface="Red Hat Display"/>
              </a:rPr>
              <a:t>Senior Manager of Business Development, </a:t>
            </a:r>
            <a:endParaRPr sz="1900"/>
          </a:p>
          <a:p>
            <a:pPr marL="0" marR="0" lvl="0" indent="0" algn="l" rtl="0">
              <a:lnSpc>
                <a:spcPct val="100000"/>
              </a:lnSpc>
              <a:spcBef>
                <a:spcPts val="0"/>
              </a:spcBef>
              <a:spcAft>
                <a:spcPts val="0"/>
              </a:spcAft>
              <a:buNone/>
            </a:pPr>
            <a:r>
              <a:rPr lang="en" sz="1900" b="0" i="0" u="none" strike="noStrike" cap="none">
                <a:solidFill>
                  <a:srgbClr val="000000"/>
                </a:solidFill>
                <a:latin typeface="Red Hat Display"/>
                <a:ea typeface="Red Hat Display"/>
                <a:cs typeface="Red Hat Display"/>
                <a:sym typeface="Red Hat Display"/>
              </a:rPr>
              <a:t>F5</a:t>
            </a:r>
            <a:endParaRPr sz="1900" b="0" i="0" u="none" strike="noStrike" cap="none">
              <a:solidFill>
                <a:srgbClr val="434343"/>
              </a:solidFill>
              <a:latin typeface="Red Hat Display"/>
              <a:ea typeface="Red Hat Display"/>
              <a:cs typeface="Red Hat Display"/>
              <a:sym typeface="Red Hat Display"/>
            </a:endParaRPr>
          </a:p>
        </p:txBody>
      </p:sp>
      <p:cxnSp>
        <p:nvCxnSpPr>
          <p:cNvPr id="7923" name="Google Shape;7923;p791"/>
          <p:cNvCxnSpPr/>
          <p:nvPr/>
        </p:nvCxnSpPr>
        <p:spPr>
          <a:xfrm>
            <a:off x="2362679" y="4699433"/>
            <a:ext cx="212400" cy="0"/>
          </a:xfrm>
          <a:prstGeom prst="straightConnector1">
            <a:avLst/>
          </a:prstGeom>
          <a:noFill/>
          <a:ln w="9525" cap="flat" cmpd="sng">
            <a:solidFill>
              <a:srgbClr val="EE0000"/>
            </a:solidFill>
            <a:prstDash val="solid"/>
            <a:round/>
            <a:headEnd type="none" w="sm" len="sm"/>
            <a:tailEnd type="none" w="sm" len="sm"/>
          </a:ln>
        </p:spPr>
      </p:cxnSp>
      <p:pic>
        <p:nvPicPr>
          <p:cNvPr id="7924" name="Google Shape;7924;p791"/>
          <p:cNvPicPr preferRelativeResize="0"/>
          <p:nvPr/>
        </p:nvPicPr>
        <p:blipFill rotWithShape="1">
          <a:blip r:embed="rId4">
            <a:alphaModFix/>
          </a:blip>
          <a:srcRect l="14083" t="25062" r="13917" b="16515"/>
          <a:stretch/>
        </p:blipFill>
        <p:spPr>
          <a:xfrm>
            <a:off x="2256933" y="2197800"/>
            <a:ext cx="587467" cy="476700"/>
          </a:xfrm>
          <a:prstGeom prst="rect">
            <a:avLst/>
          </a:prstGeom>
          <a:noFill/>
          <a:ln>
            <a:noFill/>
          </a:ln>
        </p:spPr>
      </p:pic>
      <p:pic>
        <p:nvPicPr>
          <p:cNvPr id="7925" name="Google Shape;7925;p791" descr="Logo, company name&#10;&#10;Description automatically generated"/>
          <p:cNvPicPr preferRelativeResize="0"/>
          <p:nvPr/>
        </p:nvPicPr>
        <p:blipFill rotWithShape="1">
          <a:blip r:embed="rId5">
            <a:alphaModFix/>
          </a:blip>
          <a:srcRect/>
          <a:stretch/>
        </p:blipFill>
        <p:spPr>
          <a:xfrm>
            <a:off x="5106583" y="496585"/>
            <a:ext cx="1978340" cy="1978340"/>
          </a:xfrm>
          <a:prstGeom prst="rect">
            <a:avLst/>
          </a:prstGeom>
          <a:noFill/>
          <a:ln>
            <a:noFill/>
          </a:ln>
        </p:spPr>
      </p:pic>
      <p:sp>
        <p:nvSpPr>
          <p:cNvPr id="7926" name="Google Shape;7926;p791"/>
          <p:cNvSpPr txBox="1"/>
          <p:nvPr/>
        </p:nvSpPr>
        <p:spPr>
          <a:xfrm>
            <a:off x="81975" y="6169556"/>
            <a:ext cx="731700" cy="143700"/>
          </a:xfrm>
          <a:prstGeom prst="rect">
            <a:avLst/>
          </a:prstGeom>
          <a:noFill/>
          <a:ln>
            <a:noFill/>
          </a:ln>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sz="800">
                <a:latin typeface="Red Hat Display"/>
                <a:ea typeface="Red Hat Display"/>
                <a:cs typeface="Red Hat Display"/>
                <a:sym typeface="Red Hat Display"/>
              </a:rPr>
              <a:t>92</a:t>
            </a:fld>
            <a:endParaRPr sz="800">
              <a:latin typeface="Red Hat Display"/>
              <a:ea typeface="Red Hat Display"/>
              <a:cs typeface="Red Hat Display"/>
              <a:sym typeface="Red Hat Display"/>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930"/>
        <p:cNvGrpSpPr/>
        <p:nvPr/>
      </p:nvGrpSpPr>
      <p:grpSpPr>
        <a:xfrm>
          <a:off x="0" y="0"/>
          <a:ext cx="0" cy="0"/>
          <a:chOff x="0" y="0"/>
          <a:chExt cx="0" cy="0"/>
        </a:xfrm>
      </p:grpSpPr>
      <p:sp>
        <p:nvSpPr>
          <p:cNvPr id="7931" name="Google Shape;7931;p792"/>
          <p:cNvSpPr txBox="1"/>
          <p:nvPr/>
        </p:nvSpPr>
        <p:spPr>
          <a:xfrm>
            <a:off x="894897" y="6175968"/>
            <a:ext cx="9549600" cy="559500"/>
          </a:xfrm>
          <a:prstGeom prst="rect">
            <a:avLst/>
          </a:prstGeom>
          <a:noFill/>
          <a:ln>
            <a:noFill/>
          </a:ln>
        </p:spPr>
        <p:txBody>
          <a:bodyPr spcFirstLastPara="1" wrap="square" lIns="0" tIns="0" rIns="0" bIns="0" anchor="b" anchorCtr="0">
            <a:noAutofit/>
          </a:bodyPr>
          <a:lstStyle/>
          <a:p>
            <a:pPr marL="0" marR="0" lvl="0" indent="0" algn="l" rtl="0">
              <a:lnSpc>
                <a:spcPct val="142000"/>
              </a:lnSpc>
              <a:spcBef>
                <a:spcPts val="0"/>
              </a:spcBef>
              <a:spcAft>
                <a:spcPts val="0"/>
              </a:spcAft>
              <a:buNone/>
            </a:pPr>
            <a:r>
              <a:rPr lang="en" sz="1100" b="0" i="0" u="none" strike="noStrike" cap="none">
                <a:solidFill>
                  <a:srgbClr val="4D4D4F"/>
                </a:solidFill>
                <a:latin typeface="Red Hat Display"/>
                <a:ea typeface="Red Hat Display"/>
                <a:cs typeface="Red Hat Display"/>
                <a:sym typeface="Red Hat Display"/>
              </a:rPr>
              <a:t>Source: Kubecon + CloudNativeCon NA 2020, “</a:t>
            </a:r>
            <a:r>
              <a:rPr lang="en" sz="1100" b="0" i="0" u="sng" strike="noStrike" cap="none">
                <a:solidFill>
                  <a:schemeClr val="hlink"/>
                </a:solidFill>
                <a:latin typeface="Red Hat Display"/>
                <a:ea typeface="Red Hat Display"/>
                <a:cs typeface="Red Hat Display"/>
                <a:sym typeface="Red Hat Display"/>
                <a:hlinkClick r:id="rId3"/>
              </a:rPr>
              <a:t>Ken Holtz, Red Hat and Benito Lopez, F5 | Kubecon + CloudNativeCon NA 2020</a:t>
            </a:r>
            <a:r>
              <a:rPr lang="en" sz="1100" b="0" i="0" u="none" strike="noStrike" cap="none">
                <a:solidFill>
                  <a:srgbClr val="4D4D4F"/>
                </a:solidFill>
                <a:latin typeface="Red Hat Display"/>
                <a:ea typeface="Red Hat Display"/>
                <a:cs typeface="Red Hat Display"/>
                <a:sym typeface="Red Hat Display"/>
              </a:rPr>
              <a:t>” Nov. 2020. </a:t>
            </a:r>
            <a:endParaRPr sz="1100" b="0" i="0" u="none" strike="noStrike" cap="none">
              <a:solidFill>
                <a:srgbClr val="4D4D4F"/>
              </a:solidFill>
              <a:latin typeface="Red Hat Display"/>
              <a:ea typeface="Red Hat Display"/>
              <a:cs typeface="Red Hat Display"/>
              <a:sym typeface="Red Hat Display"/>
            </a:endParaRPr>
          </a:p>
        </p:txBody>
      </p:sp>
      <p:sp>
        <p:nvSpPr>
          <p:cNvPr id="7932" name="Google Shape;7932;p792"/>
          <p:cNvSpPr txBox="1"/>
          <p:nvPr/>
        </p:nvSpPr>
        <p:spPr>
          <a:xfrm>
            <a:off x="2183700" y="2680700"/>
            <a:ext cx="8053200" cy="16383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a:latin typeface="Red Hat Display"/>
                <a:ea typeface="Red Hat Display"/>
                <a:cs typeface="Red Hat Display"/>
                <a:sym typeface="Red Hat Display"/>
              </a:rPr>
              <a:t>“</a:t>
            </a:r>
            <a:r>
              <a:rPr lang="en" sz="2100" b="0" i="0" u="none" strike="noStrike" cap="none">
                <a:solidFill>
                  <a:srgbClr val="000000"/>
                </a:solidFill>
                <a:latin typeface="Red Hat Display"/>
                <a:ea typeface="Red Hat Display"/>
                <a:cs typeface="Red Hat Display"/>
                <a:sym typeface="Red Hat Display"/>
              </a:rPr>
              <a:t>Ecosystems partnerships are going to be critical to our success as a company. Red Hat is a leader in open source and open end containers for their OpenShift Platform and a vital partner in working with service providers to transform their networks.</a:t>
            </a:r>
            <a:r>
              <a:rPr lang="en" sz="2100">
                <a:latin typeface="Red Hat Display"/>
                <a:ea typeface="Red Hat Display"/>
                <a:cs typeface="Red Hat Display"/>
                <a:sym typeface="Red Hat Display"/>
              </a:rPr>
              <a:t>”</a:t>
            </a:r>
            <a:endParaRPr sz="1900"/>
          </a:p>
        </p:txBody>
      </p:sp>
      <p:sp>
        <p:nvSpPr>
          <p:cNvPr id="7933" name="Google Shape;7933;p792"/>
          <p:cNvSpPr txBox="1"/>
          <p:nvPr/>
        </p:nvSpPr>
        <p:spPr>
          <a:xfrm>
            <a:off x="2362659" y="4912500"/>
            <a:ext cx="7655100" cy="93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900" b="0" i="0" u="none" strike="noStrike" cap="none">
                <a:solidFill>
                  <a:srgbClr val="000000"/>
                </a:solidFill>
                <a:latin typeface="Red Hat Display"/>
                <a:ea typeface="Red Hat Display"/>
                <a:cs typeface="Red Hat Display"/>
                <a:sym typeface="Red Hat Display"/>
              </a:rPr>
              <a:t>Benito Lopez</a:t>
            </a:r>
            <a:endParaRPr sz="1900" b="0" i="0" u="none" strike="noStrike" cap="none">
              <a:solidFill>
                <a:srgbClr val="000000"/>
              </a:solidFill>
              <a:latin typeface="Red Hat Display"/>
              <a:ea typeface="Red Hat Display"/>
              <a:cs typeface="Red Hat Display"/>
              <a:sym typeface="Red Hat Display"/>
            </a:endParaRPr>
          </a:p>
          <a:p>
            <a:pPr marL="0" marR="0" lvl="0" indent="0" algn="l" rtl="0">
              <a:lnSpc>
                <a:spcPct val="100000"/>
              </a:lnSpc>
              <a:spcBef>
                <a:spcPts val="0"/>
              </a:spcBef>
              <a:spcAft>
                <a:spcPts val="0"/>
              </a:spcAft>
              <a:buNone/>
            </a:pPr>
            <a:r>
              <a:rPr lang="en" sz="1900" b="0" i="0" u="none" strike="noStrike" cap="none">
                <a:solidFill>
                  <a:srgbClr val="000000"/>
                </a:solidFill>
                <a:latin typeface="Red Hat Display"/>
                <a:ea typeface="Red Hat Display"/>
                <a:cs typeface="Red Hat Display"/>
                <a:sym typeface="Red Hat Display"/>
              </a:rPr>
              <a:t>Senior Manager of Business Development, </a:t>
            </a:r>
            <a:endParaRPr sz="1900"/>
          </a:p>
          <a:p>
            <a:pPr marL="0" marR="0" lvl="0" indent="0" algn="l" rtl="0">
              <a:lnSpc>
                <a:spcPct val="100000"/>
              </a:lnSpc>
              <a:spcBef>
                <a:spcPts val="0"/>
              </a:spcBef>
              <a:spcAft>
                <a:spcPts val="0"/>
              </a:spcAft>
              <a:buNone/>
            </a:pPr>
            <a:r>
              <a:rPr lang="en" sz="1900" b="0" i="0" u="none" strike="noStrike" cap="none">
                <a:solidFill>
                  <a:srgbClr val="000000"/>
                </a:solidFill>
                <a:latin typeface="Red Hat Display"/>
                <a:ea typeface="Red Hat Display"/>
                <a:cs typeface="Red Hat Display"/>
                <a:sym typeface="Red Hat Display"/>
              </a:rPr>
              <a:t>F5</a:t>
            </a:r>
            <a:endParaRPr sz="1900" b="0" i="0" u="none" strike="noStrike" cap="none">
              <a:solidFill>
                <a:srgbClr val="434343"/>
              </a:solidFill>
              <a:latin typeface="Red Hat Display"/>
              <a:ea typeface="Red Hat Display"/>
              <a:cs typeface="Red Hat Display"/>
              <a:sym typeface="Red Hat Display"/>
            </a:endParaRPr>
          </a:p>
        </p:txBody>
      </p:sp>
      <p:cxnSp>
        <p:nvCxnSpPr>
          <p:cNvPr id="7934" name="Google Shape;7934;p792"/>
          <p:cNvCxnSpPr/>
          <p:nvPr/>
        </p:nvCxnSpPr>
        <p:spPr>
          <a:xfrm>
            <a:off x="2362679" y="4699433"/>
            <a:ext cx="212400" cy="0"/>
          </a:xfrm>
          <a:prstGeom prst="straightConnector1">
            <a:avLst/>
          </a:prstGeom>
          <a:noFill/>
          <a:ln w="9525" cap="flat" cmpd="sng">
            <a:solidFill>
              <a:srgbClr val="EE0000"/>
            </a:solidFill>
            <a:prstDash val="solid"/>
            <a:round/>
            <a:headEnd type="none" w="sm" len="sm"/>
            <a:tailEnd type="none" w="sm" len="sm"/>
          </a:ln>
        </p:spPr>
      </p:cxnSp>
      <p:pic>
        <p:nvPicPr>
          <p:cNvPr id="7935" name="Google Shape;7935;p792"/>
          <p:cNvPicPr preferRelativeResize="0"/>
          <p:nvPr/>
        </p:nvPicPr>
        <p:blipFill rotWithShape="1">
          <a:blip r:embed="rId4">
            <a:alphaModFix/>
          </a:blip>
          <a:srcRect l="14083" t="25062" r="13917" b="16515"/>
          <a:stretch/>
        </p:blipFill>
        <p:spPr>
          <a:xfrm>
            <a:off x="2256933" y="2197800"/>
            <a:ext cx="587467" cy="476700"/>
          </a:xfrm>
          <a:prstGeom prst="rect">
            <a:avLst/>
          </a:prstGeom>
          <a:noFill/>
          <a:ln>
            <a:noFill/>
          </a:ln>
        </p:spPr>
      </p:pic>
      <p:pic>
        <p:nvPicPr>
          <p:cNvPr id="7936" name="Google Shape;7936;p792" descr="Logo, company name&#10;&#10;Description automatically generated"/>
          <p:cNvPicPr preferRelativeResize="0"/>
          <p:nvPr/>
        </p:nvPicPr>
        <p:blipFill rotWithShape="1">
          <a:blip r:embed="rId5">
            <a:alphaModFix/>
          </a:blip>
          <a:srcRect/>
          <a:stretch/>
        </p:blipFill>
        <p:spPr>
          <a:xfrm>
            <a:off x="5106583" y="496585"/>
            <a:ext cx="1978340" cy="1978340"/>
          </a:xfrm>
          <a:prstGeom prst="rect">
            <a:avLst/>
          </a:prstGeom>
          <a:noFill/>
          <a:ln>
            <a:noFill/>
          </a:ln>
        </p:spPr>
      </p:pic>
      <p:sp>
        <p:nvSpPr>
          <p:cNvPr id="7937" name="Google Shape;7937;p792"/>
          <p:cNvSpPr txBox="1"/>
          <p:nvPr/>
        </p:nvSpPr>
        <p:spPr>
          <a:xfrm>
            <a:off x="81975" y="6169556"/>
            <a:ext cx="731700" cy="143700"/>
          </a:xfrm>
          <a:prstGeom prst="rect">
            <a:avLst/>
          </a:prstGeom>
          <a:noFill/>
          <a:ln>
            <a:noFill/>
          </a:ln>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sz="800">
                <a:latin typeface="Red Hat Display"/>
                <a:ea typeface="Red Hat Display"/>
                <a:cs typeface="Red Hat Display"/>
                <a:sym typeface="Red Hat Display"/>
              </a:rPr>
              <a:t>93</a:t>
            </a:fld>
            <a:endParaRPr sz="800">
              <a:latin typeface="Red Hat Display"/>
              <a:ea typeface="Red Hat Display"/>
              <a:cs typeface="Red Hat Display"/>
              <a:sym typeface="Red Hat Display"/>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941"/>
        <p:cNvGrpSpPr/>
        <p:nvPr/>
      </p:nvGrpSpPr>
      <p:grpSpPr>
        <a:xfrm>
          <a:off x="0" y="0"/>
          <a:ext cx="0" cy="0"/>
          <a:chOff x="0" y="0"/>
          <a:chExt cx="0" cy="0"/>
        </a:xfrm>
      </p:grpSpPr>
      <p:sp>
        <p:nvSpPr>
          <p:cNvPr id="7942" name="Google Shape;7942;p793"/>
          <p:cNvSpPr txBox="1"/>
          <p:nvPr/>
        </p:nvSpPr>
        <p:spPr>
          <a:xfrm>
            <a:off x="896261" y="6175968"/>
            <a:ext cx="9547200" cy="559500"/>
          </a:xfrm>
          <a:prstGeom prst="rect">
            <a:avLst/>
          </a:prstGeom>
          <a:noFill/>
          <a:ln>
            <a:noFill/>
          </a:ln>
        </p:spPr>
        <p:txBody>
          <a:bodyPr spcFirstLastPara="1" wrap="square" lIns="0" tIns="0" rIns="0" bIns="0" anchor="b" anchorCtr="0">
            <a:noAutofit/>
          </a:bodyPr>
          <a:lstStyle/>
          <a:p>
            <a:pPr marL="0" marR="0" lvl="0" indent="0" algn="l" rtl="0">
              <a:lnSpc>
                <a:spcPct val="142000"/>
              </a:lnSpc>
              <a:spcBef>
                <a:spcPts val="0"/>
              </a:spcBef>
              <a:spcAft>
                <a:spcPts val="0"/>
              </a:spcAft>
              <a:buNone/>
            </a:pPr>
            <a:r>
              <a:rPr lang="en" sz="1100" b="0" i="0" u="none" strike="noStrike" cap="none">
                <a:solidFill>
                  <a:srgbClr val="4D4D4F"/>
                </a:solidFill>
                <a:latin typeface="Red Hat Display"/>
                <a:ea typeface="Red Hat Display"/>
                <a:cs typeface="Red Hat Display"/>
                <a:sym typeface="Red Hat Display"/>
              </a:rPr>
              <a:t>Source: Red Hat IBM press release, “</a:t>
            </a:r>
            <a:r>
              <a:rPr lang="en" sz="1100" b="0" i="0" u="sng" strike="noStrike" cap="none">
                <a:solidFill>
                  <a:schemeClr val="hlink"/>
                </a:solidFill>
                <a:latin typeface="Red Hat Display"/>
                <a:ea typeface="Red Hat Display"/>
                <a:cs typeface="Red Hat Display"/>
                <a:sym typeface="Red Hat Display"/>
                <a:hlinkClick r:id="rId3"/>
              </a:rPr>
              <a:t>IBM and Red Hat Launch New Edge Computing Solutions for the 5G Era</a:t>
            </a:r>
            <a:r>
              <a:rPr lang="en" sz="1100" b="0" i="0" u="none" strike="noStrike" cap="none">
                <a:solidFill>
                  <a:srgbClr val="4D4D4F"/>
                </a:solidFill>
                <a:latin typeface="Red Hat Display"/>
                <a:ea typeface="Red Hat Display"/>
                <a:cs typeface="Red Hat Display"/>
                <a:sym typeface="Red Hat Display"/>
              </a:rPr>
              <a:t>,” May 2020. </a:t>
            </a:r>
            <a:endParaRPr sz="1100" b="0" i="0" u="none" strike="noStrike" cap="none">
              <a:solidFill>
                <a:srgbClr val="4D4D4F"/>
              </a:solidFill>
              <a:latin typeface="Red Hat Display"/>
              <a:ea typeface="Red Hat Display"/>
              <a:cs typeface="Red Hat Display"/>
              <a:sym typeface="Red Hat Display"/>
            </a:endParaRPr>
          </a:p>
        </p:txBody>
      </p:sp>
      <p:sp>
        <p:nvSpPr>
          <p:cNvPr id="7943" name="Google Shape;7943;p793"/>
          <p:cNvSpPr txBox="1"/>
          <p:nvPr/>
        </p:nvSpPr>
        <p:spPr>
          <a:xfrm>
            <a:off x="688815" y="2339032"/>
            <a:ext cx="3103200" cy="3845700"/>
          </a:xfrm>
          <a:prstGeom prst="rect">
            <a:avLst/>
          </a:prstGeom>
          <a:noFill/>
          <a:ln>
            <a:noFill/>
          </a:ln>
        </p:spPr>
        <p:txBody>
          <a:bodyPr spcFirstLastPara="1" wrap="square" lIns="121875" tIns="121875" rIns="121875" bIns="121875" anchor="t" anchorCtr="0">
            <a:noAutofit/>
          </a:bodyPr>
          <a:lstStyle/>
          <a:p>
            <a:pPr marL="0" marR="0" lvl="0" indent="0" algn="l" rtl="0">
              <a:lnSpc>
                <a:spcPct val="100000"/>
              </a:lnSpc>
              <a:spcBef>
                <a:spcPts val="0"/>
              </a:spcBef>
              <a:spcAft>
                <a:spcPts val="0"/>
              </a:spcAft>
              <a:buNone/>
            </a:pPr>
            <a:r>
              <a:rPr lang="en" sz="1600" b="0" i="0" u="none" strike="noStrike" cap="none">
                <a:solidFill>
                  <a:srgbClr val="000000"/>
                </a:solidFill>
                <a:latin typeface="Red Hat Display"/>
                <a:ea typeface="Red Hat Display"/>
                <a:cs typeface="Red Hat Display"/>
                <a:sym typeface="Red Hat Display"/>
              </a:rPr>
              <a:t>“In today's uncertain environment, our clients are looking to differentiate themselves by creating more innovative, responsive user experiences that are adaptive and continuously available – from the data center all the way out to the edge.”</a:t>
            </a:r>
            <a:endParaRPr sz="1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600" b="0" i="0" u="none" strike="noStrike" cap="none">
                <a:solidFill>
                  <a:srgbClr val="000000"/>
                </a:solidFill>
                <a:latin typeface="Red Hat Display"/>
                <a:ea typeface="Red Hat Display"/>
                <a:cs typeface="Red Hat Display"/>
                <a:sym typeface="Red Hat Display"/>
              </a:rPr>
              <a:t>Denis Kennelly</a:t>
            </a:r>
            <a:br>
              <a:rPr lang="en" sz="1600" b="0" i="0" u="none" strike="noStrike" cap="none">
                <a:solidFill>
                  <a:srgbClr val="000000"/>
                </a:solidFill>
                <a:latin typeface="Red Hat Display"/>
                <a:ea typeface="Red Hat Display"/>
                <a:cs typeface="Red Hat Display"/>
                <a:sym typeface="Red Hat Display"/>
              </a:rPr>
            </a:br>
            <a:r>
              <a:rPr lang="en" sz="1600" b="0" i="0" u="none" strike="noStrike" cap="none">
                <a:solidFill>
                  <a:srgbClr val="000000"/>
                </a:solidFill>
                <a:latin typeface="Red Hat Display"/>
                <a:ea typeface="Red Hat Display"/>
                <a:cs typeface="Red Hat Display"/>
                <a:sym typeface="Red Hat Display"/>
              </a:rPr>
              <a:t>General Manager,</a:t>
            </a:r>
            <a:br>
              <a:rPr lang="en" sz="1600" b="0" i="0" u="none" strike="noStrike" cap="none">
                <a:solidFill>
                  <a:srgbClr val="000000"/>
                </a:solidFill>
                <a:latin typeface="Red Hat Display"/>
                <a:ea typeface="Red Hat Display"/>
                <a:cs typeface="Red Hat Display"/>
                <a:sym typeface="Red Hat Display"/>
              </a:rPr>
            </a:br>
            <a:r>
              <a:rPr lang="en" sz="1600" b="0" i="0" u="none" strike="noStrike" cap="none">
                <a:solidFill>
                  <a:srgbClr val="000000"/>
                </a:solidFill>
                <a:latin typeface="Red Hat Display"/>
                <a:ea typeface="Red Hat Display"/>
                <a:cs typeface="Red Hat Display"/>
                <a:sym typeface="Red Hat Display"/>
              </a:rPr>
              <a:t>IBM Hybrid Cloud</a:t>
            </a:r>
            <a:endParaRPr sz="1900"/>
          </a:p>
        </p:txBody>
      </p:sp>
      <p:sp>
        <p:nvSpPr>
          <p:cNvPr id="7944" name="Google Shape;7944;p793"/>
          <p:cNvSpPr txBox="1"/>
          <p:nvPr/>
        </p:nvSpPr>
        <p:spPr>
          <a:xfrm>
            <a:off x="784859" y="167967"/>
            <a:ext cx="2914800" cy="323700"/>
          </a:xfrm>
          <a:prstGeom prst="rect">
            <a:avLst/>
          </a:prstGeom>
          <a:noFill/>
          <a:ln>
            <a:noFill/>
          </a:ln>
        </p:spPr>
        <p:txBody>
          <a:bodyPr spcFirstLastPara="1" wrap="square" lIns="121875" tIns="121875" rIns="121875" bIns="121875" anchor="t" anchorCtr="0">
            <a:noAutofit/>
          </a:bodyPr>
          <a:lstStyle/>
          <a:p>
            <a:pPr marL="0" marR="0" lvl="0" indent="0" algn="l" rtl="0">
              <a:lnSpc>
                <a:spcPct val="100000"/>
              </a:lnSpc>
              <a:spcBef>
                <a:spcPts val="0"/>
              </a:spcBef>
              <a:spcAft>
                <a:spcPts val="0"/>
              </a:spcAft>
              <a:buNone/>
            </a:pPr>
            <a:r>
              <a:rPr lang="en" sz="1300">
                <a:solidFill>
                  <a:srgbClr val="EE0000"/>
                </a:solidFill>
                <a:latin typeface="Red Hat Text"/>
                <a:ea typeface="Red Hat Text"/>
                <a:cs typeface="Red Hat Text"/>
                <a:sym typeface="Red Hat Text"/>
              </a:rPr>
              <a:t>Technology</a:t>
            </a:r>
            <a:r>
              <a:rPr lang="en" sz="1300" b="0" i="0" u="none" strike="noStrike" cap="none">
                <a:solidFill>
                  <a:srgbClr val="EE0000"/>
                </a:solidFill>
                <a:latin typeface="Red Hat Text"/>
                <a:ea typeface="Red Hat Text"/>
                <a:cs typeface="Red Hat Text"/>
                <a:sym typeface="Red Hat Text"/>
              </a:rPr>
              <a:t>: NA</a:t>
            </a:r>
            <a:endParaRPr sz="1300" b="0" i="0" u="none" strike="noStrike" cap="none">
              <a:solidFill>
                <a:srgbClr val="EE0000"/>
              </a:solidFill>
              <a:latin typeface="Red Hat Text"/>
              <a:ea typeface="Red Hat Text"/>
              <a:cs typeface="Red Hat Text"/>
              <a:sym typeface="Red Hat Text"/>
            </a:endParaRPr>
          </a:p>
        </p:txBody>
      </p:sp>
      <p:cxnSp>
        <p:nvCxnSpPr>
          <p:cNvPr id="7945" name="Google Shape;7945;p793"/>
          <p:cNvCxnSpPr/>
          <p:nvPr/>
        </p:nvCxnSpPr>
        <p:spPr>
          <a:xfrm>
            <a:off x="4055940" y="966567"/>
            <a:ext cx="0" cy="4943100"/>
          </a:xfrm>
          <a:prstGeom prst="straightConnector1">
            <a:avLst/>
          </a:prstGeom>
          <a:noFill/>
          <a:ln w="9525" cap="flat" cmpd="sng">
            <a:solidFill>
              <a:srgbClr val="595959"/>
            </a:solidFill>
            <a:prstDash val="dot"/>
            <a:round/>
            <a:headEnd type="none" w="sm" len="sm"/>
            <a:tailEnd type="none" w="sm" len="sm"/>
          </a:ln>
        </p:spPr>
      </p:cxnSp>
      <p:sp>
        <p:nvSpPr>
          <p:cNvPr id="7946" name="Google Shape;7946;p793"/>
          <p:cNvSpPr txBox="1"/>
          <p:nvPr/>
        </p:nvSpPr>
        <p:spPr>
          <a:xfrm>
            <a:off x="4307688" y="542375"/>
            <a:ext cx="7515900" cy="4995600"/>
          </a:xfrm>
          <a:prstGeom prst="rect">
            <a:avLst/>
          </a:prstGeom>
          <a:noFill/>
          <a:ln>
            <a:noFill/>
          </a:ln>
        </p:spPr>
        <p:txBody>
          <a:bodyPr spcFirstLastPara="1" wrap="square" lIns="60925" tIns="60925" rIns="60925" bIns="60925" anchor="t" anchorCtr="0">
            <a:noAutofit/>
          </a:bodyPr>
          <a:lstStyle/>
          <a:p>
            <a:pPr marL="0" marR="0" lvl="0" indent="0" algn="l" rtl="0">
              <a:lnSpc>
                <a:spcPct val="110000"/>
              </a:lnSpc>
              <a:spcBef>
                <a:spcPts val="0"/>
              </a:spcBef>
              <a:spcAft>
                <a:spcPts val="0"/>
              </a:spcAft>
              <a:buNone/>
            </a:pPr>
            <a:r>
              <a:rPr lang="en" sz="1500" b="0" i="0" u="none" strike="noStrike" cap="none">
                <a:solidFill>
                  <a:srgbClr val="EE0000"/>
                </a:solidFill>
                <a:latin typeface="Red Hat Display"/>
                <a:ea typeface="Red Hat Display"/>
                <a:cs typeface="Red Hat Display"/>
                <a:sym typeface="Red Hat Display"/>
              </a:rPr>
              <a:t>Challenge</a:t>
            </a:r>
            <a:endParaRPr sz="1500" b="0" i="0" u="none" strike="noStrike" cap="none">
              <a:solidFill>
                <a:srgbClr val="000000"/>
              </a:solidFill>
              <a:latin typeface="Red Hat Display"/>
              <a:ea typeface="Red Hat Display"/>
              <a:cs typeface="Red Hat Display"/>
              <a:sym typeface="Red Hat Display"/>
            </a:endParaRPr>
          </a:p>
          <a:p>
            <a:pPr marL="0" marR="0" lvl="0" indent="0" algn="l" rtl="0">
              <a:lnSpc>
                <a:spcPct val="110000"/>
              </a:lnSpc>
              <a:spcBef>
                <a:spcPts val="0"/>
              </a:spcBef>
              <a:spcAft>
                <a:spcPts val="0"/>
              </a:spcAft>
              <a:buNone/>
            </a:pPr>
            <a:r>
              <a:rPr lang="en" sz="1500" b="0" i="0" u="none" strike="noStrike" cap="none">
                <a:solidFill>
                  <a:srgbClr val="000000"/>
                </a:solidFill>
                <a:latin typeface="Red Hat Display"/>
                <a:ea typeface="Red Hat Display"/>
                <a:cs typeface="Red Hat Display"/>
                <a:sym typeface="Red Hat Display"/>
              </a:rPr>
              <a:t>Tap into the potential of 5G to support crucial uses that benefit from the few milliseconds of latency saved by not having to send workloads to a centralized cloud.</a:t>
            </a:r>
            <a:endParaRPr sz="1500" b="0" i="0" u="none" strike="noStrike" cap="none">
              <a:solidFill>
                <a:srgbClr val="000000"/>
              </a:solidFill>
              <a:highlight>
                <a:srgbClr val="FFFF00"/>
              </a:highlight>
              <a:latin typeface="Red Hat Display"/>
              <a:ea typeface="Red Hat Display"/>
              <a:cs typeface="Red Hat Display"/>
              <a:sym typeface="Red Hat Display"/>
            </a:endParaRPr>
          </a:p>
          <a:p>
            <a:pPr marL="0" marR="0" lvl="0" indent="0" algn="l" rtl="0">
              <a:lnSpc>
                <a:spcPct val="100000"/>
              </a:lnSpc>
              <a:spcBef>
                <a:spcPts val="0"/>
              </a:spcBef>
              <a:spcAft>
                <a:spcPts val="0"/>
              </a:spcAft>
              <a:buNone/>
            </a:pPr>
            <a:endParaRPr sz="1500" b="0" i="0" u="none" strike="noStrike" cap="none">
              <a:solidFill>
                <a:srgbClr val="EE0000"/>
              </a:solidFill>
              <a:latin typeface="Red Hat Display"/>
              <a:ea typeface="Red Hat Display"/>
              <a:cs typeface="Red Hat Display"/>
              <a:sym typeface="Red Hat Display"/>
            </a:endParaRPr>
          </a:p>
          <a:p>
            <a:pPr marL="0" marR="0" lvl="0" indent="0" algn="l" rtl="0">
              <a:lnSpc>
                <a:spcPct val="110000"/>
              </a:lnSpc>
              <a:spcBef>
                <a:spcPts val="0"/>
              </a:spcBef>
              <a:spcAft>
                <a:spcPts val="0"/>
              </a:spcAft>
              <a:buNone/>
            </a:pPr>
            <a:r>
              <a:rPr lang="en" sz="1500" b="0" i="0" u="none" strike="noStrike" cap="none">
                <a:solidFill>
                  <a:srgbClr val="EE0000"/>
                </a:solidFill>
                <a:latin typeface="Red Hat Display"/>
                <a:ea typeface="Red Hat Display"/>
                <a:cs typeface="Red Hat Display"/>
                <a:sym typeface="Red Hat Display"/>
              </a:rPr>
              <a:t>Solution</a:t>
            </a:r>
            <a:endParaRPr sz="1500" b="0" i="0" u="none" strike="noStrike" cap="none">
              <a:solidFill>
                <a:srgbClr val="000000"/>
              </a:solidFill>
              <a:latin typeface="Red Hat Display"/>
              <a:ea typeface="Red Hat Display"/>
              <a:cs typeface="Red Hat Display"/>
              <a:sym typeface="Red Hat Display"/>
            </a:endParaRPr>
          </a:p>
          <a:p>
            <a:pPr marL="0" marR="0" lvl="0" indent="0" algn="l" rtl="0">
              <a:lnSpc>
                <a:spcPct val="100000"/>
              </a:lnSpc>
              <a:spcBef>
                <a:spcPts val="0"/>
              </a:spcBef>
              <a:spcAft>
                <a:spcPts val="0"/>
              </a:spcAft>
              <a:buNone/>
            </a:pPr>
            <a:r>
              <a:rPr lang="en" sz="1500" b="0" i="0" u="none" strike="noStrike" cap="none">
                <a:solidFill>
                  <a:srgbClr val="000000"/>
                </a:solidFill>
                <a:latin typeface="Red Hat Display"/>
                <a:ea typeface="Red Hat Display"/>
                <a:cs typeface="Red Hat Display"/>
                <a:sym typeface="Red Hat Display"/>
              </a:rPr>
              <a:t>Provide new offerings running on Red Hat</a:t>
            </a:r>
            <a:r>
              <a:rPr lang="en" sz="1500" b="0" i="0" u="none" strike="noStrike" cap="none">
                <a:solidFill>
                  <a:schemeClr val="dk1"/>
                </a:solidFill>
                <a:latin typeface="Red Hat Display"/>
                <a:ea typeface="Red Hat Display"/>
                <a:cs typeface="Red Hat Display"/>
                <a:sym typeface="Red Hat Display"/>
              </a:rPr>
              <a:t>®</a:t>
            </a:r>
            <a:r>
              <a:rPr lang="en" sz="1500" b="0" i="0" u="none" strike="noStrike" cap="none">
                <a:solidFill>
                  <a:srgbClr val="000000"/>
                </a:solidFill>
                <a:latin typeface="Red Hat Display"/>
                <a:ea typeface="Red Hat Display"/>
                <a:cs typeface="Red Hat Display"/>
                <a:sym typeface="Red Hat Display"/>
              </a:rPr>
              <a:t> OpenShift</a:t>
            </a:r>
            <a:r>
              <a:rPr lang="en" sz="1500" b="0" i="0" u="none" strike="noStrike" cap="none">
                <a:solidFill>
                  <a:schemeClr val="dk1"/>
                </a:solidFill>
                <a:latin typeface="Red Hat Display"/>
                <a:ea typeface="Red Hat Display"/>
                <a:cs typeface="Red Hat Display"/>
                <a:sym typeface="Red Hat Display"/>
              </a:rPr>
              <a:t>®</a:t>
            </a:r>
            <a:r>
              <a:rPr lang="en" sz="1500" b="0" i="0" u="none" strike="noStrike" cap="none">
                <a:solidFill>
                  <a:srgbClr val="000000"/>
                </a:solidFill>
                <a:latin typeface="Red Hat Display"/>
                <a:ea typeface="Red Hat Display"/>
                <a:cs typeface="Red Hat Display"/>
                <a:sym typeface="Red Hat Display"/>
              </a:rPr>
              <a:t> to enable enterprises to overcome the complexity of managing workloads across a massive volume of devices from different vendors, and give telcos the agility to quickly deliver edge-enabled services.</a:t>
            </a:r>
            <a:endParaRPr sz="1900"/>
          </a:p>
          <a:p>
            <a:pPr marL="0" marR="0" lvl="0" indent="0" algn="l" rtl="0">
              <a:lnSpc>
                <a:spcPct val="100000"/>
              </a:lnSpc>
              <a:spcBef>
                <a:spcPts val="0"/>
              </a:spcBef>
              <a:spcAft>
                <a:spcPts val="0"/>
              </a:spcAft>
              <a:buNone/>
            </a:pPr>
            <a:endParaRPr sz="1500" b="0" i="0" u="none" strike="noStrike" cap="none">
              <a:solidFill>
                <a:srgbClr val="EE0000"/>
              </a:solidFill>
              <a:latin typeface="Red Hat Display"/>
              <a:ea typeface="Red Hat Display"/>
              <a:cs typeface="Red Hat Display"/>
              <a:sym typeface="Red Hat Display"/>
            </a:endParaRPr>
          </a:p>
          <a:p>
            <a:pPr marL="0" marR="0" lvl="0" indent="0" algn="l" rtl="0">
              <a:lnSpc>
                <a:spcPct val="100000"/>
              </a:lnSpc>
              <a:spcBef>
                <a:spcPts val="0"/>
              </a:spcBef>
              <a:spcAft>
                <a:spcPts val="0"/>
              </a:spcAft>
              <a:buNone/>
            </a:pPr>
            <a:r>
              <a:rPr lang="en" sz="1500" b="0" i="0" u="none" strike="noStrike" cap="none">
                <a:solidFill>
                  <a:srgbClr val="EE0000"/>
                </a:solidFill>
                <a:latin typeface="Red Hat Display"/>
                <a:ea typeface="Red Hat Display"/>
                <a:cs typeface="Red Hat Display"/>
                <a:sym typeface="Red Hat Display"/>
              </a:rPr>
              <a:t>Why Red Hat</a:t>
            </a:r>
            <a:endParaRPr sz="1500" b="0" i="0" u="none" strike="noStrike" cap="none">
              <a:solidFill>
                <a:srgbClr val="000000"/>
              </a:solidFill>
              <a:latin typeface="Red Hat Display"/>
              <a:ea typeface="Red Hat Display"/>
              <a:cs typeface="Red Hat Display"/>
              <a:sym typeface="Red Hat Display"/>
            </a:endParaRPr>
          </a:p>
          <a:p>
            <a:pPr marL="0" marR="0" lvl="0" indent="0" algn="l" rtl="0">
              <a:lnSpc>
                <a:spcPct val="100000"/>
              </a:lnSpc>
              <a:spcBef>
                <a:spcPts val="0"/>
              </a:spcBef>
              <a:spcAft>
                <a:spcPts val="0"/>
              </a:spcAft>
              <a:buNone/>
            </a:pPr>
            <a:r>
              <a:rPr lang="en" sz="1500" b="0" i="0" u="none" strike="noStrike" cap="none">
                <a:solidFill>
                  <a:srgbClr val="000000"/>
                </a:solidFill>
                <a:latin typeface="Red Hat Display"/>
                <a:ea typeface="Red Hat Display"/>
                <a:cs typeface="Red Hat Display"/>
                <a:sym typeface="Red Hat Display"/>
              </a:rPr>
              <a:t>IBM's new offerings run on Red Hat OpenShift, the leading enterprise Kubernetes platform that runs everywhere - from the data center to multiple public clouds to the edge – combining IBM’s expertise with Red Hat's industry-leading technology.</a:t>
            </a:r>
            <a:endParaRPr sz="1900"/>
          </a:p>
          <a:p>
            <a:pPr marL="0" marR="0" lvl="0" indent="0" algn="l" rtl="0">
              <a:lnSpc>
                <a:spcPct val="100000"/>
              </a:lnSpc>
              <a:spcBef>
                <a:spcPts val="0"/>
              </a:spcBef>
              <a:spcAft>
                <a:spcPts val="0"/>
              </a:spcAft>
              <a:buNone/>
            </a:pPr>
            <a:endParaRPr sz="1500" b="0" i="0" u="none" strike="noStrike" cap="none">
              <a:solidFill>
                <a:schemeClr val="dk1"/>
              </a:solidFill>
              <a:latin typeface="Red Hat Display"/>
              <a:ea typeface="Red Hat Display"/>
              <a:cs typeface="Red Hat Display"/>
              <a:sym typeface="Red Hat Display"/>
            </a:endParaRPr>
          </a:p>
          <a:p>
            <a:pPr marL="0" marR="0" lvl="0" indent="0" algn="l" rtl="0">
              <a:lnSpc>
                <a:spcPct val="110000"/>
              </a:lnSpc>
              <a:spcBef>
                <a:spcPts val="0"/>
              </a:spcBef>
              <a:spcAft>
                <a:spcPts val="0"/>
              </a:spcAft>
              <a:buNone/>
            </a:pPr>
            <a:r>
              <a:rPr lang="en" sz="1500" b="0" i="0" u="none" strike="noStrike" cap="none">
                <a:solidFill>
                  <a:srgbClr val="EE0000"/>
                </a:solidFill>
                <a:latin typeface="Red Hat Display"/>
                <a:ea typeface="Red Hat Display"/>
                <a:cs typeface="Red Hat Display"/>
                <a:sym typeface="Red Hat Display"/>
              </a:rPr>
              <a:t>Results</a:t>
            </a:r>
            <a:endParaRPr sz="1700" b="0" i="0" u="none" strike="noStrike" cap="none">
              <a:solidFill>
                <a:srgbClr val="000000"/>
              </a:solidFill>
              <a:latin typeface="Arial"/>
              <a:ea typeface="Arial"/>
              <a:cs typeface="Arial"/>
              <a:sym typeface="Arial"/>
            </a:endParaRPr>
          </a:p>
          <a:p>
            <a:pPr marL="241300" marR="0" lvl="0" indent="-222250" algn="l" rtl="0">
              <a:lnSpc>
                <a:spcPct val="100000"/>
              </a:lnSpc>
              <a:spcBef>
                <a:spcPts val="0"/>
              </a:spcBef>
              <a:spcAft>
                <a:spcPts val="0"/>
              </a:spcAft>
              <a:buClr>
                <a:srgbClr val="000000"/>
              </a:buClr>
              <a:buSzPts val="1900"/>
              <a:buFont typeface="Arial"/>
              <a:buChar char="•"/>
            </a:pPr>
            <a:r>
              <a:rPr lang="en" sz="1500" b="0" i="0" u="none" strike="noStrike" cap="none">
                <a:solidFill>
                  <a:schemeClr val="dk1"/>
                </a:solidFill>
                <a:latin typeface="Red Hat Display"/>
                <a:ea typeface="Red Hat Display"/>
                <a:cs typeface="Red Hat Display"/>
                <a:sym typeface="Red Hat Display"/>
              </a:rPr>
              <a:t>Enabled clients across industries to fully realize the benefits of edge computing</a:t>
            </a:r>
            <a:endParaRPr sz="1900"/>
          </a:p>
          <a:p>
            <a:pPr marL="241300" marR="0" lvl="0" indent="-222250" algn="l" rtl="0">
              <a:lnSpc>
                <a:spcPct val="100000"/>
              </a:lnSpc>
              <a:spcBef>
                <a:spcPts val="0"/>
              </a:spcBef>
              <a:spcAft>
                <a:spcPts val="0"/>
              </a:spcAft>
              <a:buClr>
                <a:srgbClr val="000000"/>
              </a:buClr>
              <a:buSzPts val="1900"/>
              <a:buFont typeface="Arial"/>
              <a:buChar char="•"/>
            </a:pPr>
            <a:r>
              <a:rPr lang="en" sz="1500" b="0" i="0" u="none" strike="noStrike" cap="none">
                <a:solidFill>
                  <a:schemeClr val="dk1"/>
                </a:solidFill>
                <a:latin typeface="Red Hat Display"/>
                <a:ea typeface="Red Hat Display"/>
                <a:cs typeface="Red Hat Display"/>
                <a:sym typeface="Red Hat Display"/>
              </a:rPr>
              <a:t>Deployed Red Hat OpenShift to deliver intelligent automation capabilities to orchestrate virtual and container network functions in minutes</a:t>
            </a:r>
            <a:endParaRPr sz="1900"/>
          </a:p>
          <a:p>
            <a:pPr marL="241300" marR="0" lvl="0" indent="-228600" algn="l" rtl="0">
              <a:lnSpc>
                <a:spcPct val="100000"/>
              </a:lnSpc>
              <a:spcBef>
                <a:spcPts val="0"/>
              </a:spcBef>
              <a:spcAft>
                <a:spcPts val="0"/>
              </a:spcAft>
              <a:buClr>
                <a:srgbClr val="000000"/>
              </a:buClr>
              <a:buSzPts val="2000"/>
              <a:buFont typeface="Arial"/>
              <a:buChar char="•"/>
            </a:pPr>
            <a:r>
              <a:rPr lang="en" sz="1500" b="0" i="0" u="none" strike="noStrike" cap="none">
                <a:solidFill>
                  <a:schemeClr val="dk1"/>
                </a:solidFill>
                <a:latin typeface="Red Hat Display"/>
                <a:ea typeface="Red Hat Display"/>
                <a:cs typeface="Red Hat Display"/>
                <a:sym typeface="Red Hat Display"/>
              </a:rPr>
              <a:t>Used Red Hat OpenShift and Red Hat OpenStack® Platform to enable telcos to modernize networks for greater agility and efficiency</a:t>
            </a:r>
            <a:endParaRPr sz="1900"/>
          </a:p>
          <a:p>
            <a:pPr marL="215900" marR="0" lvl="0" indent="0" algn="l" rtl="0">
              <a:lnSpc>
                <a:spcPct val="110000"/>
              </a:lnSpc>
              <a:spcBef>
                <a:spcPts val="0"/>
              </a:spcBef>
              <a:spcAft>
                <a:spcPts val="0"/>
              </a:spcAft>
              <a:buNone/>
            </a:pPr>
            <a:endParaRPr sz="1500" b="0" i="0" u="none" strike="noStrike" cap="none">
              <a:solidFill>
                <a:srgbClr val="000000"/>
              </a:solidFill>
              <a:latin typeface="Red Hat Display"/>
              <a:ea typeface="Red Hat Display"/>
              <a:cs typeface="Red Hat Display"/>
              <a:sym typeface="Red Hat Display"/>
            </a:endParaRPr>
          </a:p>
          <a:p>
            <a:pPr marL="0" marR="0" lvl="0" indent="0" algn="l" rtl="0">
              <a:lnSpc>
                <a:spcPct val="110000"/>
              </a:lnSpc>
              <a:spcBef>
                <a:spcPts val="0"/>
              </a:spcBef>
              <a:spcAft>
                <a:spcPts val="0"/>
              </a:spcAft>
              <a:buNone/>
            </a:pPr>
            <a:r>
              <a:rPr lang="en" sz="1500" b="0" i="0" u="none" strike="noStrike" cap="none">
                <a:solidFill>
                  <a:srgbClr val="EE0000"/>
                </a:solidFill>
                <a:latin typeface="Red Hat Display"/>
                <a:ea typeface="Red Hat Display"/>
                <a:cs typeface="Red Hat Display"/>
                <a:sym typeface="Red Hat Display"/>
              </a:rPr>
              <a:t>Products and services</a:t>
            </a:r>
            <a:endParaRPr sz="1500" b="0" i="0" u="none" strike="noStrike" cap="none">
              <a:solidFill>
                <a:srgbClr val="EE0000"/>
              </a:solidFill>
              <a:latin typeface="Red Hat Display"/>
              <a:ea typeface="Red Hat Display"/>
              <a:cs typeface="Red Hat Display"/>
              <a:sym typeface="Red Hat Display"/>
            </a:endParaRPr>
          </a:p>
          <a:p>
            <a:pPr marL="0" marR="0" lvl="0" indent="0" algn="l" rtl="0">
              <a:lnSpc>
                <a:spcPct val="110000"/>
              </a:lnSpc>
              <a:spcBef>
                <a:spcPts val="0"/>
              </a:spcBef>
              <a:spcAft>
                <a:spcPts val="0"/>
              </a:spcAft>
              <a:buNone/>
            </a:pPr>
            <a:r>
              <a:rPr lang="en" sz="1500" b="0" i="0" u="none" strike="noStrike" cap="none">
                <a:solidFill>
                  <a:srgbClr val="000000"/>
                </a:solidFill>
                <a:latin typeface="Red Hat Display"/>
                <a:ea typeface="Red Hat Display"/>
                <a:cs typeface="Red Hat Display"/>
                <a:sym typeface="Red Hat Display"/>
              </a:rPr>
              <a:t>Red Hat OpenShift</a:t>
            </a:r>
            <a:br>
              <a:rPr lang="en" sz="1500" b="0" i="0" u="none" strike="noStrike" cap="none">
                <a:solidFill>
                  <a:srgbClr val="000000"/>
                </a:solidFill>
                <a:latin typeface="Red Hat Display"/>
                <a:ea typeface="Red Hat Display"/>
                <a:cs typeface="Red Hat Display"/>
                <a:sym typeface="Red Hat Display"/>
              </a:rPr>
            </a:br>
            <a:r>
              <a:rPr lang="en" sz="1500" b="0" i="0" u="none" strike="noStrike" cap="none">
                <a:solidFill>
                  <a:srgbClr val="000000"/>
                </a:solidFill>
                <a:latin typeface="Red Hat Display"/>
                <a:ea typeface="Red Hat Display"/>
                <a:cs typeface="Red Hat Display"/>
                <a:sym typeface="Red Hat Display"/>
              </a:rPr>
              <a:t>Red Hat OpenStack Platform 	</a:t>
            </a:r>
            <a:endParaRPr sz="1700" b="0" i="0" u="none" strike="noStrike" cap="none">
              <a:solidFill>
                <a:srgbClr val="000000"/>
              </a:solidFill>
              <a:latin typeface="Arial"/>
              <a:ea typeface="Arial"/>
              <a:cs typeface="Arial"/>
              <a:sym typeface="Arial"/>
            </a:endParaRPr>
          </a:p>
        </p:txBody>
      </p:sp>
      <p:pic>
        <p:nvPicPr>
          <p:cNvPr id="7947" name="Google Shape;7947;p793"/>
          <p:cNvPicPr preferRelativeResize="0"/>
          <p:nvPr/>
        </p:nvPicPr>
        <p:blipFill rotWithShape="1">
          <a:blip r:embed="rId4">
            <a:alphaModFix/>
          </a:blip>
          <a:srcRect l="59566" t="21735" r="3129" b="24060"/>
          <a:stretch/>
        </p:blipFill>
        <p:spPr>
          <a:xfrm>
            <a:off x="997926" y="845058"/>
            <a:ext cx="2622531" cy="1140601"/>
          </a:xfrm>
          <a:prstGeom prst="rect">
            <a:avLst/>
          </a:prstGeom>
          <a:noFill/>
          <a:ln>
            <a:noFill/>
          </a:ln>
        </p:spPr>
      </p:pic>
      <p:sp>
        <p:nvSpPr>
          <p:cNvPr id="7948" name="Google Shape;7948;p793"/>
          <p:cNvSpPr txBox="1"/>
          <p:nvPr/>
        </p:nvSpPr>
        <p:spPr>
          <a:xfrm>
            <a:off x="81975" y="6169556"/>
            <a:ext cx="731700" cy="143700"/>
          </a:xfrm>
          <a:prstGeom prst="rect">
            <a:avLst/>
          </a:prstGeom>
          <a:noFill/>
          <a:ln>
            <a:noFill/>
          </a:ln>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sz="800">
                <a:latin typeface="Red Hat Display"/>
                <a:ea typeface="Red Hat Display"/>
                <a:cs typeface="Red Hat Display"/>
                <a:sym typeface="Red Hat Display"/>
              </a:rPr>
              <a:t>94</a:t>
            </a:fld>
            <a:endParaRPr sz="800">
              <a:latin typeface="Red Hat Display"/>
              <a:ea typeface="Red Hat Display"/>
              <a:cs typeface="Red Hat Display"/>
              <a:sym typeface="Red Hat Display"/>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952"/>
        <p:cNvGrpSpPr/>
        <p:nvPr/>
      </p:nvGrpSpPr>
      <p:grpSpPr>
        <a:xfrm>
          <a:off x="0" y="0"/>
          <a:ext cx="0" cy="0"/>
          <a:chOff x="0" y="0"/>
          <a:chExt cx="0" cy="0"/>
        </a:xfrm>
      </p:grpSpPr>
      <p:sp>
        <p:nvSpPr>
          <p:cNvPr id="7953" name="Google Shape;7953;p794"/>
          <p:cNvSpPr txBox="1"/>
          <p:nvPr/>
        </p:nvSpPr>
        <p:spPr>
          <a:xfrm>
            <a:off x="2184743" y="2680700"/>
            <a:ext cx="7463100" cy="1638300"/>
          </a:xfrm>
          <a:prstGeom prst="rect">
            <a:avLst/>
          </a:prstGeom>
          <a:noFill/>
          <a:ln>
            <a:noFill/>
          </a:ln>
        </p:spPr>
        <p:txBody>
          <a:bodyPr spcFirstLastPara="1" wrap="square" lIns="121875" tIns="121875" rIns="121875" bIns="121875" anchor="t" anchorCtr="0">
            <a:noAutofit/>
          </a:bodyPr>
          <a:lstStyle/>
          <a:p>
            <a:pPr marL="0" marR="0" lvl="0" indent="0" algn="l" rtl="0">
              <a:lnSpc>
                <a:spcPct val="100000"/>
              </a:lnSpc>
              <a:spcBef>
                <a:spcPts val="0"/>
              </a:spcBef>
              <a:spcAft>
                <a:spcPts val="0"/>
              </a:spcAft>
              <a:buNone/>
            </a:pPr>
            <a:r>
              <a:rPr lang="en" sz="2100" b="0" i="0" u="none" strike="noStrike" cap="none">
                <a:solidFill>
                  <a:srgbClr val="000000"/>
                </a:solidFill>
                <a:latin typeface="Red Hat Display"/>
                <a:ea typeface="Red Hat Display"/>
                <a:cs typeface="Red Hat Display"/>
                <a:sym typeface="Red Hat Display"/>
              </a:rPr>
              <a:t>“IBM is helping clients unlock the full potential of edge computing and 5G with hybrid multicloud offerings that bring together Red Hat OpenShift and our industry expertise to address enterprise needs in a way no other company can.“</a:t>
            </a:r>
            <a:endParaRPr sz="1900" b="0" i="0" u="none" strike="noStrike" cap="none">
              <a:solidFill>
                <a:srgbClr val="000000"/>
              </a:solidFill>
              <a:latin typeface="Arial"/>
              <a:ea typeface="Arial"/>
              <a:cs typeface="Arial"/>
              <a:sym typeface="Arial"/>
            </a:endParaRPr>
          </a:p>
        </p:txBody>
      </p:sp>
      <p:sp>
        <p:nvSpPr>
          <p:cNvPr id="7954" name="Google Shape;7954;p794"/>
          <p:cNvSpPr txBox="1"/>
          <p:nvPr/>
        </p:nvSpPr>
        <p:spPr>
          <a:xfrm>
            <a:off x="2363656" y="4912500"/>
            <a:ext cx="6748800" cy="93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900" b="0" i="0" u="none" strike="noStrike" cap="none">
                <a:solidFill>
                  <a:srgbClr val="000000"/>
                </a:solidFill>
                <a:latin typeface="Red Hat Display"/>
                <a:ea typeface="Red Hat Display"/>
                <a:cs typeface="Red Hat Display"/>
                <a:sym typeface="Red Hat Display"/>
              </a:rPr>
              <a:t>Denis Kennelly</a:t>
            </a:r>
            <a:br>
              <a:rPr lang="en" sz="1900" b="0" i="0" u="none" strike="noStrike" cap="none">
                <a:solidFill>
                  <a:srgbClr val="000000"/>
                </a:solidFill>
                <a:latin typeface="Red Hat Display"/>
                <a:ea typeface="Red Hat Display"/>
                <a:cs typeface="Red Hat Display"/>
                <a:sym typeface="Red Hat Display"/>
              </a:rPr>
            </a:br>
            <a:r>
              <a:rPr lang="en" sz="1900" b="0" i="0" u="none" strike="noStrike" cap="none">
                <a:solidFill>
                  <a:srgbClr val="000000"/>
                </a:solidFill>
                <a:latin typeface="Red Hat Display"/>
                <a:ea typeface="Red Hat Display"/>
                <a:cs typeface="Red Hat Display"/>
                <a:sym typeface="Red Hat Display"/>
              </a:rPr>
              <a:t>General Manager,</a:t>
            </a:r>
            <a:br>
              <a:rPr lang="en" sz="1900" b="0" i="0" u="none" strike="noStrike" cap="none">
                <a:solidFill>
                  <a:srgbClr val="000000"/>
                </a:solidFill>
                <a:latin typeface="Red Hat Display"/>
                <a:ea typeface="Red Hat Display"/>
                <a:cs typeface="Red Hat Display"/>
                <a:sym typeface="Red Hat Display"/>
              </a:rPr>
            </a:br>
            <a:r>
              <a:rPr lang="en" sz="1900" b="0" i="0" u="none" strike="noStrike" cap="none">
                <a:solidFill>
                  <a:srgbClr val="000000"/>
                </a:solidFill>
                <a:latin typeface="Red Hat Display"/>
                <a:ea typeface="Red Hat Display"/>
                <a:cs typeface="Red Hat Display"/>
                <a:sym typeface="Red Hat Display"/>
              </a:rPr>
              <a:t>IBM Hybrid Cloud</a:t>
            </a:r>
            <a:endParaRPr sz="1900" b="0" i="0" u="none" strike="noStrike" cap="none">
              <a:solidFill>
                <a:srgbClr val="434343"/>
              </a:solidFill>
              <a:latin typeface="Red Hat Display"/>
              <a:ea typeface="Red Hat Display"/>
              <a:cs typeface="Red Hat Display"/>
              <a:sym typeface="Red Hat Display"/>
            </a:endParaRPr>
          </a:p>
        </p:txBody>
      </p:sp>
      <p:cxnSp>
        <p:nvCxnSpPr>
          <p:cNvPr id="7955" name="Google Shape;7955;p794"/>
          <p:cNvCxnSpPr/>
          <p:nvPr/>
        </p:nvCxnSpPr>
        <p:spPr>
          <a:xfrm>
            <a:off x="2363676" y="4699433"/>
            <a:ext cx="212400" cy="0"/>
          </a:xfrm>
          <a:prstGeom prst="straightConnector1">
            <a:avLst/>
          </a:prstGeom>
          <a:noFill/>
          <a:ln w="9525" cap="flat" cmpd="sng">
            <a:solidFill>
              <a:srgbClr val="EE0000"/>
            </a:solidFill>
            <a:prstDash val="solid"/>
            <a:round/>
            <a:headEnd type="none" w="sm" len="sm"/>
            <a:tailEnd type="none" w="sm" len="sm"/>
          </a:ln>
        </p:spPr>
      </p:cxnSp>
      <p:pic>
        <p:nvPicPr>
          <p:cNvPr id="7956" name="Google Shape;7956;p794"/>
          <p:cNvPicPr preferRelativeResize="0"/>
          <p:nvPr/>
        </p:nvPicPr>
        <p:blipFill rotWithShape="1">
          <a:blip r:embed="rId3">
            <a:alphaModFix/>
          </a:blip>
          <a:srcRect l="14083" t="25062" r="13917" b="16515"/>
          <a:stretch/>
        </p:blipFill>
        <p:spPr>
          <a:xfrm>
            <a:off x="2257957" y="2197800"/>
            <a:ext cx="587321" cy="476700"/>
          </a:xfrm>
          <a:prstGeom prst="rect">
            <a:avLst/>
          </a:prstGeom>
          <a:noFill/>
          <a:ln>
            <a:noFill/>
          </a:ln>
        </p:spPr>
      </p:pic>
      <p:sp>
        <p:nvSpPr>
          <p:cNvPr id="7957" name="Google Shape;7957;p794"/>
          <p:cNvSpPr txBox="1"/>
          <p:nvPr/>
        </p:nvSpPr>
        <p:spPr>
          <a:xfrm>
            <a:off x="896261" y="6175968"/>
            <a:ext cx="9547200" cy="559500"/>
          </a:xfrm>
          <a:prstGeom prst="rect">
            <a:avLst/>
          </a:prstGeom>
          <a:noFill/>
          <a:ln>
            <a:noFill/>
          </a:ln>
        </p:spPr>
        <p:txBody>
          <a:bodyPr spcFirstLastPara="1" wrap="square" lIns="0" tIns="0" rIns="0" bIns="0" anchor="b" anchorCtr="0">
            <a:noAutofit/>
          </a:bodyPr>
          <a:lstStyle/>
          <a:p>
            <a:pPr marL="0" marR="0" lvl="0" indent="0" algn="l" rtl="0">
              <a:lnSpc>
                <a:spcPct val="142000"/>
              </a:lnSpc>
              <a:spcBef>
                <a:spcPts val="0"/>
              </a:spcBef>
              <a:spcAft>
                <a:spcPts val="0"/>
              </a:spcAft>
              <a:buNone/>
            </a:pPr>
            <a:r>
              <a:rPr lang="en" sz="1100" b="0" i="0" u="none" strike="noStrike" cap="none">
                <a:solidFill>
                  <a:srgbClr val="4D4D4F"/>
                </a:solidFill>
                <a:latin typeface="Red Hat Display"/>
                <a:ea typeface="Red Hat Display"/>
                <a:cs typeface="Red Hat Display"/>
                <a:sym typeface="Red Hat Display"/>
              </a:rPr>
              <a:t>Source: Red Hat IBM press release, “</a:t>
            </a:r>
            <a:r>
              <a:rPr lang="en" sz="1100" b="0" i="0" u="sng" strike="noStrike" cap="none">
                <a:solidFill>
                  <a:schemeClr val="hlink"/>
                </a:solidFill>
                <a:latin typeface="Red Hat Display"/>
                <a:ea typeface="Red Hat Display"/>
                <a:cs typeface="Red Hat Display"/>
                <a:sym typeface="Red Hat Display"/>
                <a:hlinkClick r:id="rId4"/>
              </a:rPr>
              <a:t>IBM and Red Hat Launch New Edge Computing Solutions for the 5G Era</a:t>
            </a:r>
            <a:r>
              <a:rPr lang="en" sz="1100" b="0" i="0" u="none" strike="noStrike" cap="none">
                <a:solidFill>
                  <a:srgbClr val="4D4D4F"/>
                </a:solidFill>
                <a:latin typeface="Red Hat Display"/>
                <a:ea typeface="Red Hat Display"/>
                <a:cs typeface="Red Hat Display"/>
                <a:sym typeface="Red Hat Display"/>
              </a:rPr>
              <a:t>,” May 2020. </a:t>
            </a:r>
            <a:endParaRPr sz="1100" b="0" i="0" u="none" strike="noStrike" cap="none">
              <a:solidFill>
                <a:srgbClr val="4D4D4F"/>
              </a:solidFill>
              <a:latin typeface="Red Hat Display"/>
              <a:ea typeface="Red Hat Display"/>
              <a:cs typeface="Red Hat Display"/>
              <a:sym typeface="Red Hat Display"/>
            </a:endParaRPr>
          </a:p>
        </p:txBody>
      </p:sp>
      <p:pic>
        <p:nvPicPr>
          <p:cNvPr id="7958" name="Google Shape;7958;p794"/>
          <p:cNvPicPr preferRelativeResize="0"/>
          <p:nvPr/>
        </p:nvPicPr>
        <p:blipFill rotWithShape="1">
          <a:blip r:embed="rId5">
            <a:alphaModFix/>
          </a:blip>
          <a:srcRect l="59566" t="21735" r="3129" b="24060"/>
          <a:stretch/>
        </p:blipFill>
        <p:spPr>
          <a:xfrm>
            <a:off x="4327607" y="650624"/>
            <a:ext cx="2987423" cy="1299301"/>
          </a:xfrm>
          <a:prstGeom prst="rect">
            <a:avLst/>
          </a:prstGeom>
          <a:noFill/>
          <a:ln>
            <a:noFill/>
          </a:ln>
        </p:spPr>
      </p:pic>
      <p:sp>
        <p:nvSpPr>
          <p:cNvPr id="7959" name="Google Shape;7959;p794"/>
          <p:cNvSpPr txBox="1"/>
          <p:nvPr/>
        </p:nvSpPr>
        <p:spPr>
          <a:xfrm>
            <a:off x="81975" y="6169556"/>
            <a:ext cx="731700" cy="143700"/>
          </a:xfrm>
          <a:prstGeom prst="rect">
            <a:avLst/>
          </a:prstGeom>
          <a:noFill/>
          <a:ln>
            <a:noFill/>
          </a:ln>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sz="800">
                <a:latin typeface="Red Hat Display"/>
                <a:ea typeface="Red Hat Display"/>
                <a:cs typeface="Red Hat Display"/>
                <a:sym typeface="Red Hat Display"/>
              </a:rPr>
              <a:t>95</a:t>
            </a:fld>
            <a:endParaRPr sz="800">
              <a:latin typeface="Red Hat Display"/>
              <a:ea typeface="Red Hat Display"/>
              <a:cs typeface="Red Hat Display"/>
              <a:sym typeface="Red Hat Display"/>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963"/>
        <p:cNvGrpSpPr/>
        <p:nvPr/>
      </p:nvGrpSpPr>
      <p:grpSpPr>
        <a:xfrm>
          <a:off x="0" y="0"/>
          <a:ext cx="0" cy="0"/>
          <a:chOff x="0" y="0"/>
          <a:chExt cx="0" cy="0"/>
        </a:xfrm>
      </p:grpSpPr>
      <p:sp>
        <p:nvSpPr>
          <p:cNvPr id="7964" name="Google Shape;7964;p795"/>
          <p:cNvSpPr txBox="1"/>
          <p:nvPr/>
        </p:nvSpPr>
        <p:spPr>
          <a:xfrm>
            <a:off x="688815" y="2339032"/>
            <a:ext cx="3103200" cy="3845700"/>
          </a:xfrm>
          <a:prstGeom prst="rect">
            <a:avLst/>
          </a:prstGeom>
          <a:noFill/>
          <a:ln>
            <a:noFill/>
          </a:ln>
        </p:spPr>
        <p:txBody>
          <a:bodyPr spcFirstLastPara="1" wrap="square" lIns="121875" tIns="121875" rIns="121875" bIns="121875" anchor="t" anchorCtr="0">
            <a:noAutofit/>
          </a:bodyPr>
          <a:lstStyle/>
          <a:p>
            <a:pPr marL="0" marR="0" lvl="0" indent="0" algn="l" rtl="0">
              <a:lnSpc>
                <a:spcPct val="100000"/>
              </a:lnSpc>
              <a:spcBef>
                <a:spcPts val="0"/>
              </a:spcBef>
              <a:spcAft>
                <a:spcPts val="0"/>
              </a:spcAft>
              <a:buNone/>
            </a:pPr>
            <a:r>
              <a:rPr lang="en" sz="1600" b="0" i="0" u="none" strike="noStrike" cap="none">
                <a:solidFill>
                  <a:srgbClr val="000000"/>
                </a:solidFill>
                <a:latin typeface="Red Hat Display"/>
                <a:ea typeface="Red Hat Display"/>
                <a:cs typeface="Red Hat Display"/>
                <a:sym typeface="Red Hat Display"/>
              </a:rPr>
              <a:t>“We are proud to work with a leading company like Red Hat to certify our workloads and to continue to demonstrate the capabilities of Mavenir cloud-native software.”</a:t>
            </a:r>
            <a:endParaRPr sz="1900"/>
          </a:p>
          <a:p>
            <a:pPr marL="0" marR="0" lvl="0" indent="0" algn="l" rtl="0">
              <a:lnSpc>
                <a:spcPct val="100000"/>
              </a:lnSpc>
              <a:spcBef>
                <a:spcPts val="0"/>
              </a:spcBef>
              <a:spcAft>
                <a:spcPts val="0"/>
              </a:spcAft>
              <a:buNone/>
            </a:pPr>
            <a:endParaRPr sz="1600" b="0" i="0" u="none" strike="noStrike" cap="none">
              <a:solidFill>
                <a:srgbClr val="000000"/>
              </a:solidFill>
              <a:latin typeface="Red Hat Display"/>
              <a:ea typeface="Red Hat Display"/>
              <a:cs typeface="Red Hat Display"/>
              <a:sym typeface="Red Hat Display"/>
            </a:endParaRPr>
          </a:p>
          <a:p>
            <a:pPr marL="0" marR="0" lvl="0" indent="0" algn="l" rtl="0">
              <a:lnSpc>
                <a:spcPct val="100000"/>
              </a:lnSpc>
              <a:spcBef>
                <a:spcPts val="0"/>
              </a:spcBef>
              <a:spcAft>
                <a:spcPts val="0"/>
              </a:spcAft>
              <a:buNone/>
            </a:pPr>
            <a:r>
              <a:rPr lang="en" sz="1600" b="0" i="0" u="none" strike="noStrike" cap="none">
                <a:solidFill>
                  <a:srgbClr val="000000"/>
                </a:solidFill>
                <a:latin typeface="Red Hat Display"/>
                <a:ea typeface="Red Hat Display"/>
                <a:cs typeface="Red Hat Display"/>
                <a:sym typeface="Red Hat Display"/>
              </a:rPr>
              <a:t>Pardeep Kohli</a:t>
            </a:r>
            <a:endParaRPr sz="1900"/>
          </a:p>
          <a:p>
            <a:pPr marL="0" marR="0" lvl="0" indent="0" algn="l" rtl="0">
              <a:lnSpc>
                <a:spcPct val="100000"/>
              </a:lnSpc>
              <a:spcBef>
                <a:spcPts val="0"/>
              </a:spcBef>
              <a:spcAft>
                <a:spcPts val="0"/>
              </a:spcAft>
              <a:buNone/>
            </a:pPr>
            <a:r>
              <a:rPr lang="en" sz="1600" b="0" i="0" u="none" strike="noStrike" cap="none">
                <a:solidFill>
                  <a:srgbClr val="000000"/>
                </a:solidFill>
                <a:latin typeface="Red Hat Display"/>
                <a:ea typeface="Red Hat Display"/>
                <a:cs typeface="Red Hat Display"/>
                <a:sym typeface="Red Hat Display"/>
              </a:rPr>
              <a:t>President and CEO,</a:t>
            </a:r>
            <a:endParaRPr sz="1900"/>
          </a:p>
          <a:p>
            <a:pPr marL="0" marR="0" lvl="0" indent="0" algn="l" rtl="0">
              <a:lnSpc>
                <a:spcPct val="100000"/>
              </a:lnSpc>
              <a:spcBef>
                <a:spcPts val="0"/>
              </a:spcBef>
              <a:spcAft>
                <a:spcPts val="0"/>
              </a:spcAft>
              <a:buNone/>
            </a:pPr>
            <a:r>
              <a:rPr lang="en" sz="1600" b="0" i="0" u="none" strike="noStrike" cap="none">
                <a:solidFill>
                  <a:srgbClr val="000000"/>
                </a:solidFill>
                <a:latin typeface="Red Hat Display"/>
                <a:ea typeface="Red Hat Display"/>
                <a:cs typeface="Red Hat Display"/>
                <a:sym typeface="Red Hat Display"/>
              </a:rPr>
              <a:t>Mavenir</a:t>
            </a:r>
            <a:endParaRPr sz="1600" b="0" i="0" u="none" strike="noStrike" cap="none">
              <a:solidFill>
                <a:srgbClr val="000000"/>
              </a:solidFill>
              <a:latin typeface="Red Hat Display"/>
              <a:ea typeface="Red Hat Display"/>
              <a:cs typeface="Red Hat Display"/>
              <a:sym typeface="Red Hat Display"/>
            </a:endParaRPr>
          </a:p>
        </p:txBody>
      </p:sp>
      <p:sp>
        <p:nvSpPr>
          <p:cNvPr id="7965" name="Google Shape;7965;p795"/>
          <p:cNvSpPr txBox="1"/>
          <p:nvPr/>
        </p:nvSpPr>
        <p:spPr>
          <a:xfrm>
            <a:off x="784859" y="167967"/>
            <a:ext cx="2914800" cy="323700"/>
          </a:xfrm>
          <a:prstGeom prst="rect">
            <a:avLst/>
          </a:prstGeom>
          <a:noFill/>
          <a:ln>
            <a:noFill/>
          </a:ln>
        </p:spPr>
        <p:txBody>
          <a:bodyPr spcFirstLastPara="1" wrap="square" lIns="121875" tIns="121875" rIns="121875" bIns="121875" anchor="t" anchorCtr="0">
            <a:noAutofit/>
          </a:bodyPr>
          <a:lstStyle/>
          <a:p>
            <a:pPr marL="0" marR="0" lvl="0" indent="0" algn="l" rtl="0">
              <a:lnSpc>
                <a:spcPct val="100000"/>
              </a:lnSpc>
              <a:spcBef>
                <a:spcPts val="0"/>
              </a:spcBef>
              <a:spcAft>
                <a:spcPts val="0"/>
              </a:spcAft>
              <a:buNone/>
            </a:pPr>
            <a:r>
              <a:rPr lang="en" sz="1200" b="0" i="0" u="none" strike="noStrike" cap="none">
                <a:solidFill>
                  <a:srgbClr val="EE0000"/>
                </a:solidFill>
                <a:latin typeface="Red Hat Text"/>
                <a:ea typeface="Red Hat Text"/>
                <a:cs typeface="Red Hat Text"/>
                <a:sym typeface="Red Hat Text"/>
              </a:rPr>
              <a:t>Telecommunications: </a:t>
            </a:r>
            <a:r>
              <a:rPr lang="en" sz="1200">
                <a:solidFill>
                  <a:srgbClr val="EE0000"/>
                </a:solidFill>
                <a:latin typeface="Red Hat Text"/>
                <a:ea typeface="Red Hat Text"/>
                <a:cs typeface="Red Hat Text"/>
                <a:sym typeface="Red Hat Text"/>
              </a:rPr>
              <a:t>North America</a:t>
            </a:r>
            <a:endParaRPr sz="1200" b="0" i="0" u="none" strike="noStrike" cap="none">
              <a:solidFill>
                <a:srgbClr val="EE0000"/>
              </a:solidFill>
              <a:latin typeface="Red Hat Text"/>
              <a:ea typeface="Red Hat Text"/>
              <a:cs typeface="Red Hat Text"/>
              <a:sym typeface="Red Hat Text"/>
            </a:endParaRPr>
          </a:p>
        </p:txBody>
      </p:sp>
      <p:cxnSp>
        <p:nvCxnSpPr>
          <p:cNvPr id="7966" name="Google Shape;7966;p795"/>
          <p:cNvCxnSpPr/>
          <p:nvPr/>
        </p:nvCxnSpPr>
        <p:spPr>
          <a:xfrm>
            <a:off x="4055940" y="966567"/>
            <a:ext cx="0" cy="4943100"/>
          </a:xfrm>
          <a:prstGeom prst="straightConnector1">
            <a:avLst/>
          </a:prstGeom>
          <a:noFill/>
          <a:ln w="9525" cap="flat" cmpd="sng">
            <a:solidFill>
              <a:srgbClr val="595959"/>
            </a:solidFill>
            <a:prstDash val="dot"/>
            <a:round/>
            <a:headEnd type="none" w="sm" len="sm"/>
            <a:tailEnd type="none" w="sm" len="sm"/>
          </a:ln>
        </p:spPr>
      </p:cxnSp>
      <p:sp>
        <p:nvSpPr>
          <p:cNvPr id="7967" name="Google Shape;7967;p795"/>
          <p:cNvSpPr txBox="1"/>
          <p:nvPr/>
        </p:nvSpPr>
        <p:spPr>
          <a:xfrm>
            <a:off x="4273504" y="796467"/>
            <a:ext cx="7515900" cy="4995600"/>
          </a:xfrm>
          <a:prstGeom prst="rect">
            <a:avLst/>
          </a:prstGeom>
          <a:noFill/>
          <a:ln>
            <a:noFill/>
          </a:ln>
        </p:spPr>
        <p:txBody>
          <a:bodyPr spcFirstLastPara="1" wrap="square" lIns="60925" tIns="60925" rIns="60925" bIns="60925" anchor="t" anchorCtr="0">
            <a:noAutofit/>
          </a:bodyPr>
          <a:lstStyle/>
          <a:p>
            <a:pPr marL="0" marR="0" lvl="0" indent="0" algn="l" rtl="0">
              <a:lnSpc>
                <a:spcPct val="110000"/>
              </a:lnSpc>
              <a:spcBef>
                <a:spcPts val="0"/>
              </a:spcBef>
              <a:spcAft>
                <a:spcPts val="0"/>
              </a:spcAft>
              <a:buNone/>
            </a:pPr>
            <a:r>
              <a:rPr lang="en" sz="1500" b="0" i="0" u="none" strike="noStrike" cap="none">
                <a:solidFill>
                  <a:srgbClr val="EE0000"/>
                </a:solidFill>
                <a:latin typeface="Red Hat Display"/>
                <a:ea typeface="Red Hat Display"/>
                <a:cs typeface="Red Hat Display"/>
                <a:sym typeface="Red Hat Display"/>
              </a:rPr>
              <a:t>Challenge</a:t>
            </a:r>
            <a:endParaRPr sz="1900"/>
          </a:p>
          <a:p>
            <a:pPr marL="0" marR="0" lvl="0" indent="0" algn="l" rtl="0">
              <a:lnSpc>
                <a:spcPct val="110000"/>
              </a:lnSpc>
              <a:spcBef>
                <a:spcPts val="0"/>
              </a:spcBef>
              <a:spcAft>
                <a:spcPts val="0"/>
              </a:spcAft>
              <a:buNone/>
            </a:pPr>
            <a:r>
              <a:rPr lang="en" sz="1500">
                <a:solidFill>
                  <a:schemeClr val="dk1"/>
                </a:solidFill>
                <a:latin typeface="Red Hat Display"/>
                <a:ea typeface="Red Hat Display"/>
                <a:cs typeface="Red Hat Display"/>
                <a:sym typeface="Red Hat Display"/>
              </a:rPr>
              <a:t>D</a:t>
            </a:r>
            <a:r>
              <a:rPr lang="en" sz="1500" b="0" i="0" u="none" strike="noStrike" cap="none">
                <a:solidFill>
                  <a:schemeClr val="dk1"/>
                </a:solidFill>
                <a:latin typeface="Red Hat Display"/>
                <a:ea typeface="Red Hat Display"/>
                <a:cs typeface="Red Hat Display"/>
                <a:sym typeface="Red Hat Display"/>
              </a:rPr>
              <a:t>evelop common solution blueprints for transformation to 5G for Mavenir’s 5G Core, vR</a:t>
            </a:r>
            <a:r>
              <a:rPr lang="en" sz="1500">
                <a:solidFill>
                  <a:schemeClr val="dk1"/>
                </a:solidFill>
                <a:latin typeface="Red Hat Display"/>
                <a:ea typeface="Red Hat Display"/>
                <a:cs typeface="Red Hat Display"/>
                <a:sym typeface="Red Hat Display"/>
              </a:rPr>
              <a:t>AN, </a:t>
            </a:r>
            <a:r>
              <a:rPr lang="en" sz="1500" b="0" i="0" u="none" strike="noStrike" cap="none">
                <a:solidFill>
                  <a:schemeClr val="dk1"/>
                </a:solidFill>
                <a:latin typeface="Red Hat Display"/>
                <a:ea typeface="Red Hat Display"/>
                <a:cs typeface="Red Hat Display"/>
                <a:sym typeface="Red Hat Display"/>
              </a:rPr>
              <a:t>and </a:t>
            </a:r>
            <a:r>
              <a:rPr lang="en" sz="1500">
                <a:solidFill>
                  <a:schemeClr val="dk1"/>
                </a:solidFill>
                <a:latin typeface="Red Hat Display"/>
                <a:ea typeface="Red Hat Display"/>
                <a:cs typeface="Red Hat Display"/>
                <a:sym typeface="Red Hat Display"/>
              </a:rPr>
              <a:t>IP Multimedia Subsystem (</a:t>
            </a:r>
            <a:r>
              <a:rPr lang="en" sz="1500" b="0" i="0" u="none" strike="noStrike" cap="none">
                <a:solidFill>
                  <a:schemeClr val="dk1"/>
                </a:solidFill>
                <a:latin typeface="Red Hat Display"/>
                <a:ea typeface="Red Hat Display"/>
                <a:cs typeface="Red Hat Display"/>
                <a:sym typeface="Red Hat Display"/>
              </a:rPr>
              <a:t>IMS</a:t>
            </a:r>
            <a:r>
              <a:rPr lang="en" sz="1500">
                <a:solidFill>
                  <a:schemeClr val="dk1"/>
                </a:solidFill>
                <a:latin typeface="Red Hat Display"/>
                <a:ea typeface="Red Hat Display"/>
                <a:cs typeface="Red Hat Display"/>
                <a:sym typeface="Red Hat Display"/>
              </a:rPr>
              <a:t>) </a:t>
            </a:r>
            <a:r>
              <a:rPr lang="en" sz="1500" b="0" i="0" u="none" strike="noStrike" cap="none">
                <a:solidFill>
                  <a:schemeClr val="dk1"/>
                </a:solidFill>
                <a:latin typeface="Red Hat Display"/>
                <a:ea typeface="Red Hat Display"/>
                <a:cs typeface="Red Hat Display"/>
                <a:sym typeface="Red Hat Display"/>
              </a:rPr>
              <a:t>workloads. </a:t>
            </a:r>
            <a:endParaRPr sz="1900"/>
          </a:p>
          <a:p>
            <a:pPr marL="0" marR="0" lvl="0" indent="0" algn="l" rtl="0">
              <a:lnSpc>
                <a:spcPct val="110000"/>
              </a:lnSpc>
              <a:spcBef>
                <a:spcPts val="0"/>
              </a:spcBef>
              <a:spcAft>
                <a:spcPts val="0"/>
              </a:spcAft>
              <a:buNone/>
            </a:pPr>
            <a:endParaRPr sz="1500" b="0" i="0" u="none" strike="noStrike" cap="none">
              <a:solidFill>
                <a:srgbClr val="EE0000"/>
              </a:solidFill>
              <a:latin typeface="Red Hat Display"/>
              <a:ea typeface="Red Hat Display"/>
              <a:cs typeface="Red Hat Display"/>
              <a:sym typeface="Red Hat Display"/>
            </a:endParaRPr>
          </a:p>
          <a:p>
            <a:pPr marL="0" marR="0" lvl="0" indent="0" algn="l" rtl="0">
              <a:lnSpc>
                <a:spcPct val="110000"/>
              </a:lnSpc>
              <a:spcBef>
                <a:spcPts val="0"/>
              </a:spcBef>
              <a:spcAft>
                <a:spcPts val="0"/>
              </a:spcAft>
              <a:buNone/>
            </a:pPr>
            <a:r>
              <a:rPr lang="en" sz="1500" b="0" i="0" u="none" strike="noStrike" cap="none">
                <a:solidFill>
                  <a:srgbClr val="EE0000"/>
                </a:solidFill>
                <a:latin typeface="Red Hat Display"/>
                <a:ea typeface="Red Hat Display"/>
                <a:cs typeface="Red Hat Display"/>
                <a:sym typeface="Red Hat Display"/>
              </a:rPr>
              <a:t>Solution</a:t>
            </a:r>
            <a:endParaRPr sz="1900"/>
          </a:p>
          <a:p>
            <a:pPr marL="0" marR="0" lvl="0" indent="0" algn="l" rtl="0">
              <a:lnSpc>
                <a:spcPct val="110000"/>
              </a:lnSpc>
              <a:spcBef>
                <a:spcPts val="0"/>
              </a:spcBef>
              <a:spcAft>
                <a:spcPts val="0"/>
              </a:spcAft>
              <a:buNone/>
            </a:pPr>
            <a:r>
              <a:rPr lang="en" sz="1500">
                <a:solidFill>
                  <a:schemeClr val="dk1"/>
                </a:solidFill>
                <a:latin typeface="Red Hat Display"/>
                <a:ea typeface="Red Hat Display"/>
                <a:cs typeface="Red Hat Display"/>
                <a:sym typeface="Red Hat Display"/>
              </a:rPr>
              <a:t>Mavenir a</a:t>
            </a:r>
            <a:r>
              <a:rPr lang="en" sz="1500" b="0" i="0" u="none" strike="noStrike" cap="none">
                <a:solidFill>
                  <a:schemeClr val="dk1"/>
                </a:solidFill>
                <a:latin typeface="Red Hat Display"/>
                <a:ea typeface="Red Hat Display"/>
                <a:cs typeface="Red Hat Display"/>
                <a:sym typeface="Red Hat Display"/>
              </a:rPr>
              <a:t>nnounced a strategic collaboration with Red Hat to certify Mavenir applications for mobile networks with Red Hat</a:t>
            </a:r>
            <a:r>
              <a:rPr lang="en" sz="1500">
                <a:solidFill>
                  <a:schemeClr val="dk1"/>
                </a:solidFill>
                <a:latin typeface="Red Hat Display"/>
                <a:ea typeface="Red Hat Display"/>
                <a:cs typeface="Red Hat Display"/>
                <a:sym typeface="Red Hat Display"/>
              </a:rPr>
              <a:t>®</a:t>
            </a:r>
            <a:r>
              <a:rPr lang="en" sz="1500" b="0" i="0" u="none" strike="noStrike" cap="none">
                <a:solidFill>
                  <a:schemeClr val="dk1"/>
                </a:solidFill>
                <a:latin typeface="Red Hat Display"/>
                <a:ea typeface="Red Hat Display"/>
                <a:cs typeface="Red Hat Display"/>
                <a:sym typeface="Red Hat Display"/>
              </a:rPr>
              <a:t> OpenShift Container Platform</a:t>
            </a:r>
            <a:r>
              <a:rPr lang="en" sz="1500">
                <a:solidFill>
                  <a:schemeClr val="dk1"/>
                </a:solidFill>
                <a:latin typeface="Red Hat Display"/>
                <a:ea typeface="Red Hat Display"/>
                <a:cs typeface="Red Hat Display"/>
                <a:sym typeface="Red Hat Display"/>
              </a:rPr>
              <a:t>®</a:t>
            </a:r>
            <a:r>
              <a:rPr lang="en" sz="1500" b="0" i="0" u="none" strike="noStrike" cap="none">
                <a:solidFill>
                  <a:schemeClr val="dk1"/>
                </a:solidFill>
                <a:latin typeface="Red Hat Display"/>
                <a:ea typeface="Red Hat Display"/>
                <a:cs typeface="Red Hat Display"/>
                <a:sym typeface="Red Hat Display"/>
              </a:rPr>
              <a:t>.</a:t>
            </a:r>
            <a:endParaRPr sz="1900"/>
          </a:p>
          <a:p>
            <a:pPr marL="0" marR="0" lvl="0" indent="0" algn="l" rtl="0">
              <a:lnSpc>
                <a:spcPct val="110000"/>
              </a:lnSpc>
              <a:spcBef>
                <a:spcPts val="0"/>
              </a:spcBef>
              <a:spcAft>
                <a:spcPts val="0"/>
              </a:spcAft>
              <a:buNone/>
            </a:pPr>
            <a:endParaRPr sz="1500" b="0" i="0" u="none" strike="noStrike" cap="none">
              <a:solidFill>
                <a:srgbClr val="EE0000"/>
              </a:solidFill>
              <a:latin typeface="Red Hat Display"/>
              <a:ea typeface="Red Hat Display"/>
              <a:cs typeface="Red Hat Display"/>
              <a:sym typeface="Red Hat Display"/>
            </a:endParaRPr>
          </a:p>
          <a:p>
            <a:pPr marL="0" marR="0" lvl="0" indent="0" algn="l" rtl="0">
              <a:lnSpc>
                <a:spcPct val="100000"/>
              </a:lnSpc>
              <a:spcBef>
                <a:spcPts val="0"/>
              </a:spcBef>
              <a:spcAft>
                <a:spcPts val="0"/>
              </a:spcAft>
              <a:buNone/>
            </a:pPr>
            <a:r>
              <a:rPr lang="en" sz="1500" b="0" i="0" u="none" strike="noStrike" cap="none">
                <a:solidFill>
                  <a:srgbClr val="EE0000"/>
                </a:solidFill>
                <a:latin typeface="Red Hat Display"/>
                <a:ea typeface="Red Hat Display"/>
                <a:cs typeface="Red Hat Display"/>
                <a:sym typeface="Red Hat Display"/>
              </a:rPr>
              <a:t>Why Red Hat</a:t>
            </a:r>
            <a:endParaRPr sz="1500" b="0" i="0" u="none" strike="noStrike" cap="none">
              <a:solidFill>
                <a:srgbClr val="000000"/>
              </a:solidFill>
              <a:latin typeface="Red Hat Display"/>
              <a:ea typeface="Red Hat Display"/>
              <a:cs typeface="Red Hat Display"/>
              <a:sym typeface="Red Hat Display"/>
            </a:endParaRPr>
          </a:p>
          <a:p>
            <a:pPr marL="0" marR="0" lvl="0" indent="0" algn="l" rtl="0">
              <a:lnSpc>
                <a:spcPct val="100000"/>
              </a:lnSpc>
              <a:spcBef>
                <a:spcPts val="0"/>
              </a:spcBef>
              <a:spcAft>
                <a:spcPts val="0"/>
              </a:spcAft>
              <a:buNone/>
            </a:pPr>
            <a:r>
              <a:rPr lang="en" sz="1500" b="0" i="0" u="none" strike="noStrike" cap="none">
                <a:solidFill>
                  <a:srgbClr val="000000"/>
                </a:solidFill>
                <a:latin typeface="Red Hat Display"/>
                <a:ea typeface="Red Hat Display"/>
                <a:cs typeface="Red Hat Display"/>
                <a:sym typeface="Red Hat Display"/>
              </a:rPr>
              <a:t>Mavenir believes that the future of mobile communication is built on open hybrid cloud, Linux containers,  and cloud-native microservices, giving both </a:t>
            </a:r>
            <a:r>
              <a:rPr lang="en" sz="1500">
                <a:latin typeface="Red Hat Display"/>
                <a:ea typeface="Red Hat Display"/>
                <a:cs typeface="Red Hat Display"/>
                <a:sym typeface="Red Hat Display"/>
              </a:rPr>
              <a:t>c</a:t>
            </a:r>
            <a:r>
              <a:rPr lang="en" sz="1500" b="0" i="0" u="none" strike="noStrike" cap="none">
                <a:solidFill>
                  <a:srgbClr val="000000"/>
                </a:solidFill>
                <a:latin typeface="Red Hat Display"/>
                <a:ea typeface="Red Hat Display"/>
                <a:cs typeface="Red Hat Display"/>
                <a:sym typeface="Red Hat Display"/>
              </a:rPr>
              <a:t>ommunications </a:t>
            </a:r>
            <a:r>
              <a:rPr lang="en" sz="1500">
                <a:latin typeface="Red Hat Display"/>
                <a:ea typeface="Red Hat Display"/>
                <a:cs typeface="Red Hat Display"/>
                <a:sym typeface="Red Hat Display"/>
              </a:rPr>
              <a:t>s</a:t>
            </a:r>
            <a:r>
              <a:rPr lang="en" sz="1500" b="0" i="0" u="none" strike="noStrike" cap="none">
                <a:solidFill>
                  <a:srgbClr val="000000"/>
                </a:solidFill>
                <a:latin typeface="Red Hat Display"/>
                <a:ea typeface="Red Hat Display"/>
                <a:cs typeface="Red Hat Display"/>
                <a:sym typeface="Red Hat Display"/>
              </a:rPr>
              <a:t>ervice </a:t>
            </a:r>
            <a:r>
              <a:rPr lang="en" sz="1500">
                <a:latin typeface="Red Hat Display"/>
                <a:ea typeface="Red Hat Display"/>
                <a:cs typeface="Red Hat Display"/>
                <a:sym typeface="Red Hat Display"/>
              </a:rPr>
              <a:t>p</a:t>
            </a:r>
            <a:r>
              <a:rPr lang="en" sz="1500" b="0" i="0" u="none" strike="noStrike" cap="none">
                <a:solidFill>
                  <a:srgbClr val="000000"/>
                </a:solidFill>
                <a:latin typeface="Red Hat Display"/>
                <a:ea typeface="Red Hat Display"/>
                <a:cs typeface="Red Hat Display"/>
                <a:sym typeface="Red Hat Display"/>
              </a:rPr>
              <a:t>roviders and enterprises, the ability to implement a variety of 5G services, like network slicing and edge computing</a:t>
            </a:r>
            <a:r>
              <a:rPr lang="en" sz="1500">
                <a:latin typeface="Red Hat Display"/>
                <a:ea typeface="Red Hat Display"/>
                <a:cs typeface="Red Hat Display"/>
                <a:sym typeface="Red Hat Display"/>
              </a:rPr>
              <a:t>, </a:t>
            </a:r>
            <a:r>
              <a:rPr lang="en" sz="1500" b="0" i="0" u="none" strike="noStrike" cap="none">
                <a:solidFill>
                  <a:srgbClr val="000000"/>
                </a:solidFill>
                <a:latin typeface="Red Hat Display"/>
                <a:ea typeface="Red Hat Display"/>
                <a:cs typeface="Red Hat Display"/>
                <a:sym typeface="Red Hat Display"/>
              </a:rPr>
              <a:t>in an agile and automated way.</a:t>
            </a:r>
            <a:endParaRPr sz="1900"/>
          </a:p>
          <a:p>
            <a:pPr marL="0" marR="0" lvl="0" indent="0" algn="l" rtl="0">
              <a:lnSpc>
                <a:spcPct val="100000"/>
              </a:lnSpc>
              <a:spcBef>
                <a:spcPts val="0"/>
              </a:spcBef>
              <a:spcAft>
                <a:spcPts val="0"/>
              </a:spcAft>
              <a:buNone/>
            </a:pPr>
            <a:endParaRPr sz="1500" b="0" i="0" u="none" strike="noStrike" cap="none">
              <a:solidFill>
                <a:schemeClr val="dk1"/>
              </a:solidFill>
              <a:latin typeface="Red Hat Display"/>
              <a:ea typeface="Red Hat Display"/>
              <a:cs typeface="Red Hat Display"/>
              <a:sym typeface="Red Hat Display"/>
            </a:endParaRPr>
          </a:p>
          <a:p>
            <a:pPr marL="0" marR="0" lvl="0" indent="0" algn="l" rtl="0">
              <a:lnSpc>
                <a:spcPct val="110000"/>
              </a:lnSpc>
              <a:spcBef>
                <a:spcPts val="0"/>
              </a:spcBef>
              <a:spcAft>
                <a:spcPts val="0"/>
              </a:spcAft>
              <a:buNone/>
            </a:pPr>
            <a:r>
              <a:rPr lang="en" sz="1500" b="0" i="0" u="none" strike="noStrike" cap="none">
                <a:solidFill>
                  <a:srgbClr val="EE0000"/>
                </a:solidFill>
                <a:latin typeface="Red Hat Display"/>
                <a:ea typeface="Red Hat Display"/>
                <a:cs typeface="Red Hat Display"/>
                <a:sym typeface="Red Hat Display"/>
              </a:rPr>
              <a:t>Results</a:t>
            </a:r>
            <a:endParaRPr sz="1900" b="0" i="0" u="none" strike="noStrike" cap="none">
              <a:solidFill>
                <a:srgbClr val="000000"/>
              </a:solidFill>
              <a:latin typeface="Arial"/>
              <a:ea typeface="Arial"/>
              <a:cs typeface="Arial"/>
              <a:sym typeface="Arial"/>
            </a:endParaRPr>
          </a:p>
          <a:p>
            <a:pPr marL="241300" marR="0" lvl="0" indent="-228600" algn="l" rtl="0">
              <a:lnSpc>
                <a:spcPct val="100000"/>
              </a:lnSpc>
              <a:spcBef>
                <a:spcPts val="0"/>
              </a:spcBef>
              <a:spcAft>
                <a:spcPts val="0"/>
              </a:spcAft>
              <a:buClr>
                <a:srgbClr val="000000"/>
              </a:buClr>
              <a:buSzPts val="2000"/>
              <a:buFont typeface="Arial"/>
              <a:buChar char="•"/>
            </a:pPr>
            <a:r>
              <a:rPr lang="en" sz="1500" b="0" i="0" u="none" strike="noStrike" cap="none">
                <a:solidFill>
                  <a:schemeClr val="dk1"/>
                </a:solidFill>
                <a:latin typeface="Red Hat Display"/>
                <a:ea typeface="Red Hat Display"/>
                <a:cs typeface="Red Hat Display"/>
                <a:sym typeface="Red Hat Display"/>
              </a:rPr>
              <a:t>Delivered solutions that ease deployment on mobile network</a:t>
            </a:r>
            <a:endParaRPr sz="1900"/>
          </a:p>
          <a:p>
            <a:pPr marL="241300" marR="0" lvl="0" indent="-228600" algn="l" rtl="0">
              <a:lnSpc>
                <a:spcPct val="100000"/>
              </a:lnSpc>
              <a:spcBef>
                <a:spcPts val="0"/>
              </a:spcBef>
              <a:spcAft>
                <a:spcPts val="0"/>
              </a:spcAft>
              <a:buClr>
                <a:srgbClr val="000000"/>
              </a:buClr>
              <a:buSzPts val="2000"/>
              <a:buFont typeface="Arial"/>
              <a:buChar char="•"/>
            </a:pPr>
            <a:r>
              <a:rPr lang="en" sz="1500" b="0" i="0" u="none" strike="noStrike" cap="none">
                <a:solidFill>
                  <a:srgbClr val="000000"/>
                </a:solidFill>
                <a:latin typeface="Red Hat Display"/>
                <a:ea typeface="Red Hat Display"/>
                <a:cs typeface="Red Hat Display"/>
                <a:sym typeface="Red Hat Display"/>
              </a:rPr>
              <a:t>Helped deliver 5G services, such as massive machine-type communications (</a:t>
            </a:r>
            <a:r>
              <a:rPr lang="en" sz="1500">
                <a:latin typeface="Red Hat Display"/>
                <a:ea typeface="Red Hat Display"/>
                <a:cs typeface="Red Hat Display"/>
                <a:sym typeface="Red Hat Display"/>
              </a:rPr>
              <a:t>mMTC)</a:t>
            </a:r>
            <a:endParaRPr sz="1900"/>
          </a:p>
          <a:p>
            <a:pPr marL="241300" marR="0" lvl="0" indent="-228600" algn="l" rtl="0">
              <a:lnSpc>
                <a:spcPct val="100000"/>
              </a:lnSpc>
              <a:spcBef>
                <a:spcPts val="0"/>
              </a:spcBef>
              <a:spcAft>
                <a:spcPts val="0"/>
              </a:spcAft>
              <a:buClr>
                <a:srgbClr val="000000"/>
              </a:buClr>
              <a:buSzPts val="2000"/>
              <a:buFont typeface="Arial"/>
              <a:buChar char="•"/>
            </a:pPr>
            <a:r>
              <a:rPr lang="en" sz="1500" b="0" i="0" u="none" strike="noStrike" cap="none">
                <a:solidFill>
                  <a:srgbClr val="000000"/>
                </a:solidFill>
                <a:latin typeface="Red Hat Display"/>
                <a:ea typeface="Red Hat Display"/>
                <a:cs typeface="Red Hat Display"/>
                <a:sym typeface="Red Hat Display"/>
              </a:rPr>
              <a:t>Provided ultra-reliable, low latency communications with greater agility and automation</a:t>
            </a:r>
            <a:endParaRPr sz="1900"/>
          </a:p>
          <a:p>
            <a:pPr marL="0" marR="0" lvl="0" indent="0" algn="l" rtl="0">
              <a:lnSpc>
                <a:spcPct val="110000"/>
              </a:lnSpc>
              <a:spcBef>
                <a:spcPts val="0"/>
              </a:spcBef>
              <a:spcAft>
                <a:spcPts val="0"/>
              </a:spcAft>
              <a:buNone/>
            </a:pPr>
            <a:endParaRPr sz="1500" b="0" i="0" u="none" strike="noStrike" cap="none">
              <a:solidFill>
                <a:srgbClr val="000000"/>
              </a:solidFill>
              <a:latin typeface="Red Hat Display"/>
              <a:ea typeface="Red Hat Display"/>
              <a:cs typeface="Red Hat Display"/>
              <a:sym typeface="Red Hat Display"/>
            </a:endParaRPr>
          </a:p>
          <a:p>
            <a:pPr marL="0" marR="0" lvl="0" indent="0" algn="l" rtl="0">
              <a:lnSpc>
                <a:spcPct val="110000"/>
              </a:lnSpc>
              <a:spcBef>
                <a:spcPts val="0"/>
              </a:spcBef>
              <a:spcAft>
                <a:spcPts val="0"/>
              </a:spcAft>
              <a:buNone/>
            </a:pPr>
            <a:r>
              <a:rPr lang="en" sz="1500" b="0" i="0" u="none" strike="noStrike" cap="none">
                <a:solidFill>
                  <a:srgbClr val="EE0000"/>
                </a:solidFill>
                <a:latin typeface="Red Hat Display"/>
                <a:ea typeface="Red Hat Display"/>
                <a:cs typeface="Red Hat Display"/>
                <a:sym typeface="Red Hat Display"/>
              </a:rPr>
              <a:t>Products and services                                                                           </a:t>
            </a:r>
            <a:endParaRPr sz="1900"/>
          </a:p>
          <a:p>
            <a:pPr marL="0" marR="0" lvl="0" indent="0" algn="l" rtl="0">
              <a:lnSpc>
                <a:spcPct val="110000"/>
              </a:lnSpc>
              <a:spcBef>
                <a:spcPts val="0"/>
              </a:spcBef>
              <a:spcAft>
                <a:spcPts val="0"/>
              </a:spcAft>
              <a:buNone/>
            </a:pPr>
            <a:r>
              <a:rPr lang="en" sz="1500" b="0" i="0" u="none" strike="noStrike" cap="none">
                <a:solidFill>
                  <a:srgbClr val="000000"/>
                </a:solidFill>
                <a:latin typeface="Red Hat Display"/>
                <a:ea typeface="Red Hat Display"/>
                <a:cs typeface="Red Hat Display"/>
                <a:sym typeface="Red Hat Display"/>
              </a:rPr>
              <a:t>Red Hat OpenShift 		</a:t>
            </a:r>
            <a:endParaRPr sz="1900" b="0" i="0" u="none" strike="noStrike" cap="none">
              <a:solidFill>
                <a:srgbClr val="000000"/>
              </a:solidFill>
              <a:latin typeface="Arial"/>
              <a:ea typeface="Arial"/>
              <a:cs typeface="Arial"/>
              <a:sym typeface="Arial"/>
            </a:endParaRPr>
          </a:p>
        </p:txBody>
      </p:sp>
      <p:sp>
        <p:nvSpPr>
          <p:cNvPr id="7968" name="Google Shape;7968;p795"/>
          <p:cNvSpPr txBox="1"/>
          <p:nvPr/>
        </p:nvSpPr>
        <p:spPr>
          <a:xfrm>
            <a:off x="896261" y="6175968"/>
            <a:ext cx="9547200" cy="559500"/>
          </a:xfrm>
          <a:prstGeom prst="rect">
            <a:avLst/>
          </a:prstGeom>
          <a:noFill/>
          <a:ln>
            <a:noFill/>
          </a:ln>
        </p:spPr>
        <p:txBody>
          <a:bodyPr spcFirstLastPara="1" wrap="square" lIns="0" tIns="0" rIns="0" bIns="0" anchor="b" anchorCtr="0">
            <a:noAutofit/>
          </a:bodyPr>
          <a:lstStyle/>
          <a:p>
            <a:pPr marL="0" marR="0" lvl="0" indent="0" algn="l" rtl="0">
              <a:lnSpc>
                <a:spcPct val="142000"/>
              </a:lnSpc>
              <a:spcBef>
                <a:spcPts val="0"/>
              </a:spcBef>
              <a:spcAft>
                <a:spcPts val="0"/>
              </a:spcAft>
              <a:buNone/>
            </a:pPr>
            <a:r>
              <a:rPr lang="en" sz="1100" b="0" i="0" u="none" strike="noStrike" cap="none">
                <a:solidFill>
                  <a:srgbClr val="4D4D4F"/>
                </a:solidFill>
                <a:latin typeface="Red Hat Display"/>
                <a:ea typeface="Red Hat Display"/>
                <a:cs typeface="Red Hat Display"/>
                <a:sym typeface="Red Hat Display"/>
              </a:rPr>
              <a:t>Source: Red Hat Mavenir press release, “</a:t>
            </a:r>
            <a:r>
              <a:rPr lang="en" sz="1100" b="0" i="0" u="sng" strike="noStrike" cap="none">
                <a:solidFill>
                  <a:schemeClr val="hlink"/>
                </a:solidFill>
                <a:latin typeface="Red Hat Display"/>
                <a:ea typeface="Red Hat Display"/>
                <a:cs typeface="Red Hat Display"/>
                <a:sym typeface="Red Hat Display"/>
                <a:hlinkClick r:id="rId3"/>
              </a:rPr>
              <a:t>Mavenir and Red Hat Collaborate to Transform Mobile Network Infrastructures</a:t>
            </a:r>
            <a:r>
              <a:rPr lang="en" sz="1100" b="0" i="0" u="none" strike="noStrike" cap="none">
                <a:solidFill>
                  <a:srgbClr val="4D4D4F"/>
                </a:solidFill>
                <a:latin typeface="Red Hat Display"/>
                <a:ea typeface="Red Hat Display"/>
                <a:cs typeface="Red Hat Display"/>
                <a:sym typeface="Red Hat Display"/>
              </a:rPr>
              <a:t>,” Feb. 2021. </a:t>
            </a:r>
            <a:endParaRPr sz="1100" b="0" i="0" u="none" strike="noStrike" cap="none">
              <a:solidFill>
                <a:srgbClr val="4D4D4F"/>
              </a:solidFill>
              <a:latin typeface="Red Hat Display"/>
              <a:ea typeface="Red Hat Display"/>
              <a:cs typeface="Red Hat Display"/>
              <a:sym typeface="Red Hat Display"/>
            </a:endParaRPr>
          </a:p>
        </p:txBody>
      </p:sp>
      <p:pic>
        <p:nvPicPr>
          <p:cNvPr id="7969" name="Google Shape;7969;p795" descr="Mavenir"/>
          <p:cNvPicPr preferRelativeResize="0"/>
          <p:nvPr/>
        </p:nvPicPr>
        <p:blipFill rotWithShape="1">
          <a:blip r:embed="rId4">
            <a:alphaModFix/>
          </a:blip>
          <a:srcRect/>
          <a:stretch/>
        </p:blipFill>
        <p:spPr>
          <a:xfrm>
            <a:off x="980869" y="1341120"/>
            <a:ext cx="2518459" cy="447064"/>
          </a:xfrm>
          <a:prstGeom prst="rect">
            <a:avLst/>
          </a:prstGeom>
          <a:noFill/>
          <a:ln>
            <a:noFill/>
          </a:ln>
        </p:spPr>
      </p:pic>
      <p:sp>
        <p:nvSpPr>
          <p:cNvPr id="7970" name="Google Shape;7970;p795"/>
          <p:cNvSpPr txBox="1"/>
          <p:nvPr/>
        </p:nvSpPr>
        <p:spPr>
          <a:xfrm>
            <a:off x="81975" y="6169556"/>
            <a:ext cx="731700" cy="143700"/>
          </a:xfrm>
          <a:prstGeom prst="rect">
            <a:avLst/>
          </a:prstGeom>
          <a:noFill/>
          <a:ln>
            <a:noFill/>
          </a:ln>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sz="800">
                <a:latin typeface="Red Hat Display"/>
                <a:ea typeface="Red Hat Display"/>
                <a:cs typeface="Red Hat Display"/>
                <a:sym typeface="Red Hat Display"/>
              </a:rPr>
              <a:t>96</a:t>
            </a:fld>
            <a:endParaRPr sz="800">
              <a:latin typeface="Red Hat Display"/>
              <a:ea typeface="Red Hat Display"/>
              <a:cs typeface="Red Hat Display"/>
              <a:sym typeface="Red Hat Display"/>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974"/>
        <p:cNvGrpSpPr/>
        <p:nvPr/>
      </p:nvGrpSpPr>
      <p:grpSpPr>
        <a:xfrm>
          <a:off x="0" y="0"/>
          <a:ext cx="0" cy="0"/>
          <a:chOff x="0" y="0"/>
          <a:chExt cx="0" cy="0"/>
        </a:xfrm>
      </p:grpSpPr>
      <p:sp>
        <p:nvSpPr>
          <p:cNvPr id="7975" name="Google Shape;7975;p796"/>
          <p:cNvSpPr txBox="1"/>
          <p:nvPr/>
        </p:nvSpPr>
        <p:spPr>
          <a:xfrm>
            <a:off x="2184734" y="2680700"/>
            <a:ext cx="8572500" cy="1638300"/>
          </a:xfrm>
          <a:prstGeom prst="rect">
            <a:avLst/>
          </a:prstGeom>
          <a:noFill/>
          <a:ln>
            <a:noFill/>
          </a:ln>
        </p:spPr>
        <p:txBody>
          <a:bodyPr spcFirstLastPara="1" wrap="square" lIns="121875" tIns="121875" rIns="121875" bIns="121875" anchor="t" anchorCtr="0">
            <a:noAutofit/>
          </a:bodyPr>
          <a:lstStyle/>
          <a:p>
            <a:pPr marL="0" marR="0" lvl="0" indent="0" algn="l" rtl="0">
              <a:lnSpc>
                <a:spcPct val="100000"/>
              </a:lnSpc>
              <a:spcBef>
                <a:spcPts val="0"/>
              </a:spcBef>
              <a:spcAft>
                <a:spcPts val="0"/>
              </a:spcAft>
              <a:buNone/>
            </a:pPr>
            <a:r>
              <a:rPr lang="en" sz="2100" b="0" i="0" u="none" strike="noStrike" cap="none">
                <a:solidFill>
                  <a:srgbClr val="000000"/>
                </a:solidFill>
                <a:latin typeface="Red Hat Display"/>
                <a:ea typeface="Red Hat Display"/>
                <a:cs typeface="Red Hat Display"/>
                <a:sym typeface="Red Hat Display"/>
              </a:rPr>
              <a:t>“We are looking forward to collaborating and demonstrating our agility together to deliver high-quality software for our customers, boosting the 5G cloud-native ecosystem.”</a:t>
            </a:r>
            <a:endParaRPr sz="1900" b="0" i="0" u="none" strike="noStrike" cap="none">
              <a:solidFill>
                <a:srgbClr val="000000"/>
              </a:solidFill>
              <a:latin typeface="Arial"/>
              <a:ea typeface="Arial"/>
              <a:cs typeface="Arial"/>
              <a:sym typeface="Arial"/>
            </a:endParaRPr>
          </a:p>
        </p:txBody>
      </p:sp>
      <p:sp>
        <p:nvSpPr>
          <p:cNvPr id="7976" name="Google Shape;7976;p796"/>
          <p:cNvSpPr txBox="1"/>
          <p:nvPr/>
        </p:nvSpPr>
        <p:spPr>
          <a:xfrm>
            <a:off x="2363656" y="4302900"/>
            <a:ext cx="6748800" cy="93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2100" b="0" i="0" u="none" strike="noStrike" cap="none">
                <a:solidFill>
                  <a:srgbClr val="000000"/>
                </a:solidFill>
                <a:latin typeface="Red Hat Display"/>
                <a:ea typeface="Red Hat Display"/>
                <a:cs typeface="Red Hat Display"/>
                <a:sym typeface="Red Hat Display"/>
              </a:rPr>
              <a:t>Pardeep Kohli</a:t>
            </a:r>
            <a:endParaRPr sz="1900"/>
          </a:p>
          <a:p>
            <a:pPr marL="0" marR="0" lvl="0" indent="0" algn="l" rtl="0">
              <a:lnSpc>
                <a:spcPct val="100000"/>
              </a:lnSpc>
              <a:spcBef>
                <a:spcPts val="0"/>
              </a:spcBef>
              <a:spcAft>
                <a:spcPts val="0"/>
              </a:spcAft>
              <a:buNone/>
            </a:pPr>
            <a:r>
              <a:rPr lang="en" sz="2100" b="0" i="0" u="none" strike="noStrike" cap="none">
                <a:solidFill>
                  <a:srgbClr val="000000"/>
                </a:solidFill>
                <a:latin typeface="Red Hat Display"/>
                <a:ea typeface="Red Hat Display"/>
                <a:cs typeface="Red Hat Display"/>
                <a:sym typeface="Red Hat Display"/>
              </a:rPr>
              <a:t>President and CEO, </a:t>
            </a:r>
            <a:endParaRPr sz="2100" b="0" i="0" u="none" strike="noStrike" cap="none">
              <a:solidFill>
                <a:srgbClr val="000000"/>
              </a:solidFill>
              <a:latin typeface="Red Hat Display"/>
              <a:ea typeface="Red Hat Display"/>
              <a:cs typeface="Red Hat Display"/>
              <a:sym typeface="Red Hat Display"/>
            </a:endParaRPr>
          </a:p>
          <a:p>
            <a:pPr marL="0" marR="0" lvl="0" indent="0" algn="l" rtl="0">
              <a:lnSpc>
                <a:spcPct val="100000"/>
              </a:lnSpc>
              <a:spcBef>
                <a:spcPts val="0"/>
              </a:spcBef>
              <a:spcAft>
                <a:spcPts val="0"/>
              </a:spcAft>
              <a:buNone/>
            </a:pPr>
            <a:r>
              <a:rPr lang="en" sz="2100" b="0" i="0" u="none" strike="noStrike" cap="none">
                <a:solidFill>
                  <a:srgbClr val="000000"/>
                </a:solidFill>
                <a:latin typeface="Red Hat Display"/>
                <a:ea typeface="Red Hat Display"/>
                <a:cs typeface="Red Hat Display"/>
                <a:sym typeface="Red Hat Display"/>
              </a:rPr>
              <a:t>Mavenir</a:t>
            </a:r>
            <a:endParaRPr sz="1900"/>
          </a:p>
        </p:txBody>
      </p:sp>
      <p:cxnSp>
        <p:nvCxnSpPr>
          <p:cNvPr id="7977" name="Google Shape;7977;p796"/>
          <p:cNvCxnSpPr/>
          <p:nvPr/>
        </p:nvCxnSpPr>
        <p:spPr>
          <a:xfrm>
            <a:off x="2363676" y="4166033"/>
            <a:ext cx="212400" cy="0"/>
          </a:xfrm>
          <a:prstGeom prst="straightConnector1">
            <a:avLst/>
          </a:prstGeom>
          <a:noFill/>
          <a:ln w="9525" cap="flat" cmpd="sng">
            <a:solidFill>
              <a:srgbClr val="EE0000"/>
            </a:solidFill>
            <a:prstDash val="solid"/>
            <a:round/>
            <a:headEnd type="none" w="sm" len="sm"/>
            <a:tailEnd type="none" w="sm" len="sm"/>
          </a:ln>
        </p:spPr>
      </p:cxnSp>
      <p:pic>
        <p:nvPicPr>
          <p:cNvPr id="7978" name="Google Shape;7978;p796"/>
          <p:cNvPicPr preferRelativeResize="0"/>
          <p:nvPr/>
        </p:nvPicPr>
        <p:blipFill rotWithShape="1">
          <a:blip r:embed="rId3">
            <a:alphaModFix/>
          </a:blip>
          <a:srcRect l="14083" t="25062" r="13917" b="16515"/>
          <a:stretch/>
        </p:blipFill>
        <p:spPr>
          <a:xfrm>
            <a:off x="2257957" y="2197800"/>
            <a:ext cx="587321" cy="476700"/>
          </a:xfrm>
          <a:prstGeom prst="rect">
            <a:avLst/>
          </a:prstGeom>
          <a:noFill/>
          <a:ln>
            <a:noFill/>
          </a:ln>
        </p:spPr>
      </p:pic>
      <p:sp>
        <p:nvSpPr>
          <p:cNvPr id="7979" name="Google Shape;7979;p796"/>
          <p:cNvSpPr txBox="1"/>
          <p:nvPr/>
        </p:nvSpPr>
        <p:spPr>
          <a:xfrm>
            <a:off x="896261" y="6175968"/>
            <a:ext cx="9547200" cy="559500"/>
          </a:xfrm>
          <a:prstGeom prst="rect">
            <a:avLst/>
          </a:prstGeom>
          <a:noFill/>
          <a:ln>
            <a:noFill/>
          </a:ln>
        </p:spPr>
        <p:txBody>
          <a:bodyPr spcFirstLastPara="1" wrap="square" lIns="0" tIns="0" rIns="0" bIns="0" anchor="b" anchorCtr="0">
            <a:noAutofit/>
          </a:bodyPr>
          <a:lstStyle/>
          <a:p>
            <a:pPr marL="0" marR="0" lvl="0" indent="0" algn="l" rtl="0">
              <a:lnSpc>
                <a:spcPct val="142000"/>
              </a:lnSpc>
              <a:spcBef>
                <a:spcPts val="0"/>
              </a:spcBef>
              <a:spcAft>
                <a:spcPts val="0"/>
              </a:spcAft>
              <a:buNone/>
            </a:pPr>
            <a:r>
              <a:rPr lang="en" sz="1100" b="0" i="0" u="none" strike="noStrike" cap="none">
                <a:solidFill>
                  <a:srgbClr val="4D4D4F"/>
                </a:solidFill>
                <a:latin typeface="Red Hat Display"/>
                <a:ea typeface="Red Hat Display"/>
                <a:cs typeface="Red Hat Display"/>
                <a:sym typeface="Red Hat Display"/>
              </a:rPr>
              <a:t>Source: Red Hat Mavenir press release, “</a:t>
            </a:r>
            <a:r>
              <a:rPr lang="en" sz="1100" b="0" i="0" u="sng" strike="noStrike" cap="none">
                <a:solidFill>
                  <a:schemeClr val="hlink"/>
                </a:solidFill>
                <a:latin typeface="Red Hat Display"/>
                <a:ea typeface="Red Hat Display"/>
                <a:cs typeface="Red Hat Display"/>
                <a:sym typeface="Red Hat Display"/>
              </a:rPr>
              <a:t>Mavenir and Red Hat Collaborate to Transform Mobile Network Infrastructures</a:t>
            </a:r>
            <a:r>
              <a:rPr lang="en" sz="1100" b="0" i="0" u="none" strike="noStrike" cap="none">
                <a:solidFill>
                  <a:srgbClr val="4D4D4F"/>
                </a:solidFill>
                <a:latin typeface="Red Hat Display"/>
                <a:ea typeface="Red Hat Display"/>
                <a:cs typeface="Red Hat Display"/>
                <a:sym typeface="Red Hat Display"/>
              </a:rPr>
              <a:t>,” Feb. 2021. </a:t>
            </a:r>
            <a:endParaRPr sz="1100" b="0" i="0" u="none" strike="noStrike" cap="none">
              <a:solidFill>
                <a:srgbClr val="4D4D4F"/>
              </a:solidFill>
              <a:latin typeface="Red Hat Display"/>
              <a:ea typeface="Red Hat Display"/>
              <a:cs typeface="Red Hat Display"/>
              <a:sym typeface="Red Hat Display"/>
            </a:endParaRPr>
          </a:p>
        </p:txBody>
      </p:sp>
      <p:pic>
        <p:nvPicPr>
          <p:cNvPr id="7980" name="Google Shape;7980;p796" descr="Mavenir"/>
          <p:cNvPicPr preferRelativeResize="0"/>
          <p:nvPr/>
        </p:nvPicPr>
        <p:blipFill rotWithShape="1">
          <a:blip r:embed="rId4">
            <a:alphaModFix/>
          </a:blip>
          <a:srcRect/>
          <a:stretch/>
        </p:blipFill>
        <p:spPr>
          <a:xfrm>
            <a:off x="4836455" y="1176364"/>
            <a:ext cx="2518459" cy="447064"/>
          </a:xfrm>
          <a:prstGeom prst="rect">
            <a:avLst/>
          </a:prstGeom>
          <a:noFill/>
          <a:ln>
            <a:noFill/>
          </a:ln>
        </p:spPr>
      </p:pic>
      <p:sp>
        <p:nvSpPr>
          <p:cNvPr id="7981" name="Google Shape;7981;p796"/>
          <p:cNvSpPr txBox="1"/>
          <p:nvPr/>
        </p:nvSpPr>
        <p:spPr>
          <a:xfrm>
            <a:off x="81975" y="6169556"/>
            <a:ext cx="731700" cy="143700"/>
          </a:xfrm>
          <a:prstGeom prst="rect">
            <a:avLst/>
          </a:prstGeom>
          <a:noFill/>
          <a:ln>
            <a:noFill/>
          </a:ln>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sz="800">
                <a:latin typeface="Red Hat Display"/>
                <a:ea typeface="Red Hat Display"/>
                <a:cs typeface="Red Hat Display"/>
                <a:sym typeface="Red Hat Display"/>
              </a:rPr>
              <a:t>97</a:t>
            </a:fld>
            <a:endParaRPr sz="800">
              <a:latin typeface="Red Hat Display"/>
              <a:ea typeface="Red Hat Display"/>
              <a:cs typeface="Red Hat Display"/>
              <a:sym typeface="Red Hat Display"/>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985"/>
        <p:cNvGrpSpPr/>
        <p:nvPr/>
      </p:nvGrpSpPr>
      <p:grpSpPr>
        <a:xfrm>
          <a:off x="0" y="0"/>
          <a:ext cx="0" cy="0"/>
          <a:chOff x="0" y="0"/>
          <a:chExt cx="0" cy="0"/>
        </a:xfrm>
      </p:grpSpPr>
      <p:sp>
        <p:nvSpPr>
          <p:cNvPr id="7986" name="Google Shape;7986;p797"/>
          <p:cNvSpPr txBox="1">
            <a:spLocks noGrp="1"/>
          </p:cNvSpPr>
          <p:nvPr>
            <p:ph type="title"/>
          </p:nvPr>
        </p:nvSpPr>
        <p:spPr>
          <a:xfrm>
            <a:off x="2076025" y="1883250"/>
            <a:ext cx="7992000" cy="307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What's new in </a:t>
            </a:r>
            <a:endParaRPr/>
          </a:p>
          <a:p>
            <a:pPr marL="0" lvl="0" indent="0" algn="l" rtl="0">
              <a:spcBef>
                <a:spcPts val="0"/>
              </a:spcBef>
              <a:spcAft>
                <a:spcPts val="0"/>
              </a:spcAft>
              <a:buNone/>
            </a:pPr>
            <a:r>
              <a:rPr lang="en"/>
              <a:t>Red Hat Advanced</a:t>
            </a:r>
            <a:br>
              <a:rPr lang="en"/>
            </a:br>
            <a:r>
              <a:rPr lang="en"/>
              <a:t>Cluster Management 2.11</a:t>
            </a:r>
            <a:endParaRPr/>
          </a:p>
        </p:txBody>
      </p:sp>
      <p:sp>
        <p:nvSpPr>
          <p:cNvPr id="7987" name="Google Shape;7987;p797"/>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solidFill>
                  <a:srgbClr val="000000"/>
                </a:solidFill>
              </a:rPr>
              <a:t>98</a:t>
            </a:fld>
            <a:endParaRPr>
              <a:solidFill>
                <a:srgbClr val="000000"/>
              </a:solidFill>
            </a:endParaRPr>
          </a:p>
        </p:txBody>
      </p:sp>
      <p:sp>
        <p:nvSpPr>
          <p:cNvPr id="7988" name="Google Shape;7988;p797"/>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Red Hat Advanced Cluster Management for Kubernetes</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992"/>
        <p:cNvGrpSpPr/>
        <p:nvPr/>
      </p:nvGrpSpPr>
      <p:grpSpPr>
        <a:xfrm>
          <a:off x="0" y="0"/>
          <a:ext cx="0" cy="0"/>
          <a:chOff x="0" y="0"/>
          <a:chExt cx="0" cy="0"/>
        </a:xfrm>
      </p:grpSpPr>
      <p:sp>
        <p:nvSpPr>
          <p:cNvPr id="7993" name="Google Shape;7993;p798"/>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99</a:t>
            </a:fld>
            <a:endParaRPr/>
          </a:p>
        </p:txBody>
      </p:sp>
      <p:sp>
        <p:nvSpPr>
          <p:cNvPr id="7994" name="Google Shape;7994;p798"/>
          <p:cNvSpPr txBox="1"/>
          <p:nvPr/>
        </p:nvSpPr>
        <p:spPr>
          <a:xfrm>
            <a:off x="737365" y="0"/>
            <a:ext cx="10437600" cy="1016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en" sz="3200" b="1">
                <a:solidFill>
                  <a:srgbClr val="EE0000"/>
                </a:solidFill>
                <a:latin typeface="Red Hat Display"/>
                <a:ea typeface="Red Hat Display"/>
                <a:cs typeface="Red Hat Display"/>
                <a:sym typeface="Red Hat Display"/>
              </a:rPr>
              <a:t>Red Hat Advanced Cluster Management </a:t>
            </a:r>
            <a:endParaRPr sz="3200" i="0" u="none" strike="noStrike" cap="none">
              <a:solidFill>
                <a:schemeClr val="dk2"/>
              </a:solidFill>
              <a:latin typeface="Red Hat Display Medium"/>
              <a:ea typeface="Red Hat Display Medium"/>
              <a:cs typeface="Red Hat Display Medium"/>
              <a:sym typeface="Red Hat Display Medium"/>
            </a:endParaRPr>
          </a:p>
        </p:txBody>
      </p:sp>
      <p:sp>
        <p:nvSpPr>
          <p:cNvPr id="7995" name="Google Shape;7995;p798"/>
          <p:cNvSpPr txBox="1"/>
          <p:nvPr/>
        </p:nvSpPr>
        <p:spPr>
          <a:xfrm>
            <a:off x="737382" y="729025"/>
            <a:ext cx="9651900" cy="101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 sz="2700">
                <a:solidFill>
                  <a:srgbClr val="434343"/>
                </a:solidFill>
                <a:latin typeface="Red Hat Display Light"/>
                <a:ea typeface="Red Hat Display Light"/>
                <a:cs typeface="Red Hat Display Light"/>
                <a:sym typeface="Red Hat Display Light"/>
              </a:rPr>
              <a:t>What’s new in</a:t>
            </a:r>
            <a:r>
              <a:rPr lang="en" sz="2700">
                <a:solidFill>
                  <a:srgbClr val="434343"/>
                </a:solidFill>
                <a:latin typeface="Red Hat Display Medium"/>
                <a:ea typeface="Red Hat Display Medium"/>
                <a:cs typeface="Red Hat Display Medium"/>
                <a:sym typeface="Red Hat Display Medium"/>
              </a:rPr>
              <a:t> </a:t>
            </a:r>
            <a:r>
              <a:rPr lang="en" sz="2700">
                <a:solidFill>
                  <a:srgbClr val="434343"/>
                </a:solidFill>
                <a:latin typeface="Red Hat Display"/>
                <a:ea typeface="Red Hat Display"/>
                <a:cs typeface="Red Hat Display"/>
                <a:sym typeface="Red Hat Display"/>
              </a:rPr>
              <a:t>2.11 </a:t>
            </a:r>
            <a:r>
              <a:rPr lang="en" sz="2700">
                <a:solidFill>
                  <a:srgbClr val="434343"/>
                </a:solidFill>
                <a:latin typeface="Red Hat Display Light"/>
                <a:ea typeface="Red Hat Display Light"/>
                <a:cs typeface="Red Hat Display Light"/>
                <a:sym typeface="Red Hat Display Light"/>
              </a:rPr>
              <a:t>-</a:t>
            </a:r>
            <a:r>
              <a:rPr lang="en" sz="2700">
                <a:solidFill>
                  <a:srgbClr val="434343"/>
                </a:solidFill>
                <a:latin typeface="Red Hat Display"/>
                <a:ea typeface="Red Hat Display"/>
                <a:cs typeface="Red Hat Display"/>
                <a:sym typeface="Red Hat Display"/>
              </a:rPr>
              <a:t> </a:t>
            </a:r>
            <a:r>
              <a:rPr lang="en" sz="2700" b="1">
                <a:solidFill>
                  <a:srgbClr val="434343"/>
                </a:solidFill>
                <a:latin typeface="Red Hat Display"/>
                <a:ea typeface="Red Hat Display"/>
                <a:cs typeface="Red Hat Display"/>
                <a:sym typeface="Red Hat Display"/>
              </a:rPr>
              <a:t>Highlights</a:t>
            </a:r>
            <a:endParaRPr sz="800" i="0" u="none" strike="noStrike" cap="none">
              <a:solidFill>
                <a:srgbClr val="434343"/>
              </a:solidFill>
              <a:latin typeface="Red Hat Display"/>
              <a:ea typeface="Red Hat Display"/>
              <a:cs typeface="Red Hat Display"/>
              <a:sym typeface="Red Hat Display"/>
            </a:endParaRPr>
          </a:p>
        </p:txBody>
      </p:sp>
      <p:sp>
        <p:nvSpPr>
          <p:cNvPr id="7996" name="Google Shape;7996;p798"/>
          <p:cNvSpPr txBox="1"/>
          <p:nvPr/>
        </p:nvSpPr>
        <p:spPr>
          <a:xfrm>
            <a:off x="5364667" y="1055600"/>
            <a:ext cx="6382800" cy="4746900"/>
          </a:xfrm>
          <a:prstGeom prst="rect">
            <a:avLst/>
          </a:prstGeom>
          <a:noFill/>
          <a:ln>
            <a:noFill/>
          </a:ln>
        </p:spPr>
        <p:txBody>
          <a:bodyPr spcFirstLastPara="1" wrap="square" lIns="0" tIns="0" rIns="0" bIns="0" anchor="ctr" anchorCtr="0">
            <a:noAutofit/>
          </a:bodyPr>
          <a:lstStyle/>
          <a:p>
            <a:pPr marL="457200" lvl="0" indent="-431800" algn="l" rtl="0">
              <a:lnSpc>
                <a:spcPct val="140000"/>
              </a:lnSpc>
              <a:spcBef>
                <a:spcPts val="0"/>
              </a:spcBef>
              <a:spcAft>
                <a:spcPts val="0"/>
              </a:spcAft>
              <a:buClr>
                <a:srgbClr val="EE0000"/>
              </a:buClr>
              <a:buSzPts val="2000"/>
              <a:buFont typeface="Red Hat Display"/>
              <a:buChar char="▸"/>
            </a:pPr>
            <a:r>
              <a:rPr lang="en" sz="2000">
                <a:solidFill>
                  <a:schemeClr val="dk1"/>
                </a:solidFill>
                <a:latin typeface="Red Hat Display"/>
                <a:ea typeface="Red Hat Display"/>
                <a:cs typeface="Red Hat Display"/>
                <a:sym typeface="Red Hat Display"/>
              </a:rPr>
              <a:t>Expanded Kubernetes </a:t>
            </a:r>
            <a:r>
              <a:rPr lang="en" sz="2000" u="sng">
                <a:solidFill>
                  <a:srgbClr val="FF0000"/>
                </a:solidFill>
                <a:latin typeface="Red Hat Display"/>
                <a:ea typeface="Red Hat Display"/>
                <a:cs typeface="Red Hat Display"/>
                <a:sym typeface="Red Hat Display"/>
                <a:hlinkClick r:id="rId3">
                  <a:extLst>
                    <a:ext uri="{A12FA001-AC4F-418D-AE19-62706E023703}">
                      <ahyp:hlinkClr xmlns:ahyp="http://schemas.microsoft.com/office/drawing/2018/hyperlinkcolor" val="tx"/>
                    </a:ext>
                  </a:extLst>
                </a:hlinkClick>
              </a:rPr>
              <a:t>support matrix</a:t>
            </a:r>
            <a:r>
              <a:rPr lang="en" sz="2000">
                <a:solidFill>
                  <a:schemeClr val="dk1"/>
                </a:solidFill>
                <a:latin typeface="Red Hat Display"/>
                <a:ea typeface="Red Hat Display"/>
                <a:cs typeface="Red Hat Display"/>
                <a:sym typeface="Red Hat Display"/>
              </a:rPr>
              <a:t>  </a:t>
            </a:r>
            <a:endParaRPr sz="2000" b="1">
              <a:solidFill>
                <a:schemeClr val="dk1"/>
              </a:solidFill>
              <a:latin typeface="Red Hat Display"/>
              <a:ea typeface="Red Hat Display"/>
              <a:cs typeface="Red Hat Display"/>
              <a:sym typeface="Red Hat Display"/>
            </a:endParaRPr>
          </a:p>
          <a:p>
            <a:pPr marL="457200" lvl="0" indent="-431800" algn="l" rtl="0">
              <a:lnSpc>
                <a:spcPct val="140000"/>
              </a:lnSpc>
              <a:spcBef>
                <a:spcPts val="0"/>
              </a:spcBef>
              <a:spcAft>
                <a:spcPts val="0"/>
              </a:spcAft>
              <a:buClr>
                <a:srgbClr val="EE0000"/>
              </a:buClr>
              <a:buSzPts val="2000"/>
              <a:buFont typeface="Red Hat Display"/>
              <a:buChar char="▸"/>
            </a:pPr>
            <a:r>
              <a:rPr lang="en" sz="2000">
                <a:solidFill>
                  <a:schemeClr val="dk1"/>
                </a:solidFill>
                <a:latin typeface="Red Hat Display"/>
                <a:ea typeface="Red Hat Display"/>
                <a:cs typeface="Red Hat Display"/>
                <a:sym typeface="Red Hat Display"/>
              </a:rPr>
              <a:t>Automated ROSA import - </a:t>
            </a:r>
            <a:r>
              <a:rPr lang="en" sz="2000" u="sng">
                <a:solidFill>
                  <a:srgbClr val="0499C5"/>
                </a:solidFill>
                <a:latin typeface="Red Hat Display"/>
                <a:ea typeface="Red Hat Display"/>
                <a:cs typeface="Red Hat Display"/>
                <a:sym typeface="Red Hat Display"/>
              </a:rPr>
              <a:t>DP</a:t>
            </a:r>
            <a:endParaRPr sz="2000" u="sng">
              <a:solidFill>
                <a:srgbClr val="0499C5"/>
              </a:solidFill>
              <a:latin typeface="Red Hat Display"/>
              <a:ea typeface="Red Hat Display"/>
              <a:cs typeface="Red Hat Display"/>
              <a:sym typeface="Red Hat Display"/>
            </a:endParaRPr>
          </a:p>
          <a:p>
            <a:pPr marL="457200" lvl="0" indent="-431800" algn="l" rtl="0">
              <a:lnSpc>
                <a:spcPct val="140000"/>
              </a:lnSpc>
              <a:spcBef>
                <a:spcPts val="0"/>
              </a:spcBef>
              <a:spcAft>
                <a:spcPts val="0"/>
              </a:spcAft>
              <a:buClr>
                <a:srgbClr val="EE0000"/>
              </a:buClr>
              <a:buSzPts val="2000"/>
              <a:buFont typeface="Red Hat Display"/>
              <a:buChar char="▸"/>
            </a:pPr>
            <a:r>
              <a:rPr lang="en" sz="2000" b="1">
                <a:solidFill>
                  <a:schemeClr val="dk1"/>
                </a:solidFill>
                <a:latin typeface="Red Hat Display"/>
                <a:ea typeface="Red Hat Display"/>
                <a:cs typeface="Red Hat Display"/>
                <a:sym typeface="Red Hat Display"/>
              </a:rPr>
              <a:t>Global </a:t>
            </a:r>
            <a:r>
              <a:rPr lang="en" sz="2000">
                <a:solidFill>
                  <a:schemeClr val="dk1"/>
                </a:solidFill>
                <a:latin typeface="Red Hat Display"/>
                <a:ea typeface="Red Hat Display"/>
                <a:cs typeface="Red Hat Display"/>
                <a:sym typeface="Red Hat Display"/>
              </a:rPr>
              <a:t>Hub</a:t>
            </a:r>
            <a:r>
              <a:rPr lang="en" sz="2000" b="1">
                <a:solidFill>
                  <a:schemeClr val="dk1"/>
                </a:solidFill>
                <a:latin typeface="Red Hat Display"/>
                <a:ea typeface="Red Hat Display"/>
                <a:cs typeface="Red Hat Display"/>
                <a:sym typeface="Red Hat Display"/>
              </a:rPr>
              <a:t> Search </a:t>
            </a:r>
            <a:r>
              <a:rPr lang="en" sz="2000">
                <a:solidFill>
                  <a:schemeClr val="dk1"/>
                </a:solidFill>
                <a:latin typeface="Red Hat Display"/>
                <a:ea typeface="Red Hat Display"/>
                <a:cs typeface="Red Hat Display"/>
                <a:sym typeface="Red Hat Display"/>
              </a:rPr>
              <a:t>-</a:t>
            </a:r>
            <a:r>
              <a:rPr lang="en" sz="2000" b="1">
                <a:solidFill>
                  <a:schemeClr val="dk1"/>
                </a:solidFill>
                <a:latin typeface="Red Hat Display"/>
                <a:ea typeface="Red Hat Display"/>
                <a:cs typeface="Red Hat Display"/>
                <a:sym typeface="Red Hat Display"/>
              </a:rPr>
              <a:t> </a:t>
            </a:r>
            <a:r>
              <a:rPr lang="en" sz="2000">
                <a:solidFill>
                  <a:srgbClr val="EE0000"/>
                </a:solidFill>
                <a:latin typeface="Red Hat Display"/>
                <a:ea typeface="Red Hat Display"/>
                <a:cs typeface="Red Hat Display"/>
                <a:sym typeface="Red Hat Display"/>
              </a:rPr>
              <a:t>TP</a:t>
            </a:r>
            <a:endParaRPr sz="2000" b="1">
              <a:solidFill>
                <a:schemeClr val="dk1"/>
              </a:solidFill>
              <a:latin typeface="Red Hat Display"/>
              <a:ea typeface="Red Hat Display"/>
              <a:cs typeface="Red Hat Display"/>
              <a:sym typeface="Red Hat Display"/>
            </a:endParaRPr>
          </a:p>
          <a:p>
            <a:pPr marL="457200" lvl="0" indent="-431800" algn="l" rtl="0">
              <a:lnSpc>
                <a:spcPct val="140000"/>
              </a:lnSpc>
              <a:spcBef>
                <a:spcPts val="0"/>
              </a:spcBef>
              <a:spcAft>
                <a:spcPts val="0"/>
              </a:spcAft>
              <a:buClr>
                <a:srgbClr val="EE0000"/>
              </a:buClr>
              <a:buSzPts val="2000"/>
              <a:buFont typeface="Red Hat Display"/>
              <a:buChar char="▸"/>
            </a:pPr>
            <a:r>
              <a:rPr lang="en" sz="2000">
                <a:solidFill>
                  <a:schemeClr val="dk1"/>
                </a:solidFill>
                <a:latin typeface="Red Hat Display"/>
                <a:ea typeface="Red Hat Display"/>
                <a:cs typeface="Red Hat Display"/>
                <a:sym typeface="Red Hat Display"/>
              </a:rPr>
              <a:t>Enhanced OLM operator integration - </a:t>
            </a:r>
            <a:r>
              <a:rPr lang="en" sz="2000" b="1">
                <a:solidFill>
                  <a:schemeClr val="dk1"/>
                </a:solidFill>
                <a:latin typeface="Red Hat Display"/>
                <a:ea typeface="Red Hat Display"/>
                <a:cs typeface="Red Hat Display"/>
                <a:sym typeface="Red Hat Display"/>
              </a:rPr>
              <a:t>GA</a:t>
            </a:r>
            <a:endParaRPr sz="2000" b="1">
              <a:solidFill>
                <a:schemeClr val="dk1"/>
              </a:solidFill>
              <a:latin typeface="Red Hat Display"/>
              <a:ea typeface="Red Hat Display"/>
              <a:cs typeface="Red Hat Display"/>
              <a:sym typeface="Red Hat Display"/>
            </a:endParaRPr>
          </a:p>
          <a:p>
            <a:pPr marL="457200" lvl="0" indent="-431800" algn="l" rtl="0">
              <a:lnSpc>
                <a:spcPct val="140000"/>
              </a:lnSpc>
              <a:spcBef>
                <a:spcPts val="0"/>
              </a:spcBef>
              <a:spcAft>
                <a:spcPts val="0"/>
              </a:spcAft>
              <a:buClr>
                <a:srgbClr val="EE0000"/>
              </a:buClr>
              <a:buSzPts val="2000"/>
              <a:buFont typeface="Red Hat Display"/>
              <a:buChar char="▸"/>
            </a:pPr>
            <a:r>
              <a:rPr lang="en" sz="2000">
                <a:solidFill>
                  <a:schemeClr val="dk1"/>
                </a:solidFill>
                <a:latin typeface="Red Hat Display"/>
                <a:ea typeface="Red Hat Display"/>
                <a:cs typeface="Red Hat Display"/>
                <a:sym typeface="Red Hat Display"/>
              </a:rPr>
              <a:t>Policy violation debug (diff) in the UI </a:t>
            </a:r>
            <a:endParaRPr sz="2000">
              <a:solidFill>
                <a:schemeClr val="dk1"/>
              </a:solidFill>
              <a:latin typeface="Red Hat Display"/>
              <a:ea typeface="Red Hat Display"/>
              <a:cs typeface="Red Hat Display"/>
              <a:sym typeface="Red Hat Display"/>
            </a:endParaRPr>
          </a:p>
          <a:p>
            <a:pPr marL="457200" lvl="0" indent="-431800" algn="l" rtl="0">
              <a:lnSpc>
                <a:spcPct val="140000"/>
              </a:lnSpc>
              <a:spcBef>
                <a:spcPts val="0"/>
              </a:spcBef>
              <a:spcAft>
                <a:spcPts val="0"/>
              </a:spcAft>
              <a:buClr>
                <a:srgbClr val="EE0000"/>
              </a:buClr>
              <a:buSzPts val="2000"/>
              <a:buFont typeface="Red Hat Display"/>
              <a:buChar char="▸"/>
            </a:pPr>
            <a:r>
              <a:rPr lang="en" sz="2000">
                <a:solidFill>
                  <a:schemeClr val="dk1"/>
                </a:solidFill>
                <a:latin typeface="Red Hat Display"/>
                <a:ea typeface="Red Hat Display"/>
                <a:cs typeface="Red Hat Display"/>
                <a:sym typeface="Red Hat Display"/>
              </a:rPr>
              <a:t>OpenShift Virtualization enhancements </a:t>
            </a:r>
            <a:endParaRPr sz="2000" b="1">
              <a:solidFill>
                <a:schemeClr val="dk1"/>
              </a:solidFill>
              <a:latin typeface="Red Hat Display"/>
              <a:ea typeface="Red Hat Display"/>
              <a:cs typeface="Red Hat Display"/>
              <a:sym typeface="Red Hat Display"/>
            </a:endParaRPr>
          </a:p>
          <a:p>
            <a:pPr marL="457200" lvl="0" indent="-431800" algn="l" rtl="0">
              <a:lnSpc>
                <a:spcPct val="140000"/>
              </a:lnSpc>
              <a:spcBef>
                <a:spcPts val="0"/>
              </a:spcBef>
              <a:spcAft>
                <a:spcPts val="0"/>
              </a:spcAft>
              <a:buClr>
                <a:srgbClr val="EE0000"/>
              </a:buClr>
              <a:buSzPts val="2000"/>
              <a:buFont typeface="Red Hat Display"/>
              <a:buChar char="▸"/>
            </a:pPr>
            <a:r>
              <a:rPr lang="en" sz="2000">
                <a:solidFill>
                  <a:schemeClr val="dk1"/>
                </a:solidFill>
                <a:latin typeface="Red Hat Display"/>
                <a:ea typeface="Red Hat Display"/>
                <a:cs typeface="Red Hat Display"/>
                <a:sym typeface="Red Hat Display"/>
              </a:rPr>
              <a:t>Right-sizing - </a:t>
            </a:r>
            <a:r>
              <a:rPr lang="en" sz="2000" u="sng">
                <a:solidFill>
                  <a:srgbClr val="0499C5"/>
                </a:solidFill>
                <a:latin typeface="Red Hat Display"/>
                <a:ea typeface="Red Hat Display"/>
                <a:cs typeface="Red Hat Display"/>
                <a:sym typeface="Red Hat Display"/>
              </a:rPr>
              <a:t>Enhanced DP</a:t>
            </a:r>
            <a:endParaRPr sz="2000" u="sng">
              <a:solidFill>
                <a:srgbClr val="0499C5"/>
              </a:solidFill>
              <a:latin typeface="Red Hat Display"/>
              <a:ea typeface="Red Hat Display"/>
              <a:cs typeface="Red Hat Display"/>
              <a:sym typeface="Red Hat Display"/>
            </a:endParaRPr>
          </a:p>
          <a:p>
            <a:pPr marL="457200" lvl="0" indent="-431800" algn="l" rtl="0">
              <a:lnSpc>
                <a:spcPct val="140000"/>
              </a:lnSpc>
              <a:spcBef>
                <a:spcPts val="0"/>
              </a:spcBef>
              <a:spcAft>
                <a:spcPts val="0"/>
              </a:spcAft>
              <a:buClr>
                <a:srgbClr val="EE0000"/>
              </a:buClr>
              <a:buSzPts val="2000"/>
              <a:buFont typeface="Red Hat Display"/>
              <a:buChar char="▸"/>
            </a:pPr>
            <a:r>
              <a:rPr lang="en" sz="2000">
                <a:solidFill>
                  <a:schemeClr val="dk1"/>
                </a:solidFill>
                <a:latin typeface="Red Hat Display"/>
                <a:ea typeface="Red Hat Display"/>
                <a:cs typeface="Red Hat Display"/>
                <a:sym typeface="Red Hat Display"/>
              </a:rPr>
              <a:t>Fine-grained RBAC for RHACM Observability - </a:t>
            </a:r>
            <a:r>
              <a:rPr lang="en" sz="2000">
                <a:solidFill>
                  <a:srgbClr val="EE0000"/>
                </a:solidFill>
                <a:latin typeface="Red Hat Display"/>
                <a:ea typeface="Red Hat Display"/>
                <a:cs typeface="Red Hat Display"/>
                <a:sym typeface="Red Hat Display"/>
              </a:rPr>
              <a:t>TP</a:t>
            </a:r>
            <a:endParaRPr sz="2000" b="1">
              <a:solidFill>
                <a:schemeClr val="dk1"/>
              </a:solidFill>
              <a:latin typeface="Red Hat Display"/>
              <a:ea typeface="Red Hat Display"/>
              <a:cs typeface="Red Hat Display"/>
              <a:sym typeface="Red Hat Display"/>
            </a:endParaRPr>
          </a:p>
        </p:txBody>
      </p:sp>
      <p:pic>
        <p:nvPicPr>
          <p:cNvPr id="7997" name="Google Shape;7997;p798"/>
          <p:cNvPicPr preferRelativeResize="0"/>
          <p:nvPr/>
        </p:nvPicPr>
        <p:blipFill>
          <a:blip r:embed="rId4">
            <a:alphaModFix/>
          </a:blip>
          <a:stretch>
            <a:fillRect/>
          </a:stretch>
        </p:blipFill>
        <p:spPr>
          <a:xfrm>
            <a:off x="585075" y="1516525"/>
            <a:ext cx="4246190" cy="4246190"/>
          </a:xfrm>
          <a:prstGeom prst="rect">
            <a:avLst/>
          </a:prstGeom>
          <a:noFill/>
          <a:ln>
            <a:noFill/>
          </a:ln>
        </p:spPr>
      </p:pic>
    </p:spTree>
  </p:cSld>
  <p:clrMapOvr>
    <a:masterClrMapping/>
  </p:clrMapOvr>
</p:sld>
</file>

<file path=ppt/theme/theme1.xml><?xml version="1.0" encoding="utf-8"?>
<a:theme xmlns:a="http://schemas.openxmlformats.org/drawingml/2006/main" name="Red Hat - Light">
  <a:themeElements>
    <a:clrScheme name="Simple Light">
      <a:dk1>
        <a:srgbClr val="151515"/>
      </a:dk1>
      <a:lt1>
        <a:srgbClr val="FFFFFF"/>
      </a:lt1>
      <a:dk2>
        <a:srgbClr val="5F0000"/>
      </a:dk2>
      <a:lt2>
        <a:srgbClr val="A60000"/>
      </a:lt2>
      <a:accent1>
        <a:srgbClr val="EE0000"/>
      </a:accent1>
      <a:accent2>
        <a:srgbClr val="F56E6E"/>
      </a:accent2>
      <a:accent3>
        <a:srgbClr val="F9A8A8"/>
      </a:accent3>
      <a:accent4>
        <a:srgbClr val="F2F2F2"/>
      </a:accent4>
      <a:accent5>
        <a:srgbClr val="63993D"/>
      </a:accent5>
      <a:accent6>
        <a:srgbClr val="F0561D"/>
      </a:accent6>
      <a:hlink>
        <a:srgbClr val="0066C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Red Hat - Light">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Red Hat - Light">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Red Hat - Kit of Parts">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Red Hat widescreen template">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TotalTime>
  <Words>11186</Words>
  <Application>Microsoft Macintosh PowerPoint</Application>
  <PresentationFormat>Widescreen</PresentationFormat>
  <Paragraphs>1326</Paragraphs>
  <Slides>112</Slides>
  <Notes>112</Notes>
  <HiddenSlides>0</HiddenSlides>
  <MMClips>0</MMClips>
  <ScaleCrop>false</ScaleCrop>
  <HeadingPairs>
    <vt:vector size="6" baseType="variant">
      <vt:variant>
        <vt:lpstr>Fonts Used</vt:lpstr>
      </vt:variant>
      <vt:variant>
        <vt:i4>14</vt:i4>
      </vt:variant>
      <vt:variant>
        <vt:lpstr>Theme</vt:lpstr>
      </vt:variant>
      <vt:variant>
        <vt:i4>10</vt:i4>
      </vt:variant>
      <vt:variant>
        <vt:lpstr>Slide Titles</vt:lpstr>
      </vt:variant>
      <vt:variant>
        <vt:i4>112</vt:i4>
      </vt:variant>
    </vt:vector>
  </HeadingPairs>
  <TitlesOfParts>
    <vt:vector size="136" baseType="lpstr">
      <vt:lpstr>Overpass SemiBold</vt:lpstr>
      <vt:lpstr>Overpass</vt:lpstr>
      <vt:lpstr>Red Hat Display Medium</vt:lpstr>
      <vt:lpstr>Red Hat Mono</vt:lpstr>
      <vt:lpstr>Overpass Light</vt:lpstr>
      <vt:lpstr>Proxima Nova</vt:lpstr>
      <vt:lpstr>Red Hat Text</vt:lpstr>
      <vt:lpstr>Calibri</vt:lpstr>
      <vt:lpstr>Red Hat Display Light</vt:lpstr>
      <vt:lpstr>Arial</vt:lpstr>
      <vt:lpstr>Courier New</vt:lpstr>
      <vt:lpstr>Red Hat Text Medium</vt:lpstr>
      <vt:lpstr>Red Hat Display SemiBold</vt:lpstr>
      <vt:lpstr>Red Hat Display</vt:lpstr>
      <vt:lpstr>Red Hat - Light</vt:lpstr>
      <vt:lpstr>Simple Light</vt:lpstr>
      <vt:lpstr>Simple Light</vt:lpstr>
      <vt:lpstr>Simple Light</vt:lpstr>
      <vt:lpstr>Red Hat widescreen template</vt:lpstr>
      <vt:lpstr>Red Hat - Light</vt:lpstr>
      <vt:lpstr>Red Hat - Kit of Parts</vt:lpstr>
      <vt:lpstr>Simple Light</vt:lpstr>
      <vt:lpstr>Red Hat widescreen template</vt:lpstr>
      <vt:lpstr>Red Hat - Light</vt:lpstr>
      <vt:lpstr>More app modernization.  Less platform management.</vt:lpstr>
      <vt:lpstr>What we’ll discuss today</vt:lpstr>
      <vt:lpstr>PowerPoint Presentation</vt:lpstr>
      <vt:lpstr>OpenShift Delivers Continuous Security</vt:lpstr>
      <vt:lpstr>PowerPoint Presentation</vt:lpstr>
      <vt:lpstr>Market challenges</vt:lpstr>
      <vt:lpstr>Factors driving the move to cloud-native apps and hybrid cloud</vt:lpstr>
      <vt:lpstr>Cloud-native applications rely on multicluster infrastructure</vt:lpstr>
      <vt:lpstr>Larger enterprises have embraced hybrid cloud architecture</vt:lpstr>
      <vt:lpstr>PowerPoint Presentation</vt:lpstr>
      <vt:lpstr>Multicluster environments need a unified management control plane</vt:lpstr>
      <vt:lpstr>Manage your Kubernetes clusters from one place</vt:lpstr>
      <vt:lpstr>Why Red Hat?</vt:lpstr>
      <vt:lpstr>Red Hat is a Leader in the 2023 Gartner® Magic Quadrant™: Container Management</vt:lpstr>
      <vt:lpstr>PowerPoint Presentation</vt:lpstr>
      <vt:lpstr>Overview of Red Hat Advanced  Cluster Management</vt:lpstr>
      <vt:lpstr>PowerPoint Presentation</vt:lpstr>
      <vt:lpstr>PowerPoint Presentation</vt:lpstr>
      <vt:lpstr>Open cluster management</vt:lpstr>
      <vt:lpstr>Red Hat Advanced Cluster Management puts you in control</vt:lpstr>
      <vt:lpstr>Multicluster observability for fleet health and optimization</vt:lpstr>
      <vt:lpstr>Multicluster observability for health and optimization</vt:lpstr>
      <vt:lpstr>Fleet health monitoring</vt:lpstr>
      <vt:lpstr>Customized metrics and dashboards</vt:lpstr>
      <vt:lpstr>Dynamic search</vt:lpstr>
      <vt:lpstr>Analytics through Red Hat Insights for Red Hat OpenShift</vt:lpstr>
      <vt:lpstr>Global Hub</vt:lpstr>
      <vt:lpstr>Automatic alert forwarding from managed clusters</vt:lpstr>
      <vt:lpstr>Unified multicluster  life cycle management</vt:lpstr>
      <vt:lpstr>Unify multicluster life cycle management</vt:lpstr>
      <vt:lpstr>Cluster life cycle management</vt:lpstr>
      <vt:lpstr>Cloud providers supported</vt:lpstr>
      <vt:lpstr>Enhanced cluster life cycle management</vt:lpstr>
      <vt:lpstr>Multicluster networking with Submariner</vt:lpstr>
      <vt:lpstr>Hosted control planes</vt:lpstr>
      <vt:lpstr>Central infrastructure management for bare-metal deployments</vt:lpstr>
      <vt:lpstr>Cluster discovery service</vt:lpstr>
      <vt:lpstr>Policy-based governance</vt:lpstr>
      <vt:lpstr>Policy-based governance</vt:lpstr>
      <vt:lpstr>Out-of-the-box policy templates</vt:lpstr>
      <vt:lpstr>Governance dashboard</vt:lpstr>
      <vt:lpstr>Customized visualization of policy violations</vt:lpstr>
      <vt:lpstr>Integration with Gatekeeper and Open Policy Agent (OPA)</vt:lpstr>
      <vt:lpstr>More efficient policy management through policy sets</vt:lpstr>
      <vt:lpstr>Integration with Red Hat OpenShift Platform Plus policy set</vt:lpstr>
      <vt:lpstr>Hub-side policy templating</vt:lpstr>
      <vt:lpstr>Policy generator</vt:lpstr>
      <vt:lpstr>Advanced application life cycle management</vt:lpstr>
      <vt:lpstr>Advanced application life cycle management</vt:lpstr>
      <vt:lpstr>Application topology view</vt:lpstr>
      <vt:lpstr>Workload placement(s)</vt:lpstr>
      <vt:lpstr>OpenShift GitOps/Argo CD integration</vt:lpstr>
      <vt:lpstr>Application builder</vt:lpstr>
      <vt:lpstr>Edge management  at scale</vt:lpstr>
      <vt:lpstr>Edge management at scale</vt:lpstr>
      <vt:lpstr>Enhanced scalability</vt:lpstr>
      <vt:lpstr>Zero touch provisioning and Red Hat Device Edge</vt:lpstr>
      <vt:lpstr>Single-node OpenShift management</vt:lpstr>
      <vt:lpstr>Topology Aware Lifecycle Manager</vt:lpstr>
      <vt:lpstr>Business continuity</vt:lpstr>
      <vt:lpstr>Business continuity</vt:lpstr>
      <vt:lpstr>Red Hat Advanced Cluster Management Hub backup and restore</vt:lpstr>
      <vt:lpstr>PV replication using VolSync</vt:lpstr>
      <vt:lpstr>Red Hat OpenShift Data Foundation for disaster recovery</vt:lpstr>
      <vt:lpstr>PowerPoint Presentation</vt:lpstr>
      <vt:lpstr>PowerPoint Presentation</vt:lpstr>
      <vt:lpstr>Red Hat Advanced Cluster Management with OpenShift Platform Plus</vt:lpstr>
      <vt:lpstr>Red Hat OpenShift Platform Plus</vt:lpstr>
      <vt:lpstr>PowerPoint Presentation</vt:lpstr>
      <vt:lpstr>PowerPoint Presentation</vt:lpstr>
      <vt:lpstr>Scale your operations with Red Hat OpenShift Platform Plus </vt:lpstr>
      <vt:lpstr>Red Hat OpenShift Platform Plus delivers measurable results </vt:lpstr>
      <vt:lpstr>Red Hat Ansible Automation Platform integration</vt:lpstr>
      <vt:lpstr>PowerPoint Presentation</vt:lpstr>
      <vt:lpstr>Red Hat OpenShift Cloud Services</vt:lpstr>
      <vt:lpstr>Architecture and installation</vt:lpstr>
      <vt:lpstr>PowerPoint Presentation</vt:lpstr>
      <vt:lpstr>Architecture overview</vt:lpstr>
      <vt:lpstr>PowerPoint Presentation</vt:lpstr>
      <vt:lpstr>PowerPoint Presentation</vt:lpstr>
      <vt:lpstr>PowerPoint Presentation</vt:lpstr>
      <vt:lpstr>Customer success</vt:lpstr>
      <vt:lpstr>Business value delivered to Advanced Cluster Management customers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Success with the Red Hat partner ecosystem  </vt:lpstr>
      <vt:lpstr>PowerPoint Presentation</vt:lpstr>
      <vt:lpstr>PowerPoint Presentation</vt:lpstr>
      <vt:lpstr>PowerPoint Presentation</vt:lpstr>
      <vt:lpstr>PowerPoint Presentation</vt:lpstr>
      <vt:lpstr>PowerPoint Presentation</vt:lpstr>
      <vt:lpstr>PowerPoint Presentation</vt:lpstr>
      <vt:lpstr>What's new in  Red Hat Advanced Cluster Management 2.11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RHACM 2.11 Changelog</vt:lpstr>
      <vt:lpstr>Resources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Amit Sharma</cp:lastModifiedBy>
  <cp:revision>2</cp:revision>
  <dcterms:modified xsi:type="dcterms:W3CDTF">2024-10-28T06:00:10Z</dcterms:modified>
</cp:coreProperties>
</file>